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56" r:id="rId4"/>
    <p:sldMasterId id="2147484120" r:id="rId5"/>
    <p:sldMasterId id="2147484138" r:id="rId6"/>
    <p:sldMasterId id="2147484218" r:id="rId7"/>
  </p:sldMasterIdLst>
  <p:notesMasterIdLst>
    <p:notesMasterId r:id="rId21"/>
  </p:notesMasterIdLst>
  <p:handoutMasterIdLst>
    <p:handoutMasterId r:id="rId22"/>
  </p:handoutMasterIdLst>
  <p:sldIdLst>
    <p:sldId id="2147470407" r:id="rId8"/>
    <p:sldId id="2147470444" r:id="rId9"/>
    <p:sldId id="256" r:id="rId10"/>
    <p:sldId id="2147470419" r:id="rId11"/>
    <p:sldId id="2147470281" r:id="rId12"/>
    <p:sldId id="2147470445" r:id="rId13"/>
    <p:sldId id="2147470451" r:id="rId14"/>
    <p:sldId id="2147470440" r:id="rId15"/>
    <p:sldId id="2147470406" r:id="rId16"/>
    <p:sldId id="2147470450" r:id="rId17"/>
    <p:sldId id="2147470442" r:id="rId18"/>
    <p:sldId id="2147470365" r:id="rId19"/>
    <p:sldId id="2147470339" r:id="rId20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2C122C58-4D0A-1E4A-BD41-F11F3890FE0B}">
          <p14:sldIdLst>
            <p14:sldId id="2147470407"/>
            <p14:sldId id="2147470444"/>
            <p14:sldId id="256"/>
            <p14:sldId id="2147470419"/>
            <p14:sldId id="2147470281"/>
            <p14:sldId id="2147470445"/>
            <p14:sldId id="2147470451"/>
            <p14:sldId id="2147470440"/>
            <p14:sldId id="2147470406"/>
            <p14:sldId id="2147470450"/>
            <p14:sldId id="2147470442"/>
            <p14:sldId id="2147470365"/>
            <p14:sldId id="2147470339"/>
          </p14:sldIdLst>
        </p14:section>
        <p14:section name="Extras" id="{7AC060FD-6D18-BD42-B200-23BF477B1064}">
          <p14:sldIdLst/>
        </p14:section>
        <p14:section name="other" id="{3773E9BD-F776-46A9-98C8-31C46074E8E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9D84726-8035-397F-1352-A28EB2D983F8}" name="Colmery, Ben (NIH/NCI) [C]" initials="BC" userId="S::colmerybh@nih.gov::1beb2712-8245-4c4f-96a2-7eb28d489fb2" providerId="AD"/>
  <p188:author id="{4A142328-BF64-D0E7-B759-947198B2533D}" name="Holly Gibbons (NIH/NCI)" initials="HG" userId="Holly Gibbons (NIH/NCI)" providerId="None"/>
  <p188:author id="{E6AE0547-85B9-716D-0DB4-0E7CE1BFC86D}" name="Pak, Esther (NIH/NCI) [C]" initials="PE([" userId="S::paksh@nih.gov::923af01f-5a7d-4344-9c6f-8e94dfbc3068" providerId="AD"/>
  <p188:author id="{0BEA2373-2D04-3F4A-C77C-CAD92E862063}" name="Gibbons, Holly (NIH/NCI) [E]" initials="G[" userId="S::gibbonsja@nih.gov::3f9b74bc-2a58-45e9-9d76-3df504ad404d" providerId="AD"/>
  <p188:author id="{BA2B477E-92BD-46F1-B6E0-22BCF14698C0}" name="Harrington, Sarah (NIH/NCI) [E]" initials="SH" userId="S::harringtonsc@nih.gov::28bc8f90-76da-4d10-8c40-22b19c165dd3" providerId="AD"/>
  <p188:author id="{5D622693-D955-FD8E-2F05-78B1DC4BA65D}" name="Marciel, Kelli (NIH/NCI) [E]" initials="MK([" userId="S::marcielk@nih.gov::173905b7-c395-411d-8c96-4e0f3d1db8c1" providerId="AD"/>
  <p188:author id="{94D592C7-C12F-D497-1E1E-E4EDC4B6E421}" name="Szemborski, Maureen (NIH/NCI) [E]" initials="MS" userId="S::clarkme2@nih.gov::c4558fea-7ee6-43e7-bf66-f1317f972f8e" providerId="AD"/>
  <p188:author id="{85BA2EDE-1CD1-144D-4FB9-217B89E1AD1A}" name="Holohan, MK (NIH/NCI) [E]" initials="H[" userId="S::mholoha@nih.gov::1879ddf8-8d6f-410e-91c4-b6325f500ad1" providerId="AD"/>
  <p188:author id="{CEBC52E8-5DFB-EA03-26E8-5A76D19D496C}" name="Holly Gibbons" initials="NCI" userId="Holly Gibbons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ma, Lakshmi (NIH/NCI) [E]" initials="GL([" lastIdx="4" clrIdx="0">
    <p:extLst>
      <p:ext uri="{19B8F6BF-5375-455C-9EA6-DF929625EA0E}">
        <p15:presenceInfo xmlns:p15="http://schemas.microsoft.com/office/powerpoint/2012/main" userId="S::lgrama@nih.gov::617a517e-d3d3-4968-817e-0cfcb78f387f" providerId="AD"/>
      </p:ext>
    </p:extLst>
  </p:cmAuthor>
  <p:cmAuthor id="2" name="Garrett, Peter (NIH/NCI) [E]" initials="GP([" lastIdx="21" clrIdx="1">
    <p:extLst>
      <p:ext uri="{19B8F6BF-5375-455C-9EA6-DF929625EA0E}">
        <p15:presenceInfo xmlns:p15="http://schemas.microsoft.com/office/powerpoint/2012/main" userId="S::garrettp@nih.gov::b715ebed-4cf4-4a51-823a-c0e7e507b040" providerId="AD"/>
      </p:ext>
    </p:extLst>
  </p:cmAuthor>
  <p:cmAuthor id="3" name="Brian Mullen" initials="BM" lastIdx="2" clrIdx="2">
    <p:extLst>
      <p:ext uri="{19B8F6BF-5375-455C-9EA6-DF929625EA0E}">
        <p15:presenceInfo xmlns:p15="http://schemas.microsoft.com/office/powerpoint/2012/main" userId="Brian Mullen" providerId="None"/>
      </p:ext>
    </p:extLst>
  </p:cmAuthor>
  <p:cmAuthor id="4" name="Thorp, Jennifer (NIH/NCI) [C]" initials="TJ([" lastIdx="10" clrIdx="3">
    <p:extLst>
      <p:ext uri="{19B8F6BF-5375-455C-9EA6-DF929625EA0E}">
        <p15:presenceInfo xmlns:p15="http://schemas.microsoft.com/office/powerpoint/2012/main" userId="S::thorpja@nih.gov::3557e1fa-9a43-4a44-9d29-48e5a031d7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2B93"/>
    <a:srgbClr val="0E9ED5"/>
    <a:srgbClr val="4DA72E"/>
    <a:srgbClr val="EA7131"/>
    <a:srgbClr val="000000"/>
    <a:srgbClr val="FF8AD8"/>
    <a:srgbClr val="DF84E9"/>
    <a:srgbClr val="D56F34"/>
    <a:srgbClr val="3C989E"/>
    <a:srgbClr val="133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DB0341-13CB-DE43-8ACA-FC927D2F1DB9}" v="1192" dt="2024-05-07T22:19:56.372"/>
    <p1510:client id="{C9F832DA-FAF1-41F4-AB41-FE605E2CF51F}" v="6" dt="2024-05-07T21:23:58.2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128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7450A0-707C-4953-8F98-E9276E77B8E0}" type="doc">
      <dgm:prSet loTypeId="urn:microsoft.com/office/officeart/2005/8/layout/default" loCatId="list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D87CA705-E863-48B2-BD64-D150A3296B3F}">
      <dgm:prSet custT="1"/>
      <dgm:spPr/>
      <dgm:t>
        <a:bodyPr/>
        <a:lstStyle/>
        <a:p>
          <a:r>
            <a:rPr lang="en-US" sz="1800" b="0" i="0">
              <a:latin typeface="Arial" panose="020B0604020202020204" pitchFamily="34" charset="0"/>
              <a:cs typeface="Arial" panose="020B0604020202020204" pitchFamily="34" charset="0"/>
            </a:rPr>
            <a:t>Value of team science</a:t>
          </a:r>
        </a:p>
      </dgm:t>
    </dgm:pt>
    <dgm:pt modelId="{65A04C47-9039-4480-87B9-D6AFA52BF448}" type="parTrans" cxnId="{F5287928-AF23-4304-9279-9A00DD8AA53A}">
      <dgm:prSet/>
      <dgm:spPr/>
      <dgm:t>
        <a:bodyPr/>
        <a:lstStyle/>
        <a:p>
          <a:endParaRPr lang="en-US"/>
        </a:p>
      </dgm:t>
    </dgm:pt>
    <dgm:pt modelId="{C284DF7D-4035-415B-9C3E-97956F3F0B47}" type="sibTrans" cxnId="{F5287928-AF23-4304-9279-9A00DD8AA53A}">
      <dgm:prSet/>
      <dgm:spPr/>
      <dgm:t>
        <a:bodyPr/>
        <a:lstStyle/>
        <a:p>
          <a:endParaRPr lang="en-US"/>
        </a:p>
      </dgm:t>
    </dgm:pt>
    <dgm:pt modelId="{0E16D654-2512-4D31-806F-508C9F49092E}">
      <dgm:prSet custT="1"/>
      <dgm:spPr/>
      <dgm:t>
        <a:bodyPr/>
        <a:lstStyle/>
        <a:p>
          <a:r>
            <a:rPr lang="en-US" sz="1800" b="0" i="0">
              <a:latin typeface="Arial" panose="020B0604020202020204" pitchFamily="34" charset="0"/>
              <a:cs typeface="Arial" panose="020B0604020202020204" pitchFamily="34" charset="0"/>
            </a:rPr>
            <a:t>Seeing tumors for their more complete identity </a:t>
          </a:r>
        </a:p>
      </dgm:t>
    </dgm:pt>
    <dgm:pt modelId="{98056695-3245-4B5A-9F35-8CA44FDAC13C}" type="parTrans" cxnId="{3A885842-F35F-4C91-99F4-A6D49A42D745}">
      <dgm:prSet/>
      <dgm:spPr/>
      <dgm:t>
        <a:bodyPr/>
        <a:lstStyle/>
        <a:p>
          <a:endParaRPr lang="en-US"/>
        </a:p>
      </dgm:t>
    </dgm:pt>
    <dgm:pt modelId="{5D360407-EAA5-49BA-90F3-8716D4D840C8}" type="sibTrans" cxnId="{3A885842-F35F-4C91-99F4-A6D49A42D745}">
      <dgm:prSet/>
      <dgm:spPr/>
      <dgm:t>
        <a:bodyPr/>
        <a:lstStyle/>
        <a:p>
          <a:endParaRPr lang="en-US"/>
        </a:p>
      </dgm:t>
    </dgm:pt>
    <dgm:pt modelId="{2E326568-37A2-48A7-90E4-79269B60AFAD}">
      <dgm:prSet custT="1"/>
      <dgm:spPr/>
      <dgm:t>
        <a:bodyPr/>
        <a:lstStyle/>
        <a:p>
          <a:r>
            <a:rPr lang="en-US" sz="1800" b="0" i="0">
              <a:latin typeface="Arial" panose="020B0604020202020204" pitchFamily="34" charset="0"/>
              <a:cs typeface="Arial" panose="020B0604020202020204" pitchFamily="34" charset="0"/>
            </a:rPr>
            <a:t>Discovering new areas to do work (new doorways)</a:t>
          </a:r>
        </a:p>
      </dgm:t>
    </dgm:pt>
    <dgm:pt modelId="{3821427F-8AC3-424C-A600-3EC9DB69BC40}" type="parTrans" cxnId="{D76C60EC-508A-4C41-90A1-E0CD394DC2B7}">
      <dgm:prSet/>
      <dgm:spPr/>
      <dgm:t>
        <a:bodyPr/>
        <a:lstStyle/>
        <a:p>
          <a:endParaRPr lang="en-US"/>
        </a:p>
      </dgm:t>
    </dgm:pt>
    <dgm:pt modelId="{E450DB8A-3693-4541-A8E4-5E025A8F9FD1}" type="sibTrans" cxnId="{D76C60EC-508A-4C41-90A1-E0CD394DC2B7}">
      <dgm:prSet/>
      <dgm:spPr/>
      <dgm:t>
        <a:bodyPr/>
        <a:lstStyle/>
        <a:p>
          <a:endParaRPr lang="en-US"/>
        </a:p>
      </dgm:t>
    </dgm:pt>
    <dgm:pt modelId="{1AAB9AE2-8C80-449B-B4FD-8C2C8BA749A7}">
      <dgm:prSet custT="1"/>
      <dgm:spPr/>
      <dgm:t>
        <a:bodyPr/>
        <a:lstStyle/>
        <a:p>
          <a:r>
            <a:rPr lang="en-US" sz="1800" b="0" i="0">
              <a:latin typeface="Arial" panose="020B0604020202020204" pitchFamily="34" charset="0"/>
              <a:cs typeface="Arial" panose="020B0604020202020204" pitchFamily="34" charset="0"/>
            </a:rPr>
            <a:t>Nationwide effort</a:t>
          </a:r>
        </a:p>
      </dgm:t>
    </dgm:pt>
    <dgm:pt modelId="{4FF072C3-06EC-48E1-9205-EB4A7F5E1A6F}" type="parTrans" cxnId="{104AE1C8-D55C-465D-8396-4AA296123ED2}">
      <dgm:prSet/>
      <dgm:spPr/>
      <dgm:t>
        <a:bodyPr/>
        <a:lstStyle/>
        <a:p>
          <a:endParaRPr lang="en-US"/>
        </a:p>
      </dgm:t>
    </dgm:pt>
    <dgm:pt modelId="{23F698F4-ED24-4774-97B5-8F557AB2BDC6}" type="sibTrans" cxnId="{104AE1C8-D55C-465D-8396-4AA296123ED2}">
      <dgm:prSet/>
      <dgm:spPr/>
      <dgm:t>
        <a:bodyPr/>
        <a:lstStyle/>
        <a:p>
          <a:endParaRPr lang="en-US"/>
        </a:p>
      </dgm:t>
    </dgm:pt>
    <dgm:pt modelId="{EC720CAE-C0E6-4EC5-8BFE-EED18C0972FE}">
      <dgm:prSet custT="1"/>
      <dgm:spPr/>
      <dgm:t>
        <a:bodyPr/>
        <a:lstStyle/>
        <a:p>
          <a:r>
            <a:rPr lang="en-US" sz="1800" b="0" i="0">
              <a:latin typeface="Arial" panose="020B0604020202020204" pitchFamily="34" charset="0"/>
              <a:cs typeface="Arial" panose="020B0604020202020204" pitchFamily="34" charset="0"/>
            </a:rPr>
            <a:t>Many new collaborations</a:t>
          </a:r>
        </a:p>
      </dgm:t>
    </dgm:pt>
    <dgm:pt modelId="{BB4AE3B8-3964-4B0D-9EFF-6AA1C96697D2}" type="parTrans" cxnId="{38CC2392-0C60-4C20-996B-790AFE3A8129}">
      <dgm:prSet/>
      <dgm:spPr/>
      <dgm:t>
        <a:bodyPr/>
        <a:lstStyle/>
        <a:p>
          <a:endParaRPr lang="en-US"/>
        </a:p>
      </dgm:t>
    </dgm:pt>
    <dgm:pt modelId="{A22AB06E-A52F-4F02-AE1C-4CF2998664DC}" type="sibTrans" cxnId="{38CC2392-0C60-4C20-996B-790AFE3A8129}">
      <dgm:prSet/>
      <dgm:spPr/>
      <dgm:t>
        <a:bodyPr/>
        <a:lstStyle/>
        <a:p>
          <a:endParaRPr lang="en-US"/>
        </a:p>
      </dgm:t>
    </dgm:pt>
    <dgm:pt modelId="{33BBD049-F70C-4836-A4D2-AC9A82B5E2AF}">
      <dgm:prSet custT="1"/>
      <dgm:spPr/>
      <dgm:t>
        <a:bodyPr/>
        <a:lstStyle/>
        <a:p>
          <a:r>
            <a:rPr lang="en-US" sz="1800" b="0" i="0">
              <a:latin typeface="Arial" panose="020B0604020202020204" pitchFamily="34" charset="0"/>
              <a:cs typeface="Arial" panose="020B0604020202020204" pitchFamily="34" charset="0"/>
            </a:rPr>
            <a:t>Developed a generation of scientists </a:t>
          </a:r>
        </a:p>
      </dgm:t>
    </dgm:pt>
    <dgm:pt modelId="{98AD74C2-02F8-45F0-BE5D-6BB82049EAEF}" type="parTrans" cxnId="{5F250D5A-F9A8-4ABA-A467-0A7F7A660F97}">
      <dgm:prSet/>
      <dgm:spPr/>
      <dgm:t>
        <a:bodyPr/>
        <a:lstStyle/>
        <a:p>
          <a:endParaRPr lang="en-US"/>
        </a:p>
      </dgm:t>
    </dgm:pt>
    <dgm:pt modelId="{B696D2CF-E444-45A0-8894-F10F58D5061E}" type="sibTrans" cxnId="{5F250D5A-F9A8-4ABA-A467-0A7F7A660F97}">
      <dgm:prSet/>
      <dgm:spPr/>
      <dgm:t>
        <a:bodyPr/>
        <a:lstStyle/>
        <a:p>
          <a:endParaRPr lang="en-US"/>
        </a:p>
      </dgm:t>
    </dgm:pt>
    <dgm:pt modelId="{A950484B-EA49-C84F-83CC-3927D1B8D09F}" type="pres">
      <dgm:prSet presAssocID="{017450A0-707C-4953-8F98-E9276E77B8E0}" presName="diagram" presStyleCnt="0">
        <dgm:presLayoutVars>
          <dgm:dir/>
          <dgm:resizeHandles val="exact"/>
        </dgm:presLayoutVars>
      </dgm:prSet>
      <dgm:spPr/>
    </dgm:pt>
    <dgm:pt modelId="{363867B4-5F8C-A844-9A0C-69724717BBE8}" type="pres">
      <dgm:prSet presAssocID="{D87CA705-E863-48B2-BD64-D150A3296B3F}" presName="node" presStyleLbl="node1" presStyleIdx="0" presStyleCnt="6">
        <dgm:presLayoutVars>
          <dgm:bulletEnabled val="1"/>
        </dgm:presLayoutVars>
      </dgm:prSet>
      <dgm:spPr/>
    </dgm:pt>
    <dgm:pt modelId="{78F3A525-3029-5946-B561-FE31E7AD40AA}" type="pres">
      <dgm:prSet presAssocID="{C284DF7D-4035-415B-9C3E-97956F3F0B47}" presName="sibTrans" presStyleCnt="0"/>
      <dgm:spPr/>
    </dgm:pt>
    <dgm:pt modelId="{2698A32D-8D7C-844C-A435-FF590C3B665F}" type="pres">
      <dgm:prSet presAssocID="{0E16D654-2512-4D31-806F-508C9F49092E}" presName="node" presStyleLbl="node1" presStyleIdx="1" presStyleCnt="6">
        <dgm:presLayoutVars>
          <dgm:bulletEnabled val="1"/>
        </dgm:presLayoutVars>
      </dgm:prSet>
      <dgm:spPr/>
    </dgm:pt>
    <dgm:pt modelId="{F5A00EEA-2404-764D-86E2-078151A6E45A}" type="pres">
      <dgm:prSet presAssocID="{5D360407-EAA5-49BA-90F3-8716D4D840C8}" presName="sibTrans" presStyleCnt="0"/>
      <dgm:spPr/>
    </dgm:pt>
    <dgm:pt modelId="{889EF5CF-3B84-494E-8F3D-154A1392FA2E}" type="pres">
      <dgm:prSet presAssocID="{2E326568-37A2-48A7-90E4-79269B60AFAD}" presName="node" presStyleLbl="node1" presStyleIdx="2" presStyleCnt="6">
        <dgm:presLayoutVars>
          <dgm:bulletEnabled val="1"/>
        </dgm:presLayoutVars>
      </dgm:prSet>
      <dgm:spPr/>
    </dgm:pt>
    <dgm:pt modelId="{F1126551-5D7E-034F-A6D1-28C71A68199C}" type="pres">
      <dgm:prSet presAssocID="{E450DB8A-3693-4541-A8E4-5E025A8F9FD1}" presName="sibTrans" presStyleCnt="0"/>
      <dgm:spPr/>
    </dgm:pt>
    <dgm:pt modelId="{263CBBD3-31A8-5348-B956-FA97D5802DD9}" type="pres">
      <dgm:prSet presAssocID="{1AAB9AE2-8C80-449B-B4FD-8C2C8BA749A7}" presName="node" presStyleLbl="node1" presStyleIdx="3" presStyleCnt="6">
        <dgm:presLayoutVars>
          <dgm:bulletEnabled val="1"/>
        </dgm:presLayoutVars>
      </dgm:prSet>
      <dgm:spPr/>
    </dgm:pt>
    <dgm:pt modelId="{E63F7004-C0B1-ED4F-B9B8-3BE1430E2F41}" type="pres">
      <dgm:prSet presAssocID="{23F698F4-ED24-4774-97B5-8F557AB2BDC6}" presName="sibTrans" presStyleCnt="0"/>
      <dgm:spPr/>
    </dgm:pt>
    <dgm:pt modelId="{8454E4AD-1F17-7D4E-A903-F35C40DDA1B8}" type="pres">
      <dgm:prSet presAssocID="{EC720CAE-C0E6-4EC5-8BFE-EED18C0972FE}" presName="node" presStyleLbl="node1" presStyleIdx="4" presStyleCnt="6">
        <dgm:presLayoutVars>
          <dgm:bulletEnabled val="1"/>
        </dgm:presLayoutVars>
      </dgm:prSet>
      <dgm:spPr/>
    </dgm:pt>
    <dgm:pt modelId="{7D4D17CD-00F2-6444-B59A-CDB9BEA7D626}" type="pres">
      <dgm:prSet presAssocID="{A22AB06E-A52F-4F02-AE1C-4CF2998664DC}" presName="sibTrans" presStyleCnt="0"/>
      <dgm:spPr/>
    </dgm:pt>
    <dgm:pt modelId="{B0A2355F-BD5D-0743-B9ED-CB9D26A78101}" type="pres">
      <dgm:prSet presAssocID="{33BBD049-F70C-4836-A4D2-AC9A82B5E2AF}" presName="node" presStyleLbl="node1" presStyleIdx="5" presStyleCnt="6">
        <dgm:presLayoutVars>
          <dgm:bulletEnabled val="1"/>
        </dgm:presLayoutVars>
      </dgm:prSet>
      <dgm:spPr/>
    </dgm:pt>
  </dgm:ptLst>
  <dgm:cxnLst>
    <dgm:cxn modelId="{F5287928-AF23-4304-9279-9A00DD8AA53A}" srcId="{017450A0-707C-4953-8F98-E9276E77B8E0}" destId="{D87CA705-E863-48B2-BD64-D150A3296B3F}" srcOrd="0" destOrd="0" parTransId="{65A04C47-9039-4480-87B9-D6AFA52BF448}" sibTransId="{C284DF7D-4035-415B-9C3E-97956F3F0B47}"/>
    <dgm:cxn modelId="{3A885842-F35F-4C91-99F4-A6D49A42D745}" srcId="{017450A0-707C-4953-8F98-E9276E77B8E0}" destId="{0E16D654-2512-4D31-806F-508C9F49092E}" srcOrd="1" destOrd="0" parTransId="{98056695-3245-4B5A-9F35-8CA44FDAC13C}" sibTransId="{5D360407-EAA5-49BA-90F3-8716D4D840C8}"/>
    <dgm:cxn modelId="{0F4B8F46-ADBF-7A4E-8AE1-9D1969AF34BF}" type="presOf" srcId="{D87CA705-E863-48B2-BD64-D150A3296B3F}" destId="{363867B4-5F8C-A844-9A0C-69724717BBE8}" srcOrd="0" destOrd="0" presId="urn:microsoft.com/office/officeart/2005/8/layout/default"/>
    <dgm:cxn modelId="{D5F7974E-97D4-E348-AFA9-27CA9A1868A6}" type="presOf" srcId="{1AAB9AE2-8C80-449B-B4FD-8C2C8BA749A7}" destId="{263CBBD3-31A8-5348-B956-FA97D5802DD9}" srcOrd="0" destOrd="0" presId="urn:microsoft.com/office/officeart/2005/8/layout/default"/>
    <dgm:cxn modelId="{DB9E4958-3C6E-AA4E-BCFE-E1A2F8F6EA14}" type="presOf" srcId="{33BBD049-F70C-4836-A4D2-AC9A82B5E2AF}" destId="{B0A2355F-BD5D-0743-B9ED-CB9D26A78101}" srcOrd="0" destOrd="0" presId="urn:microsoft.com/office/officeart/2005/8/layout/default"/>
    <dgm:cxn modelId="{5F250D5A-F9A8-4ABA-A467-0A7F7A660F97}" srcId="{017450A0-707C-4953-8F98-E9276E77B8E0}" destId="{33BBD049-F70C-4836-A4D2-AC9A82B5E2AF}" srcOrd="5" destOrd="0" parTransId="{98AD74C2-02F8-45F0-BE5D-6BB82049EAEF}" sibTransId="{B696D2CF-E444-45A0-8894-F10F58D5061E}"/>
    <dgm:cxn modelId="{9A79758B-6FA1-0342-8239-9FCC008CFDEC}" type="presOf" srcId="{2E326568-37A2-48A7-90E4-79269B60AFAD}" destId="{889EF5CF-3B84-494E-8F3D-154A1392FA2E}" srcOrd="0" destOrd="0" presId="urn:microsoft.com/office/officeart/2005/8/layout/default"/>
    <dgm:cxn modelId="{38CC2392-0C60-4C20-996B-790AFE3A8129}" srcId="{017450A0-707C-4953-8F98-E9276E77B8E0}" destId="{EC720CAE-C0E6-4EC5-8BFE-EED18C0972FE}" srcOrd="4" destOrd="0" parTransId="{BB4AE3B8-3964-4B0D-9EFF-6AA1C96697D2}" sibTransId="{A22AB06E-A52F-4F02-AE1C-4CF2998664DC}"/>
    <dgm:cxn modelId="{EB8E5198-5721-5144-835A-C0B49CBFFF18}" type="presOf" srcId="{017450A0-707C-4953-8F98-E9276E77B8E0}" destId="{A950484B-EA49-C84F-83CC-3927D1B8D09F}" srcOrd="0" destOrd="0" presId="urn:microsoft.com/office/officeart/2005/8/layout/default"/>
    <dgm:cxn modelId="{C5D00EBD-7D05-4145-A249-E8E891CE2418}" type="presOf" srcId="{0E16D654-2512-4D31-806F-508C9F49092E}" destId="{2698A32D-8D7C-844C-A435-FF590C3B665F}" srcOrd="0" destOrd="0" presId="urn:microsoft.com/office/officeart/2005/8/layout/default"/>
    <dgm:cxn modelId="{104AE1C8-D55C-465D-8396-4AA296123ED2}" srcId="{017450A0-707C-4953-8F98-E9276E77B8E0}" destId="{1AAB9AE2-8C80-449B-B4FD-8C2C8BA749A7}" srcOrd="3" destOrd="0" parTransId="{4FF072C3-06EC-48E1-9205-EB4A7F5E1A6F}" sibTransId="{23F698F4-ED24-4774-97B5-8F557AB2BDC6}"/>
    <dgm:cxn modelId="{CDAE55CD-53BD-3943-A283-DE2AFE726848}" type="presOf" srcId="{EC720CAE-C0E6-4EC5-8BFE-EED18C0972FE}" destId="{8454E4AD-1F17-7D4E-A903-F35C40DDA1B8}" srcOrd="0" destOrd="0" presId="urn:microsoft.com/office/officeart/2005/8/layout/default"/>
    <dgm:cxn modelId="{D76C60EC-508A-4C41-90A1-E0CD394DC2B7}" srcId="{017450A0-707C-4953-8F98-E9276E77B8E0}" destId="{2E326568-37A2-48A7-90E4-79269B60AFAD}" srcOrd="2" destOrd="0" parTransId="{3821427F-8AC3-424C-A600-3EC9DB69BC40}" sibTransId="{E450DB8A-3693-4541-A8E4-5E025A8F9FD1}"/>
    <dgm:cxn modelId="{47D7C6D5-6BCE-184F-B4F3-A06B264E5891}" type="presParOf" srcId="{A950484B-EA49-C84F-83CC-3927D1B8D09F}" destId="{363867B4-5F8C-A844-9A0C-69724717BBE8}" srcOrd="0" destOrd="0" presId="urn:microsoft.com/office/officeart/2005/8/layout/default"/>
    <dgm:cxn modelId="{CEBAA827-86F0-4D4A-A882-9D346C1B6124}" type="presParOf" srcId="{A950484B-EA49-C84F-83CC-3927D1B8D09F}" destId="{78F3A525-3029-5946-B561-FE31E7AD40AA}" srcOrd="1" destOrd="0" presId="urn:microsoft.com/office/officeart/2005/8/layout/default"/>
    <dgm:cxn modelId="{B027E346-610B-E447-9570-B8EDEE088AE3}" type="presParOf" srcId="{A950484B-EA49-C84F-83CC-3927D1B8D09F}" destId="{2698A32D-8D7C-844C-A435-FF590C3B665F}" srcOrd="2" destOrd="0" presId="urn:microsoft.com/office/officeart/2005/8/layout/default"/>
    <dgm:cxn modelId="{A7E62688-6074-5D49-AA0E-B7646ADDA1AB}" type="presParOf" srcId="{A950484B-EA49-C84F-83CC-3927D1B8D09F}" destId="{F5A00EEA-2404-764D-86E2-078151A6E45A}" srcOrd="3" destOrd="0" presId="urn:microsoft.com/office/officeart/2005/8/layout/default"/>
    <dgm:cxn modelId="{E5209AE8-7EF0-4A46-823C-560BEBE79D71}" type="presParOf" srcId="{A950484B-EA49-C84F-83CC-3927D1B8D09F}" destId="{889EF5CF-3B84-494E-8F3D-154A1392FA2E}" srcOrd="4" destOrd="0" presId="urn:microsoft.com/office/officeart/2005/8/layout/default"/>
    <dgm:cxn modelId="{B53B1B27-4FF7-2B4D-A34B-7EE07817316A}" type="presParOf" srcId="{A950484B-EA49-C84F-83CC-3927D1B8D09F}" destId="{F1126551-5D7E-034F-A6D1-28C71A68199C}" srcOrd="5" destOrd="0" presId="urn:microsoft.com/office/officeart/2005/8/layout/default"/>
    <dgm:cxn modelId="{CFC0A406-8490-A34B-9494-F30A08CAF2B2}" type="presParOf" srcId="{A950484B-EA49-C84F-83CC-3927D1B8D09F}" destId="{263CBBD3-31A8-5348-B956-FA97D5802DD9}" srcOrd="6" destOrd="0" presId="urn:microsoft.com/office/officeart/2005/8/layout/default"/>
    <dgm:cxn modelId="{EA5CD4DD-4077-2B45-90AB-C4871F728B1E}" type="presParOf" srcId="{A950484B-EA49-C84F-83CC-3927D1B8D09F}" destId="{E63F7004-C0B1-ED4F-B9B8-3BE1430E2F41}" srcOrd="7" destOrd="0" presId="urn:microsoft.com/office/officeart/2005/8/layout/default"/>
    <dgm:cxn modelId="{E9084548-B3CB-4845-A577-189ACEE29E2E}" type="presParOf" srcId="{A950484B-EA49-C84F-83CC-3927D1B8D09F}" destId="{8454E4AD-1F17-7D4E-A903-F35C40DDA1B8}" srcOrd="8" destOrd="0" presId="urn:microsoft.com/office/officeart/2005/8/layout/default"/>
    <dgm:cxn modelId="{18BAD59B-8815-8946-BC14-315F8F8D9421}" type="presParOf" srcId="{A950484B-EA49-C84F-83CC-3927D1B8D09F}" destId="{7D4D17CD-00F2-6444-B59A-CDB9BEA7D626}" srcOrd="9" destOrd="0" presId="urn:microsoft.com/office/officeart/2005/8/layout/default"/>
    <dgm:cxn modelId="{E335FD39-F896-2B4F-9F40-FF6EF8372B80}" type="presParOf" srcId="{A950484B-EA49-C84F-83CC-3927D1B8D09F}" destId="{B0A2355F-BD5D-0743-B9ED-CB9D26A7810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3867B4-5F8C-A844-9A0C-69724717BBE8}">
      <dsp:nvSpPr>
        <dsp:cNvPr id="0" name=""/>
        <dsp:cNvSpPr/>
      </dsp:nvSpPr>
      <dsp:spPr>
        <a:xfrm>
          <a:off x="0" y="138636"/>
          <a:ext cx="2464593" cy="147875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Arial" panose="020B0604020202020204" pitchFamily="34" charset="0"/>
              <a:cs typeface="Arial" panose="020B0604020202020204" pitchFamily="34" charset="0"/>
            </a:rPr>
            <a:t>Value of team science</a:t>
          </a:r>
        </a:p>
      </dsp:txBody>
      <dsp:txXfrm>
        <a:off x="0" y="138636"/>
        <a:ext cx="2464593" cy="1478756"/>
      </dsp:txXfrm>
    </dsp:sp>
    <dsp:sp modelId="{2698A32D-8D7C-844C-A435-FF590C3B665F}">
      <dsp:nvSpPr>
        <dsp:cNvPr id="0" name=""/>
        <dsp:cNvSpPr/>
      </dsp:nvSpPr>
      <dsp:spPr>
        <a:xfrm>
          <a:off x="2711053" y="138636"/>
          <a:ext cx="2464593" cy="147875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Arial" panose="020B0604020202020204" pitchFamily="34" charset="0"/>
              <a:cs typeface="Arial" panose="020B0604020202020204" pitchFamily="34" charset="0"/>
            </a:rPr>
            <a:t>Seeing tumors for their more complete identity </a:t>
          </a:r>
        </a:p>
      </dsp:txBody>
      <dsp:txXfrm>
        <a:off x="2711053" y="138636"/>
        <a:ext cx="2464593" cy="1478756"/>
      </dsp:txXfrm>
    </dsp:sp>
    <dsp:sp modelId="{889EF5CF-3B84-494E-8F3D-154A1392FA2E}">
      <dsp:nvSpPr>
        <dsp:cNvPr id="0" name=""/>
        <dsp:cNvSpPr/>
      </dsp:nvSpPr>
      <dsp:spPr>
        <a:xfrm>
          <a:off x="5422106" y="138636"/>
          <a:ext cx="2464593" cy="147875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Arial" panose="020B0604020202020204" pitchFamily="34" charset="0"/>
              <a:cs typeface="Arial" panose="020B0604020202020204" pitchFamily="34" charset="0"/>
            </a:rPr>
            <a:t>Discovering new areas to do work (new doorways)</a:t>
          </a:r>
        </a:p>
      </dsp:txBody>
      <dsp:txXfrm>
        <a:off x="5422106" y="138636"/>
        <a:ext cx="2464593" cy="1478756"/>
      </dsp:txXfrm>
    </dsp:sp>
    <dsp:sp modelId="{263CBBD3-31A8-5348-B956-FA97D5802DD9}">
      <dsp:nvSpPr>
        <dsp:cNvPr id="0" name=""/>
        <dsp:cNvSpPr/>
      </dsp:nvSpPr>
      <dsp:spPr>
        <a:xfrm>
          <a:off x="0" y="1863851"/>
          <a:ext cx="2464593" cy="147875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Arial" panose="020B0604020202020204" pitchFamily="34" charset="0"/>
              <a:cs typeface="Arial" panose="020B0604020202020204" pitchFamily="34" charset="0"/>
            </a:rPr>
            <a:t>Nationwide effort</a:t>
          </a:r>
        </a:p>
      </dsp:txBody>
      <dsp:txXfrm>
        <a:off x="0" y="1863851"/>
        <a:ext cx="2464593" cy="1478756"/>
      </dsp:txXfrm>
    </dsp:sp>
    <dsp:sp modelId="{8454E4AD-1F17-7D4E-A903-F35C40DDA1B8}">
      <dsp:nvSpPr>
        <dsp:cNvPr id="0" name=""/>
        <dsp:cNvSpPr/>
      </dsp:nvSpPr>
      <dsp:spPr>
        <a:xfrm>
          <a:off x="2711053" y="1863851"/>
          <a:ext cx="2464593" cy="147875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Arial" panose="020B0604020202020204" pitchFamily="34" charset="0"/>
              <a:cs typeface="Arial" panose="020B0604020202020204" pitchFamily="34" charset="0"/>
            </a:rPr>
            <a:t>Many new collaborations</a:t>
          </a:r>
        </a:p>
      </dsp:txBody>
      <dsp:txXfrm>
        <a:off x="2711053" y="1863851"/>
        <a:ext cx="2464593" cy="1478756"/>
      </dsp:txXfrm>
    </dsp:sp>
    <dsp:sp modelId="{B0A2355F-BD5D-0743-B9ED-CB9D26A78101}">
      <dsp:nvSpPr>
        <dsp:cNvPr id="0" name=""/>
        <dsp:cNvSpPr/>
      </dsp:nvSpPr>
      <dsp:spPr>
        <a:xfrm>
          <a:off x="5422106" y="1863851"/>
          <a:ext cx="2464593" cy="147875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Arial" panose="020B0604020202020204" pitchFamily="34" charset="0"/>
              <a:cs typeface="Arial" panose="020B0604020202020204" pitchFamily="34" charset="0"/>
            </a:rPr>
            <a:t>Developed a generation of scientists </a:t>
          </a:r>
        </a:p>
      </dsp:txBody>
      <dsp:txXfrm>
        <a:off x="5422106" y="1863851"/>
        <a:ext cx="2464593" cy="14787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9F3A4-7CE6-7D4B-82F4-AAB0A89D24A0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93AD1B-1BAA-D548-ACF0-7463C0C7D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062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3C395-96D9-3549-B668-03A5D401BEEB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59DD9-C07A-0F4A-BE38-5AFB42BB2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538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34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459DD9-C07A-0F4A-BE38-5AFB42BB2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558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47C81A-8042-C442-A11B-FC6FB27A14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117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85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E0CEA-1979-F2BF-D3B2-CE212F13E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9A8AF4-68D1-587B-43E4-3093C72731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A85B3B-30EF-C81E-D641-2DEE5F2B85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90118-6CFD-70CA-44D0-9522BF038E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E67C1-B11E-E04C-865C-10F10F4879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995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NCI is leading efforts to transform the way we do clinical trials</a:t>
            </a:r>
          </a:p>
          <a:p>
            <a:r>
              <a:rPr lang="en-US"/>
              <a:t>These are some ‘principles’ or elements of innovation that we’re employing in these efforts. (don’t read all of them)</a:t>
            </a:r>
          </a:p>
          <a:p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/>
              <a:t>Remaining challenges to address: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Staff shortages, declining workforce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Low (and slow) participation in clinical trials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Participants still not representative enough of the real population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Collecting unused, unnecessary data (wasted time and resources)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E67C1-B11E-E04C-865C-10F10F4879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66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u="none" strike="noStrike">
              <a:solidFill>
                <a:srgbClr val="111111"/>
              </a:solidFill>
              <a:effectLst/>
              <a:latin typeface="Arial Nova Cond" panose="020B0506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99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vy-HexagonBG-TitleWide-Logo">
    <p:bg>
      <p:bgPr>
        <a:solidFill>
          <a:srgbClr val="1431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3081E6D-953C-8BFC-BF30-F610E5FD4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5"/>
            <a:ext cx="9144884" cy="5143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0523" y="841772"/>
            <a:ext cx="8222955" cy="1790700"/>
          </a:xfrm>
          <a:prstGeom prst="rect">
            <a:avLst/>
          </a:prstGeom>
          <a:ln>
            <a:noFill/>
          </a:ln>
        </p:spPr>
        <p:txBody>
          <a:bodyPr anchor="b">
            <a:normAutofit/>
          </a:bodyPr>
          <a:lstStyle>
            <a:lvl1pPr algn="l">
              <a:defRPr sz="3375" b="1" i="0" spc="-113" baseline="0">
                <a:solidFill>
                  <a:srgbClr val="F6F6F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0524" y="2701531"/>
            <a:ext cx="5357182" cy="1194611"/>
          </a:xfrm>
        </p:spPr>
        <p:txBody>
          <a:bodyPr>
            <a:normAutofit/>
          </a:bodyPr>
          <a:lstStyle>
            <a:lvl1pPr marL="0" indent="0" algn="l">
              <a:buNone/>
              <a:defRPr sz="2000" i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Insert presenter name or subtitle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A3BA09-B112-4A49-AF66-A0C548E09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60523" y="2632473"/>
            <a:ext cx="8239341" cy="2434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NCI-Logo-White-Knock.png">
            <a:extLst>
              <a:ext uri="{FF2B5EF4-FFF2-40B4-BE49-F238E27FC236}">
                <a16:creationId xmlns:a16="http://schemas.microsoft.com/office/drawing/2014/main" id="{38B9AA04-5934-4767-8632-70811F67C9A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3" y="4821744"/>
            <a:ext cx="1916887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2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ghtBlue-Logo-PG">
    <p:bg>
      <p:bgPr>
        <a:solidFill>
          <a:srgbClr val="017B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5754"/>
            <a:ext cx="7886700" cy="9904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50" b="1" i="0" spc="-113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1986"/>
            <a:ext cx="7886700" cy="330501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NCI-Logo-White-Knock.png">
            <a:extLst>
              <a:ext uri="{FF2B5EF4-FFF2-40B4-BE49-F238E27FC236}">
                <a16:creationId xmlns:a16="http://schemas.microsoft.com/office/drawing/2014/main" id="{38B9AA04-5934-4767-8632-70811F67C9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3" y="4821744"/>
            <a:ext cx="1916887" cy="18288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B8DE0EA-404C-FD26-7E5C-9D6279215542}"/>
              </a:ext>
            </a:extLst>
          </p:cNvPr>
          <p:cNvSpPr/>
          <p:nvPr userDrawn="1"/>
        </p:nvSpPr>
        <p:spPr>
          <a:xfrm>
            <a:off x="8766752" y="4787060"/>
            <a:ext cx="236835" cy="2363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816272">
              <a:defRPr/>
            </a:pPr>
            <a:fld id="{B8085FFC-F515-8A40-AA65-E121940723D8}" type="slidenum">
              <a:rPr lang="en-US" sz="105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pPr algn="ctr" defTabSz="816272">
                <a:defRPr/>
              </a:pPr>
              <a:t>‹#›</a:t>
            </a:fld>
            <a:endParaRPr lang="bg-BG" sz="105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ea typeface="DINCond-Bold" charset="0"/>
              <a:cs typeface="DINCond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654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ghtBlue-HexagonBG-Logo-PG">
    <p:bg>
      <p:bgPr>
        <a:solidFill>
          <a:srgbClr val="017B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740CD1-C0EE-B598-233C-CA42762F4F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5"/>
            <a:ext cx="9144884" cy="5143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5754"/>
            <a:ext cx="7886700" cy="9904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50" b="1" i="0" spc="-113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1986"/>
            <a:ext cx="7886700" cy="332088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NCI-Logo-White-Knock.png">
            <a:extLst>
              <a:ext uri="{FF2B5EF4-FFF2-40B4-BE49-F238E27FC236}">
                <a16:creationId xmlns:a16="http://schemas.microsoft.com/office/drawing/2014/main" id="{38B9AA04-5934-4767-8632-70811F67C9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3" y="4821744"/>
            <a:ext cx="1916887" cy="18288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B8DE0EA-404C-FD26-7E5C-9D6279215542}"/>
              </a:ext>
            </a:extLst>
          </p:cNvPr>
          <p:cNvSpPr/>
          <p:nvPr userDrawn="1"/>
        </p:nvSpPr>
        <p:spPr>
          <a:xfrm>
            <a:off x="8766752" y="4787060"/>
            <a:ext cx="236835" cy="2363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816272">
              <a:defRPr/>
            </a:pPr>
            <a:fld id="{B8085FFC-F515-8A40-AA65-E121940723D8}" type="slidenum">
              <a:rPr lang="en-US" sz="105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pPr algn="ctr" defTabSz="816272">
                <a:defRPr/>
              </a:pPr>
              <a:t>‹#›</a:t>
            </a:fld>
            <a:endParaRPr lang="bg-BG" sz="105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ea typeface="DINCond-Bold" charset="0"/>
              <a:cs typeface="DINCond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491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ightBlue-ChevronBG-2Col-Logo-PG">
    <p:bg>
      <p:bgPr>
        <a:solidFill>
          <a:srgbClr val="017B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9">
            <a:extLst>
              <a:ext uri="{FF2B5EF4-FFF2-40B4-BE49-F238E27FC236}">
                <a16:creationId xmlns:a16="http://schemas.microsoft.com/office/drawing/2014/main" id="{5CFBA90D-FAE2-9933-975E-D42FD2E21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3158"/>
            <a:ext cx="8515350" cy="5136642"/>
          </a:xfrm>
          <a:custGeom>
            <a:avLst/>
            <a:gdLst>
              <a:gd name="connsiteX0" fmla="*/ 0 w 8193024"/>
              <a:gd name="connsiteY0" fmla="*/ 0 h 6848856"/>
              <a:gd name="connsiteX1" fmla="*/ 4768596 w 8193024"/>
              <a:gd name="connsiteY1" fmla="*/ 0 h 6848856"/>
              <a:gd name="connsiteX2" fmla="*/ 8193024 w 8193024"/>
              <a:gd name="connsiteY2" fmla="*/ 3424428 h 6848856"/>
              <a:gd name="connsiteX3" fmla="*/ 4768596 w 8193024"/>
              <a:gd name="connsiteY3" fmla="*/ 6848856 h 6848856"/>
              <a:gd name="connsiteX4" fmla="*/ 0 w 8193024"/>
              <a:gd name="connsiteY4" fmla="*/ 6848856 h 6848856"/>
              <a:gd name="connsiteX5" fmla="*/ 0 w 8193024"/>
              <a:gd name="connsiteY5" fmla="*/ 0 h 6848856"/>
              <a:gd name="connsiteX0" fmla="*/ 0 w 6099048"/>
              <a:gd name="connsiteY0" fmla="*/ 0 h 6848856"/>
              <a:gd name="connsiteX1" fmla="*/ 4768596 w 6099048"/>
              <a:gd name="connsiteY1" fmla="*/ 0 h 6848856"/>
              <a:gd name="connsiteX2" fmla="*/ 6099048 w 6099048"/>
              <a:gd name="connsiteY2" fmla="*/ 3424428 h 6848856"/>
              <a:gd name="connsiteX3" fmla="*/ 4768596 w 6099048"/>
              <a:gd name="connsiteY3" fmla="*/ 6848856 h 6848856"/>
              <a:gd name="connsiteX4" fmla="*/ 0 w 6099048"/>
              <a:gd name="connsiteY4" fmla="*/ 6848856 h 6848856"/>
              <a:gd name="connsiteX5" fmla="*/ 0 w 6099048"/>
              <a:gd name="connsiteY5" fmla="*/ 0 h 6848856"/>
              <a:gd name="connsiteX0" fmla="*/ 0 w 5678424"/>
              <a:gd name="connsiteY0" fmla="*/ 0 h 6848856"/>
              <a:gd name="connsiteX1" fmla="*/ 4768596 w 5678424"/>
              <a:gd name="connsiteY1" fmla="*/ 0 h 6848856"/>
              <a:gd name="connsiteX2" fmla="*/ 5678424 w 5678424"/>
              <a:gd name="connsiteY2" fmla="*/ 3442716 h 6848856"/>
              <a:gd name="connsiteX3" fmla="*/ 4768596 w 5678424"/>
              <a:gd name="connsiteY3" fmla="*/ 6848856 h 6848856"/>
              <a:gd name="connsiteX4" fmla="*/ 0 w 5678424"/>
              <a:gd name="connsiteY4" fmla="*/ 6848856 h 6848856"/>
              <a:gd name="connsiteX5" fmla="*/ 0 w 5678424"/>
              <a:gd name="connsiteY5" fmla="*/ 0 h 684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8424" h="6848856">
                <a:moveTo>
                  <a:pt x="0" y="0"/>
                </a:moveTo>
                <a:lnTo>
                  <a:pt x="4768596" y="0"/>
                </a:lnTo>
                <a:lnTo>
                  <a:pt x="5678424" y="3442716"/>
                </a:lnTo>
                <a:lnTo>
                  <a:pt x="4768596" y="6848856"/>
                </a:lnTo>
                <a:lnTo>
                  <a:pt x="0" y="6848856"/>
                </a:lnTo>
                <a:lnTo>
                  <a:pt x="0" y="0"/>
                </a:lnTo>
                <a:close/>
              </a:path>
            </a:pathLst>
          </a:custGeom>
          <a:solidFill>
            <a:srgbClr val="006A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Chevron 10">
            <a:extLst>
              <a:ext uri="{FF2B5EF4-FFF2-40B4-BE49-F238E27FC236}">
                <a16:creationId xmlns:a16="http://schemas.microsoft.com/office/drawing/2014/main" id="{F126E0CF-D2C2-E8B3-1E0B-55E04F8BB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31643" y="558"/>
            <a:ext cx="1748435" cy="5156101"/>
          </a:xfrm>
          <a:custGeom>
            <a:avLst/>
            <a:gdLst>
              <a:gd name="connsiteX0" fmla="*/ 0 w 1210058"/>
              <a:gd name="connsiteY0" fmla="*/ 0 h 6848856"/>
              <a:gd name="connsiteX1" fmla="*/ 605029 w 1210058"/>
              <a:gd name="connsiteY1" fmla="*/ 0 h 6848856"/>
              <a:gd name="connsiteX2" fmla="*/ 1210058 w 1210058"/>
              <a:gd name="connsiteY2" fmla="*/ 3424428 h 6848856"/>
              <a:gd name="connsiteX3" fmla="*/ 605029 w 1210058"/>
              <a:gd name="connsiteY3" fmla="*/ 6848856 h 6848856"/>
              <a:gd name="connsiteX4" fmla="*/ 0 w 1210058"/>
              <a:gd name="connsiteY4" fmla="*/ 6848856 h 6848856"/>
              <a:gd name="connsiteX5" fmla="*/ 605029 w 1210058"/>
              <a:gd name="connsiteY5" fmla="*/ 3424428 h 6848856"/>
              <a:gd name="connsiteX6" fmla="*/ 0 w 1210058"/>
              <a:gd name="connsiteY6" fmla="*/ 0 h 6848856"/>
              <a:gd name="connsiteX0" fmla="*/ 0 w 1457193"/>
              <a:gd name="connsiteY0" fmla="*/ 8238 h 6848856"/>
              <a:gd name="connsiteX1" fmla="*/ 852164 w 1457193"/>
              <a:gd name="connsiteY1" fmla="*/ 0 h 6848856"/>
              <a:gd name="connsiteX2" fmla="*/ 1457193 w 1457193"/>
              <a:gd name="connsiteY2" fmla="*/ 3424428 h 6848856"/>
              <a:gd name="connsiteX3" fmla="*/ 852164 w 1457193"/>
              <a:gd name="connsiteY3" fmla="*/ 6848856 h 6848856"/>
              <a:gd name="connsiteX4" fmla="*/ 247135 w 1457193"/>
              <a:gd name="connsiteY4" fmla="*/ 6848856 h 6848856"/>
              <a:gd name="connsiteX5" fmla="*/ 852164 w 1457193"/>
              <a:gd name="connsiteY5" fmla="*/ 3424428 h 6848856"/>
              <a:gd name="connsiteX6" fmla="*/ 0 w 1457193"/>
              <a:gd name="connsiteY6" fmla="*/ 8238 h 6848856"/>
              <a:gd name="connsiteX0" fmla="*/ 0 w 1457193"/>
              <a:gd name="connsiteY0" fmla="*/ 8238 h 6848856"/>
              <a:gd name="connsiteX1" fmla="*/ 852164 w 1457193"/>
              <a:gd name="connsiteY1" fmla="*/ 0 h 6848856"/>
              <a:gd name="connsiteX2" fmla="*/ 1457193 w 1457193"/>
              <a:gd name="connsiteY2" fmla="*/ 3424428 h 6848856"/>
              <a:gd name="connsiteX3" fmla="*/ 852164 w 1457193"/>
              <a:gd name="connsiteY3" fmla="*/ 6848856 h 6848856"/>
              <a:gd name="connsiteX4" fmla="*/ 16475 w 1457193"/>
              <a:gd name="connsiteY4" fmla="*/ 6848856 h 6848856"/>
              <a:gd name="connsiteX5" fmla="*/ 852164 w 1457193"/>
              <a:gd name="connsiteY5" fmla="*/ 3424428 h 6848856"/>
              <a:gd name="connsiteX6" fmla="*/ 0 w 1457193"/>
              <a:gd name="connsiteY6" fmla="*/ 8238 h 6848856"/>
              <a:gd name="connsiteX0" fmla="*/ 0 w 1457193"/>
              <a:gd name="connsiteY0" fmla="*/ 8238 h 6848856"/>
              <a:gd name="connsiteX1" fmla="*/ 852164 w 1457193"/>
              <a:gd name="connsiteY1" fmla="*/ 0 h 6848856"/>
              <a:gd name="connsiteX2" fmla="*/ 1457193 w 1457193"/>
              <a:gd name="connsiteY2" fmla="*/ 3424428 h 6848856"/>
              <a:gd name="connsiteX3" fmla="*/ 852164 w 1457193"/>
              <a:gd name="connsiteY3" fmla="*/ 6848856 h 6848856"/>
              <a:gd name="connsiteX4" fmla="*/ 16475 w 1457193"/>
              <a:gd name="connsiteY4" fmla="*/ 6848856 h 6848856"/>
              <a:gd name="connsiteX5" fmla="*/ 909829 w 1457193"/>
              <a:gd name="connsiteY5" fmla="*/ 3457379 h 6848856"/>
              <a:gd name="connsiteX6" fmla="*/ 0 w 1457193"/>
              <a:gd name="connsiteY6" fmla="*/ 8238 h 6848856"/>
              <a:gd name="connsiteX0" fmla="*/ 0 w 1457193"/>
              <a:gd name="connsiteY0" fmla="*/ 8238 h 6848856"/>
              <a:gd name="connsiteX1" fmla="*/ 662694 w 1457193"/>
              <a:gd name="connsiteY1" fmla="*/ 0 h 6848856"/>
              <a:gd name="connsiteX2" fmla="*/ 1457193 w 1457193"/>
              <a:gd name="connsiteY2" fmla="*/ 3424428 h 6848856"/>
              <a:gd name="connsiteX3" fmla="*/ 852164 w 1457193"/>
              <a:gd name="connsiteY3" fmla="*/ 6848856 h 6848856"/>
              <a:gd name="connsiteX4" fmla="*/ 16475 w 1457193"/>
              <a:gd name="connsiteY4" fmla="*/ 6848856 h 6848856"/>
              <a:gd name="connsiteX5" fmla="*/ 909829 w 1457193"/>
              <a:gd name="connsiteY5" fmla="*/ 3457379 h 6848856"/>
              <a:gd name="connsiteX6" fmla="*/ 0 w 1457193"/>
              <a:gd name="connsiteY6" fmla="*/ 8238 h 6848856"/>
              <a:gd name="connsiteX0" fmla="*/ 0 w 1457193"/>
              <a:gd name="connsiteY0" fmla="*/ 8238 h 6873570"/>
              <a:gd name="connsiteX1" fmla="*/ 662694 w 1457193"/>
              <a:gd name="connsiteY1" fmla="*/ 0 h 6873570"/>
              <a:gd name="connsiteX2" fmla="*/ 1457193 w 1457193"/>
              <a:gd name="connsiteY2" fmla="*/ 3424428 h 6873570"/>
              <a:gd name="connsiteX3" fmla="*/ 555602 w 1457193"/>
              <a:gd name="connsiteY3" fmla="*/ 6873570 h 6873570"/>
              <a:gd name="connsiteX4" fmla="*/ 16475 w 1457193"/>
              <a:gd name="connsiteY4" fmla="*/ 6848856 h 6873570"/>
              <a:gd name="connsiteX5" fmla="*/ 909829 w 1457193"/>
              <a:gd name="connsiteY5" fmla="*/ 3457379 h 6873570"/>
              <a:gd name="connsiteX6" fmla="*/ 0 w 1457193"/>
              <a:gd name="connsiteY6" fmla="*/ 8238 h 6873570"/>
              <a:gd name="connsiteX0" fmla="*/ 0 w 1457193"/>
              <a:gd name="connsiteY0" fmla="*/ 0 h 6865332"/>
              <a:gd name="connsiteX1" fmla="*/ 580315 w 1457193"/>
              <a:gd name="connsiteY1" fmla="*/ 0 h 6865332"/>
              <a:gd name="connsiteX2" fmla="*/ 1457193 w 1457193"/>
              <a:gd name="connsiteY2" fmla="*/ 3416190 h 6865332"/>
              <a:gd name="connsiteX3" fmla="*/ 555602 w 1457193"/>
              <a:gd name="connsiteY3" fmla="*/ 6865332 h 6865332"/>
              <a:gd name="connsiteX4" fmla="*/ 16475 w 1457193"/>
              <a:gd name="connsiteY4" fmla="*/ 6840618 h 6865332"/>
              <a:gd name="connsiteX5" fmla="*/ 909829 w 1457193"/>
              <a:gd name="connsiteY5" fmla="*/ 3449141 h 6865332"/>
              <a:gd name="connsiteX6" fmla="*/ 0 w 1457193"/>
              <a:gd name="connsiteY6" fmla="*/ 0 h 6865332"/>
              <a:gd name="connsiteX0" fmla="*/ 0 w 1457193"/>
              <a:gd name="connsiteY0" fmla="*/ 0 h 6865332"/>
              <a:gd name="connsiteX1" fmla="*/ 514412 w 1457193"/>
              <a:gd name="connsiteY1" fmla="*/ 8238 h 6865332"/>
              <a:gd name="connsiteX2" fmla="*/ 1457193 w 1457193"/>
              <a:gd name="connsiteY2" fmla="*/ 3416190 h 6865332"/>
              <a:gd name="connsiteX3" fmla="*/ 555602 w 1457193"/>
              <a:gd name="connsiteY3" fmla="*/ 6865332 h 6865332"/>
              <a:gd name="connsiteX4" fmla="*/ 16475 w 1457193"/>
              <a:gd name="connsiteY4" fmla="*/ 6840618 h 6865332"/>
              <a:gd name="connsiteX5" fmla="*/ 909829 w 1457193"/>
              <a:gd name="connsiteY5" fmla="*/ 3449141 h 6865332"/>
              <a:gd name="connsiteX6" fmla="*/ 0 w 1457193"/>
              <a:gd name="connsiteY6" fmla="*/ 0 h 6865332"/>
              <a:gd name="connsiteX0" fmla="*/ 0 w 1457193"/>
              <a:gd name="connsiteY0" fmla="*/ 895 h 6866227"/>
              <a:gd name="connsiteX1" fmla="*/ 514412 w 1457193"/>
              <a:gd name="connsiteY1" fmla="*/ 0 h 6866227"/>
              <a:gd name="connsiteX2" fmla="*/ 1457193 w 1457193"/>
              <a:gd name="connsiteY2" fmla="*/ 3417085 h 6866227"/>
              <a:gd name="connsiteX3" fmla="*/ 555602 w 1457193"/>
              <a:gd name="connsiteY3" fmla="*/ 6866227 h 6866227"/>
              <a:gd name="connsiteX4" fmla="*/ 16475 w 1457193"/>
              <a:gd name="connsiteY4" fmla="*/ 6841513 h 6866227"/>
              <a:gd name="connsiteX5" fmla="*/ 909829 w 1457193"/>
              <a:gd name="connsiteY5" fmla="*/ 3450036 h 6866227"/>
              <a:gd name="connsiteX6" fmla="*/ 0 w 1457193"/>
              <a:gd name="connsiteY6" fmla="*/ 895 h 6866227"/>
              <a:gd name="connsiteX0" fmla="*/ 0 w 1457193"/>
              <a:gd name="connsiteY0" fmla="*/ 895 h 6878046"/>
              <a:gd name="connsiteX1" fmla="*/ 514412 w 1457193"/>
              <a:gd name="connsiteY1" fmla="*/ 0 h 6878046"/>
              <a:gd name="connsiteX2" fmla="*/ 1457193 w 1457193"/>
              <a:gd name="connsiteY2" fmla="*/ 3417085 h 6878046"/>
              <a:gd name="connsiteX3" fmla="*/ 555602 w 1457193"/>
              <a:gd name="connsiteY3" fmla="*/ 6866227 h 6878046"/>
              <a:gd name="connsiteX4" fmla="*/ 7331 w 1457193"/>
              <a:gd name="connsiteY4" fmla="*/ 6878046 h 6878046"/>
              <a:gd name="connsiteX5" fmla="*/ 909829 w 1457193"/>
              <a:gd name="connsiteY5" fmla="*/ 3450036 h 6878046"/>
              <a:gd name="connsiteX6" fmla="*/ 0 w 1457193"/>
              <a:gd name="connsiteY6" fmla="*/ 895 h 6878046"/>
              <a:gd name="connsiteX0" fmla="*/ 0 w 1457193"/>
              <a:gd name="connsiteY0" fmla="*/ 895 h 6866227"/>
              <a:gd name="connsiteX1" fmla="*/ 514412 w 1457193"/>
              <a:gd name="connsiteY1" fmla="*/ 0 h 6866227"/>
              <a:gd name="connsiteX2" fmla="*/ 1457193 w 1457193"/>
              <a:gd name="connsiteY2" fmla="*/ 3417085 h 6866227"/>
              <a:gd name="connsiteX3" fmla="*/ 555602 w 1457193"/>
              <a:gd name="connsiteY3" fmla="*/ 6866227 h 6866227"/>
              <a:gd name="connsiteX4" fmla="*/ 7331 w 1457193"/>
              <a:gd name="connsiteY4" fmla="*/ 6845854 h 6866227"/>
              <a:gd name="connsiteX5" fmla="*/ 909829 w 1457193"/>
              <a:gd name="connsiteY5" fmla="*/ 3450036 h 6866227"/>
              <a:gd name="connsiteX6" fmla="*/ 0 w 1457193"/>
              <a:gd name="connsiteY6" fmla="*/ 895 h 6866227"/>
              <a:gd name="connsiteX0" fmla="*/ 28934 w 1486127"/>
              <a:gd name="connsiteY0" fmla="*/ 895 h 6866227"/>
              <a:gd name="connsiteX1" fmla="*/ 543346 w 1486127"/>
              <a:gd name="connsiteY1" fmla="*/ 0 h 6866227"/>
              <a:gd name="connsiteX2" fmla="*/ 1486127 w 1486127"/>
              <a:gd name="connsiteY2" fmla="*/ 3417085 h 6866227"/>
              <a:gd name="connsiteX3" fmla="*/ 584536 w 1486127"/>
              <a:gd name="connsiteY3" fmla="*/ 6866227 h 6866227"/>
              <a:gd name="connsiteX4" fmla="*/ 0 w 1486127"/>
              <a:gd name="connsiteY4" fmla="*/ 6854624 h 6866227"/>
              <a:gd name="connsiteX5" fmla="*/ 938763 w 1486127"/>
              <a:gd name="connsiteY5" fmla="*/ 3450036 h 6866227"/>
              <a:gd name="connsiteX6" fmla="*/ 28934 w 1486127"/>
              <a:gd name="connsiteY6" fmla="*/ 895 h 6866227"/>
              <a:gd name="connsiteX0" fmla="*/ 28934 w 1486127"/>
              <a:gd name="connsiteY0" fmla="*/ 895 h 6857456"/>
              <a:gd name="connsiteX1" fmla="*/ 543346 w 1486127"/>
              <a:gd name="connsiteY1" fmla="*/ 0 h 6857456"/>
              <a:gd name="connsiteX2" fmla="*/ 1486127 w 1486127"/>
              <a:gd name="connsiteY2" fmla="*/ 3417085 h 6857456"/>
              <a:gd name="connsiteX3" fmla="*/ 548272 w 1486127"/>
              <a:gd name="connsiteY3" fmla="*/ 6857456 h 6857456"/>
              <a:gd name="connsiteX4" fmla="*/ 0 w 1486127"/>
              <a:gd name="connsiteY4" fmla="*/ 6854624 h 6857456"/>
              <a:gd name="connsiteX5" fmla="*/ 938763 w 1486127"/>
              <a:gd name="connsiteY5" fmla="*/ 3450036 h 6857456"/>
              <a:gd name="connsiteX6" fmla="*/ 28934 w 1486127"/>
              <a:gd name="connsiteY6" fmla="*/ 895 h 6857456"/>
              <a:gd name="connsiteX0" fmla="*/ 1735 w 1486127"/>
              <a:gd name="connsiteY0" fmla="*/ 0 h 6865331"/>
              <a:gd name="connsiteX1" fmla="*/ 543346 w 1486127"/>
              <a:gd name="connsiteY1" fmla="*/ 7875 h 6865331"/>
              <a:gd name="connsiteX2" fmla="*/ 1486127 w 1486127"/>
              <a:gd name="connsiteY2" fmla="*/ 3424960 h 6865331"/>
              <a:gd name="connsiteX3" fmla="*/ 548272 w 1486127"/>
              <a:gd name="connsiteY3" fmla="*/ 6865331 h 6865331"/>
              <a:gd name="connsiteX4" fmla="*/ 0 w 1486127"/>
              <a:gd name="connsiteY4" fmla="*/ 6862499 h 6865331"/>
              <a:gd name="connsiteX5" fmla="*/ 938763 w 1486127"/>
              <a:gd name="connsiteY5" fmla="*/ 3457911 h 6865331"/>
              <a:gd name="connsiteX6" fmla="*/ 1735 w 1486127"/>
              <a:gd name="connsiteY6" fmla="*/ 0 h 6865331"/>
              <a:gd name="connsiteX0" fmla="*/ 0 w 1493457"/>
              <a:gd name="connsiteY0" fmla="*/ 9665 h 6857456"/>
              <a:gd name="connsiteX1" fmla="*/ 550676 w 1493457"/>
              <a:gd name="connsiteY1" fmla="*/ 0 h 6857456"/>
              <a:gd name="connsiteX2" fmla="*/ 1493457 w 1493457"/>
              <a:gd name="connsiteY2" fmla="*/ 3417085 h 6857456"/>
              <a:gd name="connsiteX3" fmla="*/ 555602 w 1493457"/>
              <a:gd name="connsiteY3" fmla="*/ 6857456 h 6857456"/>
              <a:gd name="connsiteX4" fmla="*/ 7330 w 1493457"/>
              <a:gd name="connsiteY4" fmla="*/ 6854624 h 6857456"/>
              <a:gd name="connsiteX5" fmla="*/ 946093 w 1493457"/>
              <a:gd name="connsiteY5" fmla="*/ 3450036 h 6857456"/>
              <a:gd name="connsiteX6" fmla="*/ 0 w 1493457"/>
              <a:gd name="connsiteY6" fmla="*/ 9665 h 6857456"/>
              <a:gd name="connsiteX0" fmla="*/ 0 w 1493457"/>
              <a:gd name="connsiteY0" fmla="*/ 9665 h 6857456"/>
              <a:gd name="connsiteX1" fmla="*/ 550676 w 1493457"/>
              <a:gd name="connsiteY1" fmla="*/ 0 h 6857456"/>
              <a:gd name="connsiteX2" fmla="*/ 1493457 w 1493457"/>
              <a:gd name="connsiteY2" fmla="*/ 3417085 h 6857456"/>
              <a:gd name="connsiteX3" fmla="*/ 555602 w 1493457"/>
              <a:gd name="connsiteY3" fmla="*/ 6857456 h 6857456"/>
              <a:gd name="connsiteX4" fmla="*/ 7330 w 1493457"/>
              <a:gd name="connsiteY4" fmla="*/ 6854624 h 6857456"/>
              <a:gd name="connsiteX5" fmla="*/ 946093 w 1493457"/>
              <a:gd name="connsiteY5" fmla="*/ 3450036 h 6857456"/>
              <a:gd name="connsiteX6" fmla="*/ 0 w 1493457"/>
              <a:gd name="connsiteY6" fmla="*/ 9665 h 6857456"/>
              <a:gd name="connsiteX0" fmla="*/ 0 w 2370340"/>
              <a:gd name="connsiteY0" fmla="*/ 9665 h 6857456"/>
              <a:gd name="connsiteX1" fmla="*/ 1427559 w 2370340"/>
              <a:gd name="connsiteY1" fmla="*/ 0 h 6857456"/>
              <a:gd name="connsiteX2" fmla="*/ 2370340 w 2370340"/>
              <a:gd name="connsiteY2" fmla="*/ 3417085 h 6857456"/>
              <a:gd name="connsiteX3" fmla="*/ 1432485 w 2370340"/>
              <a:gd name="connsiteY3" fmla="*/ 6857456 h 6857456"/>
              <a:gd name="connsiteX4" fmla="*/ 884213 w 2370340"/>
              <a:gd name="connsiteY4" fmla="*/ 6854624 h 6857456"/>
              <a:gd name="connsiteX5" fmla="*/ 1822976 w 2370340"/>
              <a:gd name="connsiteY5" fmla="*/ 3450036 h 6857456"/>
              <a:gd name="connsiteX6" fmla="*/ 0 w 2370340"/>
              <a:gd name="connsiteY6" fmla="*/ 9665 h 6857456"/>
              <a:gd name="connsiteX0" fmla="*/ 0 w 2370340"/>
              <a:gd name="connsiteY0" fmla="*/ 9665 h 6857456"/>
              <a:gd name="connsiteX1" fmla="*/ 1427559 w 2370340"/>
              <a:gd name="connsiteY1" fmla="*/ 0 h 6857456"/>
              <a:gd name="connsiteX2" fmla="*/ 2370340 w 2370340"/>
              <a:gd name="connsiteY2" fmla="*/ 3417085 h 6857456"/>
              <a:gd name="connsiteX3" fmla="*/ 1432485 w 2370340"/>
              <a:gd name="connsiteY3" fmla="*/ 6857456 h 6857456"/>
              <a:gd name="connsiteX4" fmla="*/ 884213 w 2370340"/>
              <a:gd name="connsiteY4" fmla="*/ 6854624 h 6857456"/>
              <a:gd name="connsiteX5" fmla="*/ 1860691 w 2370340"/>
              <a:gd name="connsiteY5" fmla="*/ 3450037 h 6857456"/>
              <a:gd name="connsiteX6" fmla="*/ 0 w 2370340"/>
              <a:gd name="connsiteY6" fmla="*/ 9665 h 6857456"/>
              <a:gd name="connsiteX0" fmla="*/ 2098 w 2372438"/>
              <a:gd name="connsiteY0" fmla="*/ 9665 h 6863745"/>
              <a:gd name="connsiteX1" fmla="*/ 1429657 w 2372438"/>
              <a:gd name="connsiteY1" fmla="*/ 0 h 6863745"/>
              <a:gd name="connsiteX2" fmla="*/ 2372438 w 2372438"/>
              <a:gd name="connsiteY2" fmla="*/ 3417085 h 6863745"/>
              <a:gd name="connsiteX3" fmla="*/ 1434583 w 2372438"/>
              <a:gd name="connsiteY3" fmla="*/ 6857456 h 6863745"/>
              <a:gd name="connsiteX4" fmla="*/ 0 w 2372438"/>
              <a:gd name="connsiteY4" fmla="*/ 6863745 h 6863745"/>
              <a:gd name="connsiteX5" fmla="*/ 1862789 w 2372438"/>
              <a:gd name="connsiteY5" fmla="*/ 3450037 h 6863745"/>
              <a:gd name="connsiteX6" fmla="*/ 2098 w 2372438"/>
              <a:gd name="connsiteY6" fmla="*/ 9665 h 6863745"/>
              <a:gd name="connsiteX0" fmla="*/ 2098 w 2372438"/>
              <a:gd name="connsiteY0" fmla="*/ 9665 h 6863745"/>
              <a:gd name="connsiteX1" fmla="*/ 1429657 w 2372438"/>
              <a:gd name="connsiteY1" fmla="*/ 0 h 6863745"/>
              <a:gd name="connsiteX2" fmla="*/ 2372438 w 2372438"/>
              <a:gd name="connsiteY2" fmla="*/ 3417085 h 6863745"/>
              <a:gd name="connsiteX3" fmla="*/ 623702 w 2372438"/>
              <a:gd name="connsiteY3" fmla="*/ 6848335 h 6863745"/>
              <a:gd name="connsiteX4" fmla="*/ 0 w 2372438"/>
              <a:gd name="connsiteY4" fmla="*/ 6863745 h 6863745"/>
              <a:gd name="connsiteX5" fmla="*/ 1862789 w 2372438"/>
              <a:gd name="connsiteY5" fmla="*/ 3450037 h 6863745"/>
              <a:gd name="connsiteX6" fmla="*/ 2098 w 2372438"/>
              <a:gd name="connsiteY6" fmla="*/ 9665 h 6863745"/>
              <a:gd name="connsiteX0" fmla="*/ 2098 w 2372438"/>
              <a:gd name="connsiteY0" fmla="*/ 544 h 6854624"/>
              <a:gd name="connsiteX1" fmla="*/ 543346 w 2372438"/>
              <a:gd name="connsiteY1" fmla="*/ 0 h 6854624"/>
              <a:gd name="connsiteX2" fmla="*/ 2372438 w 2372438"/>
              <a:gd name="connsiteY2" fmla="*/ 3407964 h 6854624"/>
              <a:gd name="connsiteX3" fmla="*/ 623702 w 2372438"/>
              <a:gd name="connsiteY3" fmla="*/ 6839214 h 6854624"/>
              <a:gd name="connsiteX4" fmla="*/ 0 w 2372438"/>
              <a:gd name="connsiteY4" fmla="*/ 6854624 h 6854624"/>
              <a:gd name="connsiteX5" fmla="*/ 1862789 w 2372438"/>
              <a:gd name="connsiteY5" fmla="*/ 3440916 h 6854624"/>
              <a:gd name="connsiteX6" fmla="*/ 2098 w 2372438"/>
              <a:gd name="connsiteY6" fmla="*/ 544 h 6854624"/>
              <a:gd name="connsiteX0" fmla="*/ 2098 w 2372438"/>
              <a:gd name="connsiteY0" fmla="*/ 544 h 6857456"/>
              <a:gd name="connsiteX1" fmla="*/ 543346 w 2372438"/>
              <a:gd name="connsiteY1" fmla="*/ 0 h 6857456"/>
              <a:gd name="connsiteX2" fmla="*/ 2372438 w 2372438"/>
              <a:gd name="connsiteY2" fmla="*/ 3407964 h 6857456"/>
              <a:gd name="connsiteX3" fmla="*/ 576558 w 2372438"/>
              <a:gd name="connsiteY3" fmla="*/ 6857456 h 6857456"/>
              <a:gd name="connsiteX4" fmla="*/ 0 w 2372438"/>
              <a:gd name="connsiteY4" fmla="*/ 6854624 h 6857456"/>
              <a:gd name="connsiteX5" fmla="*/ 1862789 w 2372438"/>
              <a:gd name="connsiteY5" fmla="*/ 3440916 h 6857456"/>
              <a:gd name="connsiteX6" fmla="*/ 2098 w 2372438"/>
              <a:gd name="connsiteY6" fmla="*/ 544 h 6857456"/>
              <a:gd name="connsiteX0" fmla="*/ 2098 w 2403867"/>
              <a:gd name="connsiteY0" fmla="*/ 544 h 6857456"/>
              <a:gd name="connsiteX1" fmla="*/ 543346 w 2403867"/>
              <a:gd name="connsiteY1" fmla="*/ 0 h 6857456"/>
              <a:gd name="connsiteX2" fmla="*/ 2403867 w 2403867"/>
              <a:gd name="connsiteY2" fmla="*/ 3418098 h 6857456"/>
              <a:gd name="connsiteX3" fmla="*/ 576558 w 2403867"/>
              <a:gd name="connsiteY3" fmla="*/ 6857456 h 6857456"/>
              <a:gd name="connsiteX4" fmla="*/ 0 w 2403867"/>
              <a:gd name="connsiteY4" fmla="*/ 6854624 h 6857456"/>
              <a:gd name="connsiteX5" fmla="*/ 1862789 w 2403867"/>
              <a:gd name="connsiteY5" fmla="*/ 3440916 h 6857456"/>
              <a:gd name="connsiteX6" fmla="*/ 2098 w 2403867"/>
              <a:gd name="connsiteY6" fmla="*/ 544 h 6857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3867" h="6857456">
                <a:moveTo>
                  <a:pt x="2098" y="544"/>
                </a:moveTo>
                <a:lnTo>
                  <a:pt x="543346" y="0"/>
                </a:lnTo>
                <a:lnTo>
                  <a:pt x="2403867" y="3418098"/>
                </a:lnTo>
                <a:lnTo>
                  <a:pt x="576558" y="6857456"/>
                </a:lnTo>
                <a:lnTo>
                  <a:pt x="0" y="6854624"/>
                </a:lnTo>
                <a:lnTo>
                  <a:pt x="1862789" y="3440916"/>
                </a:lnTo>
                <a:lnTo>
                  <a:pt x="2098" y="544"/>
                </a:lnTo>
                <a:close/>
              </a:path>
            </a:pathLst>
          </a:custGeom>
          <a:solidFill>
            <a:srgbClr val="0072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4675"/>
            <a:ext cx="7886700" cy="9941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50" b="1" i="0" spc="-113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3527"/>
            <a:ext cx="3886200" cy="327675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3527"/>
            <a:ext cx="3886200" cy="327675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NCI-Logo-White-Knock.png">
            <a:extLst>
              <a:ext uri="{FF2B5EF4-FFF2-40B4-BE49-F238E27FC236}">
                <a16:creationId xmlns:a16="http://schemas.microsoft.com/office/drawing/2014/main" id="{38B9AA04-5934-4767-8632-70811F67C9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3" y="4821744"/>
            <a:ext cx="1916887" cy="18288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9F9E6FE-67AC-8447-E2CB-8180EF414AD5}"/>
              </a:ext>
            </a:extLst>
          </p:cNvPr>
          <p:cNvSpPr/>
          <p:nvPr userDrawn="1"/>
        </p:nvSpPr>
        <p:spPr>
          <a:xfrm>
            <a:off x="8766752" y="4787060"/>
            <a:ext cx="236835" cy="2363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816272">
              <a:defRPr/>
            </a:pPr>
            <a:fld id="{B8085FFC-F515-8A40-AA65-E121940723D8}" type="slidenum">
              <a:rPr lang="en-US" sz="105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pPr algn="ctr" defTabSz="816272">
                <a:defRPr/>
              </a:pPr>
              <a:t>‹#›</a:t>
            </a:fld>
            <a:endParaRPr lang="bg-BG" sz="105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ea typeface="DINCond-Bold" charset="0"/>
              <a:cs typeface="DINCond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124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ightBlue-2Col-Logo-PG">
    <p:bg>
      <p:bgPr>
        <a:solidFill>
          <a:srgbClr val="017B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4675"/>
            <a:ext cx="7886700" cy="9941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50" b="1" i="0" spc="-113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3527"/>
            <a:ext cx="3886200" cy="333019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3527"/>
            <a:ext cx="3886200" cy="333019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NCI-Logo-White-Knock.png">
            <a:extLst>
              <a:ext uri="{FF2B5EF4-FFF2-40B4-BE49-F238E27FC236}">
                <a16:creationId xmlns:a16="http://schemas.microsoft.com/office/drawing/2014/main" id="{38B9AA04-5934-4767-8632-70811F67C9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3" y="4821744"/>
            <a:ext cx="1916887" cy="18288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2D22A96-3846-9932-3FA3-A1E2F9DECED9}"/>
              </a:ext>
            </a:extLst>
          </p:cNvPr>
          <p:cNvSpPr/>
          <p:nvPr userDrawn="1"/>
        </p:nvSpPr>
        <p:spPr>
          <a:xfrm>
            <a:off x="8766752" y="4787060"/>
            <a:ext cx="236835" cy="2363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816272">
              <a:defRPr/>
            </a:pPr>
            <a:fld id="{B8085FFC-F515-8A40-AA65-E121940723D8}" type="slidenum">
              <a:rPr lang="en-US" sz="105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pPr algn="ctr" defTabSz="816272">
                <a:defRPr/>
              </a:pPr>
              <a:t>‹#›</a:t>
            </a:fld>
            <a:endParaRPr lang="bg-BG" sz="105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ea typeface="DINCond-Bold" charset="0"/>
              <a:cs typeface="DINCond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846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Blue-3IMG-Logo-PG">
    <p:bg>
      <p:bgPr>
        <a:solidFill>
          <a:srgbClr val="017B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4471"/>
            <a:ext cx="7886700" cy="9941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50" b="1" i="0" spc="-113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0CA5657-EA9D-A876-3EEC-7717B9756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02739" y="1319395"/>
            <a:ext cx="2338523" cy="3072662"/>
          </a:xfrm>
          <a:prstGeom prst="roundRect">
            <a:avLst>
              <a:gd name="adj" fmla="val 3372"/>
            </a:avLst>
          </a:prstGeom>
          <a:solidFill>
            <a:srgbClr val="0D26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F60881C-0B81-16F2-F3AE-90077ACC5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76825" y="1319395"/>
            <a:ext cx="2338523" cy="3072662"/>
          </a:xfrm>
          <a:prstGeom prst="roundRect">
            <a:avLst>
              <a:gd name="adj" fmla="val 3372"/>
            </a:avLst>
          </a:prstGeom>
          <a:solidFill>
            <a:srgbClr val="0D26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D0077A2-D722-0A3C-AD7F-1FADF078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8652" y="1319395"/>
            <a:ext cx="2338523" cy="3072662"/>
          </a:xfrm>
          <a:prstGeom prst="roundRect">
            <a:avLst>
              <a:gd name="adj" fmla="val 3372"/>
            </a:avLst>
          </a:prstGeom>
          <a:solidFill>
            <a:srgbClr val="0D26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1143CB34-8C69-8A1E-C282-5342E0A0C0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759" y="1373059"/>
            <a:ext cx="2246311" cy="1415430"/>
          </a:xfrm>
          <a:prstGeom prst="roundRect">
            <a:avLst>
              <a:gd name="adj" fmla="val 5014"/>
            </a:avLst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Content Placeholder 17">
            <a:extLst>
              <a:ext uri="{FF2B5EF4-FFF2-40B4-BE49-F238E27FC236}">
                <a16:creationId xmlns:a16="http://schemas.microsoft.com/office/drawing/2014/main" id="{07BC0CC1-9829-C887-F3EC-5BA8C6EA5EF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74759" y="2936059"/>
            <a:ext cx="2246311" cy="140972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500" b="1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6595C6D-9F6B-A8CA-6F91-AFD477B2FCA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53890" y="1373059"/>
            <a:ext cx="2246311" cy="1415430"/>
          </a:xfrm>
          <a:prstGeom prst="roundRect">
            <a:avLst>
              <a:gd name="adj" fmla="val 5014"/>
            </a:avLst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549EF70A-A645-3CBB-098B-FB4333661D8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453890" y="2936059"/>
            <a:ext cx="2246311" cy="140972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500" b="1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8961551D-3FB1-2303-F690-344E02F0277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24340" y="1373059"/>
            <a:ext cx="2246311" cy="1415430"/>
          </a:xfrm>
          <a:prstGeom prst="roundRect">
            <a:avLst>
              <a:gd name="adj" fmla="val 5014"/>
            </a:avLst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50C8A7BF-0DFD-E1EC-F6F6-91C539DEF044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33021" y="2936059"/>
            <a:ext cx="2246311" cy="140972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500" b="1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pic>
        <p:nvPicPr>
          <p:cNvPr id="15" name="Picture 14" descr="NCI-Logo-White-Knock.png">
            <a:extLst>
              <a:ext uri="{FF2B5EF4-FFF2-40B4-BE49-F238E27FC236}">
                <a16:creationId xmlns:a16="http://schemas.microsoft.com/office/drawing/2014/main" id="{38B9AA04-5934-4767-8632-70811F67C9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3" y="4821744"/>
            <a:ext cx="1916887" cy="18288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60CAA2F-C633-7F00-56B1-06924172207B}"/>
              </a:ext>
            </a:extLst>
          </p:cNvPr>
          <p:cNvSpPr/>
          <p:nvPr userDrawn="1"/>
        </p:nvSpPr>
        <p:spPr>
          <a:xfrm>
            <a:off x="8766752" y="4787060"/>
            <a:ext cx="236835" cy="2363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816272">
              <a:defRPr/>
            </a:pPr>
            <a:fld id="{B8085FFC-F515-8A40-AA65-E121940723D8}" type="slidenum">
              <a:rPr lang="en-US" sz="105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pPr algn="ctr" defTabSz="816272">
                <a:defRPr/>
              </a:pPr>
              <a:t>‹#›</a:t>
            </a:fld>
            <a:endParaRPr lang="bg-BG" sz="105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ea typeface="DINCond-Bold" charset="0"/>
              <a:cs typeface="DINCond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64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Blue-3IMGColors-Logo-PG">
    <p:bg>
      <p:bgPr>
        <a:solidFill>
          <a:srgbClr val="017B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4471"/>
            <a:ext cx="7886700" cy="9941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50" b="1" i="0" spc="-113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B41306D-5798-A03B-44F9-0929D6341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02739" y="1319395"/>
            <a:ext cx="2338523" cy="3072662"/>
          </a:xfrm>
          <a:prstGeom prst="roundRect">
            <a:avLst>
              <a:gd name="adj" fmla="val 3372"/>
            </a:avLst>
          </a:prstGeom>
          <a:solidFill>
            <a:srgbClr val="DDA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8B18DE0-957E-068C-DBD9-FDD7654D8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76825" y="1319395"/>
            <a:ext cx="2338523" cy="3072662"/>
          </a:xfrm>
          <a:prstGeom prst="roundRect">
            <a:avLst>
              <a:gd name="adj" fmla="val 3372"/>
            </a:avLst>
          </a:prstGeom>
          <a:solidFill>
            <a:srgbClr val="3C9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4C7A45A-20CE-F36B-0257-30877E5E1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8652" y="1319395"/>
            <a:ext cx="2338523" cy="3072662"/>
          </a:xfrm>
          <a:prstGeom prst="roundRect">
            <a:avLst>
              <a:gd name="adj" fmla="val 3372"/>
            </a:avLst>
          </a:prstGeom>
          <a:solidFill>
            <a:srgbClr val="0D26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7141E59-665C-4042-F657-F5C4F1E00F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759" y="1373059"/>
            <a:ext cx="2246311" cy="1415430"/>
          </a:xfrm>
          <a:prstGeom prst="roundRect">
            <a:avLst>
              <a:gd name="adj" fmla="val 5014"/>
            </a:avLst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2CB21E42-099F-3FDE-69C1-AA33BCC99D7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74759" y="2936059"/>
            <a:ext cx="2246311" cy="140972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500" b="1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15F3EEC4-006B-C42B-A3C5-282E42B66E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53890" y="1373059"/>
            <a:ext cx="2246311" cy="1415430"/>
          </a:xfrm>
          <a:prstGeom prst="roundRect">
            <a:avLst>
              <a:gd name="adj" fmla="val 5014"/>
            </a:avLst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Content Placeholder 17">
            <a:extLst>
              <a:ext uri="{FF2B5EF4-FFF2-40B4-BE49-F238E27FC236}">
                <a16:creationId xmlns:a16="http://schemas.microsoft.com/office/drawing/2014/main" id="{390144C0-A71D-507A-8DB8-7341B9837BB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453890" y="2936059"/>
            <a:ext cx="2246311" cy="140972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500" b="1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112B1FE5-85CE-F759-23FF-C697C3D9880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24340" y="1373059"/>
            <a:ext cx="2246311" cy="1415430"/>
          </a:xfrm>
          <a:prstGeom prst="roundRect">
            <a:avLst>
              <a:gd name="adj" fmla="val 5014"/>
            </a:avLst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742A9591-4BA3-088D-41C1-74ECE94A0CE4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33021" y="2936059"/>
            <a:ext cx="2246311" cy="140972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500" b="1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BC11537-BA7D-AADB-0408-84FBEE8DB73F}"/>
              </a:ext>
            </a:extLst>
          </p:cNvPr>
          <p:cNvSpPr/>
          <p:nvPr userDrawn="1"/>
        </p:nvSpPr>
        <p:spPr>
          <a:xfrm>
            <a:off x="8766752" y="4787060"/>
            <a:ext cx="236835" cy="2363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816272">
              <a:defRPr/>
            </a:pPr>
            <a:fld id="{B8085FFC-F515-8A40-AA65-E121940723D8}" type="slidenum">
              <a:rPr lang="en-US" sz="105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pPr algn="ctr" defTabSz="816272">
                <a:defRPr/>
              </a:pPr>
              <a:t>‹#›</a:t>
            </a:fld>
            <a:endParaRPr lang="bg-BG" sz="105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ea typeface="DINCond-Bold" charset="0"/>
              <a:cs typeface="DINCond-Bold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B9AA04-5934-4767-8632-70811F67C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3" y="4821744"/>
            <a:ext cx="1916887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1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hite-TitleWide-Logo">
    <p:bg>
      <p:bgPr>
        <a:solidFill>
          <a:srgbClr val="F6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8A9517E-00A7-95A7-3B33-33A2AAE4F3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964050" y="2906"/>
            <a:ext cx="6191574" cy="51496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0524" y="841772"/>
            <a:ext cx="7796879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375" b="1" i="0" spc="-113" baseline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0525" y="2701531"/>
            <a:ext cx="4525427" cy="1194611"/>
          </a:xfrm>
        </p:spPr>
        <p:txBody>
          <a:bodyPr>
            <a:normAutofit/>
          </a:bodyPr>
          <a:lstStyle>
            <a:lvl1pPr marL="0" indent="0" algn="l">
              <a:buNone/>
              <a:defRPr sz="2000" i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Insert presenter name or subtitle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A3BA09-B112-4A49-AF66-A0C548E09993}"/>
              </a:ext>
            </a:extLst>
          </p:cNvPr>
          <p:cNvCxnSpPr>
            <a:cxnSpLocks/>
          </p:cNvCxnSpPr>
          <p:nvPr userDrawn="1"/>
        </p:nvCxnSpPr>
        <p:spPr>
          <a:xfrm>
            <a:off x="460524" y="2634905"/>
            <a:ext cx="7796879" cy="0"/>
          </a:xfrm>
          <a:prstGeom prst="line">
            <a:avLst/>
          </a:prstGeom>
          <a:ln w="6350">
            <a:solidFill>
              <a:srgbClr val="0A354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NCI-Logo-Gray-Knock-NEW.png">
            <a:extLst>
              <a:ext uri="{FF2B5EF4-FFF2-40B4-BE49-F238E27FC236}">
                <a16:creationId xmlns:a16="http://schemas.microsoft.com/office/drawing/2014/main" id="{5F1A1E80-BF66-479F-9A87-8D09313FE4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prstClr val="black"/>
              <a:srgbClr val="0A354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73" y="4787458"/>
            <a:ext cx="1916889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39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hite-TitleNarrow-Logo">
    <p:bg>
      <p:bgPr>
        <a:solidFill>
          <a:srgbClr val="F6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8A9517E-00A7-95A7-3B33-33A2AAE4F3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964050" y="2906"/>
            <a:ext cx="6191574" cy="51496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0524" y="841772"/>
            <a:ext cx="5357182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375" b="1" i="0" spc="-113" baseline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0524" y="2701531"/>
            <a:ext cx="5357182" cy="1194611"/>
          </a:xfrm>
        </p:spPr>
        <p:txBody>
          <a:bodyPr>
            <a:normAutofit/>
          </a:bodyPr>
          <a:lstStyle>
            <a:lvl1pPr marL="0" indent="0" algn="l">
              <a:buNone/>
              <a:defRPr sz="2000" i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Insert presenter name or subtitle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A3BA09-B112-4A49-AF66-A0C548E09993}"/>
              </a:ext>
            </a:extLst>
          </p:cNvPr>
          <p:cNvCxnSpPr>
            <a:cxnSpLocks/>
          </p:cNvCxnSpPr>
          <p:nvPr userDrawn="1"/>
        </p:nvCxnSpPr>
        <p:spPr>
          <a:xfrm flipV="1">
            <a:off x="460524" y="2632472"/>
            <a:ext cx="5357182" cy="2433"/>
          </a:xfrm>
          <a:prstGeom prst="line">
            <a:avLst/>
          </a:prstGeom>
          <a:ln w="6350">
            <a:solidFill>
              <a:srgbClr val="0A354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NCI-Logo-Gray-Knock-NEW.png">
            <a:extLst>
              <a:ext uri="{FF2B5EF4-FFF2-40B4-BE49-F238E27FC236}">
                <a16:creationId xmlns:a16="http://schemas.microsoft.com/office/drawing/2014/main" id="{5F1A1E80-BF66-479F-9A87-8D09313FE4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prstClr val="black"/>
              <a:srgbClr val="0A354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73" y="4787458"/>
            <a:ext cx="1916889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47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ite-ChevronBG-Logo-PG">
    <p:bg>
      <p:bgPr>
        <a:solidFill>
          <a:srgbClr val="F6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9">
            <a:extLst>
              <a:ext uri="{FF2B5EF4-FFF2-40B4-BE49-F238E27FC236}">
                <a16:creationId xmlns:a16="http://schemas.microsoft.com/office/drawing/2014/main" id="{1210E669-B1C1-9CB4-4E42-75131C043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6301"/>
            <a:ext cx="8515350" cy="5156101"/>
          </a:xfrm>
          <a:custGeom>
            <a:avLst/>
            <a:gdLst>
              <a:gd name="connsiteX0" fmla="*/ 0 w 8193024"/>
              <a:gd name="connsiteY0" fmla="*/ 0 h 6848856"/>
              <a:gd name="connsiteX1" fmla="*/ 4768596 w 8193024"/>
              <a:gd name="connsiteY1" fmla="*/ 0 h 6848856"/>
              <a:gd name="connsiteX2" fmla="*/ 8193024 w 8193024"/>
              <a:gd name="connsiteY2" fmla="*/ 3424428 h 6848856"/>
              <a:gd name="connsiteX3" fmla="*/ 4768596 w 8193024"/>
              <a:gd name="connsiteY3" fmla="*/ 6848856 h 6848856"/>
              <a:gd name="connsiteX4" fmla="*/ 0 w 8193024"/>
              <a:gd name="connsiteY4" fmla="*/ 6848856 h 6848856"/>
              <a:gd name="connsiteX5" fmla="*/ 0 w 8193024"/>
              <a:gd name="connsiteY5" fmla="*/ 0 h 6848856"/>
              <a:gd name="connsiteX0" fmla="*/ 0 w 6099048"/>
              <a:gd name="connsiteY0" fmla="*/ 0 h 6848856"/>
              <a:gd name="connsiteX1" fmla="*/ 4768596 w 6099048"/>
              <a:gd name="connsiteY1" fmla="*/ 0 h 6848856"/>
              <a:gd name="connsiteX2" fmla="*/ 6099048 w 6099048"/>
              <a:gd name="connsiteY2" fmla="*/ 3424428 h 6848856"/>
              <a:gd name="connsiteX3" fmla="*/ 4768596 w 6099048"/>
              <a:gd name="connsiteY3" fmla="*/ 6848856 h 6848856"/>
              <a:gd name="connsiteX4" fmla="*/ 0 w 6099048"/>
              <a:gd name="connsiteY4" fmla="*/ 6848856 h 6848856"/>
              <a:gd name="connsiteX5" fmla="*/ 0 w 6099048"/>
              <a:gd name="connsiteY5" fmla="*/ 0 h 6848856"/>
              <a:gd name="connsiteX0" fmla="*/ 0 w 5678424"/>
              <a:gd name="connsiteY0" fmla="*/ 0 h 6848856"/>
              <a:gd name="connsiteX1" fmla="*/ 4768596 w 5678424"/>
              <a:gd name="connsiteY1" fmla="*/ 0 h 6848856"/>
              <a:gd name="connsiteX2" fmla="*/ 5678424 w 5678424"/>
              <a:gd name="connsiteY2" fmla="*/ 3442716 h 6848856"/>
              <a:gd name="connsiteX3" fmla="*/ 4768596 w 5678424"/>
              <a:gd name="connsiteY3" fmla="*/ 6848856 h 6848856"/>
              <a:gd name="connsiteX4" fmla="*/ 0 w 5678424"/>
              <a:gd name="connsiteY4" fmla="*/ 6848856 h 6848856"/>
              <a:gd name="connsiteX5" fmla="*/ 0 w 5678424"/>
              <a:gd name="connsiteY5" fmla="*/ 0 h 684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8424" h="6848856">
                <a:moveTo>
                  <a:pt x="0" y="0"/>
                </a:moveTo>
                <a:lnTo>
                  <a:pt x="4768596" y="0"/>
                </a:lnTo>
                <a:lnTo>
                  <a:pt x="5678424" y="3442716"/>
                </a:lnTo>
                <a:lnTo>
                  <a:pt x="4768596" y="6848856"/>
                </a:lnTo>
                <a:lnTo>
                  <a:pt x="0" y="6848856"/>
                </a:lnTo>
                <a:lnTo>
                  <a:pt x="0" y="0"/>
                </a:lnTo>
                <a:close/>
              </a:path>
            </a:pathLst>
          </a:custGeom>
          <a:solidFill>
            <a:srgbClr val="F0F1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hevron 10">
            <a:extLst>
              <a:ext uri="{FF2B5EF4-FFF2-40B4-BE49-F238E27FC236}">
                <a16:creationId xmlns:a16="http://schemas.microsoft.com/office/drawing/2014/main" id="{4D8D5220-59E9-9AE8-0758-425FB0398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31643" y="558"/>
            <a:ext cx="1748435" cy="5156101"/>
          </a:xfrm>
          <a:custGeom>
            <a:avLst/>
            <a:gdLst>
              <a:gd name="connsiteX0" fmla="*/ 0 w 1210058"/>
              <a:gd name="connsiteY0" fmla="*/ 0 h 6848856"/>
              <a:gd name="connsiteX1" fmla="*/ 605029 w 1210058"/>
              <a:gd name="connsiteY1" fmla="*/ 0 h 6848856"/>
              <a:gd name="connsiteX2" fmla="*/ 1210058 w 1210058"/>
              <a:gd name="connsiteY2" fmla="*/ 3424428 h 6848856"/>
              <a:gd name="connsiteX3" fmla="*/ 605029 w 1210058"/>
              <a:gd name="connsiteY3" fmla="*/ 6848856 h 6848856"/>
              <a:gd name="connsiteX4" fmla="*/ 0 w 1210058"/>
              <a:gd name="connsiteY4" fmla="*/ 6848856 h 6848856"/>
              <a:gd name="connsiteX5" fmla="*/ 605029 w 1210058"/>
              <a:gd name="connsiteY5" fmla="*/ 3424428 h 6848856"/>
              <a:gd name="connsiteX6" fmla="*/ 0 w 1210058"/>
              <a:gd name="connsiteY6" fmla="*/ 0 h 6848856"/>
              <a:gd name="connsiteX0" fmla="*/ 0 w 1457193"/>
              <a:gd name="connsiteY0" fmla="*/ 8238 h 6848856"/>
              <a:gd name="connsiteX1" fmla="*/ 852164 w 1457193"/>
              <a:gd name="connsiteY1" fmla="*/ 0 h 6848856"/>
              <a:gd name="connsiteX2" fmla="*/ 1457193 w 1457193"/>
              <a:gd name="connsiteY2" fmla="*/ 3424428 h 6848856"/>
              <a:gd name="connsiteX3" fmla="*/ 852164 w 1457193"/>
              <a:gd name="connsiteY3" fmla="*/ 6848856 h 6848856"/>
              <a:gd name="connsiteX4" fmla="*/ 247135 w 1457193"/>
              <a:gd name="connsiteY4" fmla="*/ 6848856 h 6848856"/>
              <a:gd name="connsiteX5" fmla="*/ 852164 w 1457193"/>
              <a:gd name="connsiteY5" fmla="*/ 3424428 h 6848856"/>
              <a:gd name="connsiteX6" fmla="*/ 0 w 1457193"/>
              <a:gd name="connsiteY6" fmla="*/ 8238 h 6848856"/>
              <a:gd name="connsiteX0" fmla="*/ 0 w 1457193"/>
              <a:gd name="connsiteY0" fmla="*/ 8238 h 6848856"/>
              <a:gd name="connsiteX1" fmla="*/ 852164 w 1457193"/>
              <a:gd name="connsiteY1" fmla="*/ 0 h 6848856"/>
              <a:gd name="connsiteX2" fmla="*/ 1457193 w 1457193"/>
              <a:gd name="connsiteY2" fmla="*/ 3424428 h 6848856"/>
              <a:gd name="connsiteX3" fmla="*/ 852164 w 1457193"/>
              <a:gd name="connsiteY3" fmla="*/ 6848856 h 6848856"/>
              <a:gd name="connsiteX4" fmla="*/ 16475 w 1457193"/>
              <a:gd name="connsiteY4" fmla="*/ 6848856 h 6848856"/>
              <a:gd name="connsiteX5" fmla="*/ 852164 w 1457193"/>
              <a:gd name="connsiteY5" fmla="*/ 3424428 h 6848856"/>
              <a:gd name="connsiteX6" fmla="*/ 0 w 1457193"/>
              <a:gd name="connsiteY6" fmla="*/ 8238 h 6848856"/>
              <a:gd name="connsiteX0" fmla="*/ 0 w 1457193"/>
              <a:gd name="connsiteY0" fmla="*/ 8238 h 6848856"/>
              <a:gd name="connsiteX1" fmla="*/ 852164 w 1457193"/>
              <a:gd name="connsiteY1" fmla="*/ 0 h 6848856"/>
              <a:gd name="connsiteX2" fmla="*/ 1457193 w 1457193"/>
              <a:gd name="connsiteY2" fmla="*/ 3424428 h 6848856"/>
              <a:gd name="connsiteX3" fmla="*/ 852164 w 1457193"/>
              <a:gd name="connsiteY3" fmla="*/ 6848856 h 6848856"/>
              <a:gd name="connsiteX4" fmla="*/ 16475 w 1457193"/>
              <a:gd name="connsiteY4" fmla="*/ 6848856 h 6848856"/>
              <a:gd name="connsiteX5" fmla="*/ 909829 w 1457193"/>
              <a:gd name="connsiteY5" fmla="*/ 3457379 h 6848856"/>
              <a:gd name="connsiteX6" fmla="*/ 0 w 1457193"/>
              <a:gd name="connsiteY6" fmla="*/ 8238 h 6848856"/>
              <a:gd name="connsiteX0" fmla="*/ 0 w 1457193"/>
              <a:gd name="connsiteY0" fmla="*/ 8238 h 6848856"/>
              <a:gd name="connsiteX1" fmla="*/ 662694 w 1457193"/>
              <a:gd name="connsiteY1" fmla="*/ 0 h 6848856"/>
              <a:gd name="connsiteX2" fmla="*/ 1457193 w 1457193"/>
              <a:gd name="connsiteY2" fmla="*/ 3424428 h 6848856"/>
              <a:gd name="connsiteX3" fmla="*/ 852164 w 1457193"/>
              <a:gd name="connsiteY3" fmla="*/ 6848856 h 6848856"/>
              <a:gd name="connsiteX4" fmla="*/ 16475 w 1457193"/>
              <a:gd name="connsiteY4" fmla="*/ 6848856 h 6848856"/>
              <a:gd name="connsiteX5" fmla="*/ 909829 w 1457193"/>
              <a:gd name="connsiteY5" fmla="*/ 3457379 h 6848856"/>
              <a:gd name="connsiteX6" fmla="*/ 0 w 1457193"/>
              <a:gd name="connsiteY6" fmla="*/ 8238 h 6848856"/>
              <a:gd name="connsiteX0" fmla="*/ 0 w 1457193"/>
              <a:gd name="connsiteY0" fmla="*/ 8238 h 6873570"/>
              <a:gd name="connsiteX1" fmla="*/ 662694 w 1457193"/>
              <a:gd name="connsiteY1" fmla="*/ 0 h 6873570"/>
              <a:gd name="connsiteX2" fmla="*/ 1457193 w 1457193"/>
              <a:gd name="connsiteY2" fmla="*/ 3424428 h 6873570"/>
              <a:gd name="connsiteX3" fmla="*/ 555602 w 1457193"/>
              <a:gd name="connsiteY3" fmla="*/ 6873570 h 6873570"/>
              <a:gd name="connsiteX4" fmla="*/ 16475 w 1457193"/>
              <a:gd name="connsiteY4" fmla="*/ 6848856 h 6873570"/>
              <a:gd name="connsiteX5" fmla="*/ 909829 w 1457193"/>
              <a:gd name="connsiteY5" fmla="*/ 3457379 h 6873570"/>
              <a:gd name="connsiteX6" fmla="*/ 0 w 1457193"/>
              <a:gd name="connsiteY6" fmla="*/ 8238 h 6873570"/>
              <a:gd name="connsiteX0" fmla="*/ 0 w 1457193"/>
              <a:gd name="connsiteY0" fmla="*/ 0 h 6865332"/>
              <a:gd name="connsiteX1" fmla="*/ 580315 w 1457193"/>
              <a:gd name="connsiteY1" fmla="*/ 0 h 6865332"/>
              <a:gd name="connsiteX2" fmla="*/ 1457193 w 1457193"/>
              <a:gd name="connsiteY2" fmla="*/ 3416190 h 6865332"/>
              <a:gd name="connsiteX3" fmla="*/ 555602 w 1457193"/>
              <a:gd name="connsiteY3" fmla="*/ 6865332 h 6865332"/>
              <a:gd name="connsiteX4" fmla="*/ 16475 w 1457193"/>
              <a:gd name="connsiteY4" fmla="*/ 6840618 h 6865332"/>
              <a:gd name="connsiteX5" fmla="*/ 909829 w 1457193"/>
              <a:gd name="connsiteY5" fmla="*/ 3449141 h 6865332"/>
              <a:gd name="connsiteX6" fmla="*/ 0 w 1457193"/>
              <a:gd name="connsiteY6" fmla="*/ 0 h 6865332"/>
              <a:gd name="connsiteX0" fmla="*/ 0 w 1457193"/>
              <a:gd name="connsiteY0" fmla="*/ 0 h 6865332"/>
              <a:gd name="connsiteX1" fmla="*/ 514412 w 1457193"/>
              <a:gd name="connsiteY1" fmla="*/ 8238 h 6865332"/>
              <a:gd name="connsiteX2" fmla="*/ 1457193 w 1457193"/>
              <a:gd name="connsiteY2" fmla="*/ 3416190 h 6865332"/>
              <a:gd name="connsiteX3" fmla="*/ 555602 w 1457193"/>
              <a:gd name="connsiteY3" fmla="*/ 6865332 h 6865332"/>
              <a:gd name="connsiteX4" fmla="*/ 16475 w 1457193"/>
              <a:gd name="connsiteY4" fmla="*/ 6840618 h 6865332"/>
              <a:gd name="connsiteX5" fmla="*/ 909829 w 1457193"/>
              <a:gd name="connsiteY5" fmla="*/ 3449141 h 6865332"/>
              <a:gd name="connsiteX6" fmla="*/ 0 w 1457193"/>
              <a:gd name="connsiteY6" fmla="*/ 0 h 6865332"/>
              <a:gd name="connsiteX0" fmla="*/ 0 w 1457193"/>
              <a:gd name="connsiteY0" fmla="*/ 895 h 6866227"/>
              <a:gd name="connsiteX1" fmla="*/ 514412 w 1457193"/>
              <a:gd name="connsiteY1" fmla="*/ 0 h 6866227"/>
              <a:gd name="connsiteX2" fmla="*/ 1457193 w 1457193"/>
              <a:gd name="connsiteY2" fmla="*/ 3417085 h 6866227"/>
              <a:gd name="connsiteX3" fmla="*/ 555602 w 1457193"/>
              <a:gd name="connsiteY3" fmla="*/ 6866227 h 6866227"/>
              <a:gd name="connsiteX4" fmla="*/ 16475 w 1457193"/>
              <a:gd name="connsiteY4" fmla="*/ 6841513 h 6866227"/>
              <a:gd name="connsiteX5" fmla="*/ 909829 w 1457193"/>
              <a:gd name="connsiteY5" fmla="*/ 3450036 h 6866227"/>
              <a:gd name="connsiteX6" fmla="*/ 0 w 1457193"/>
              <a:gd name="connsiteY6" fmla="*/ 895 h 6866227"/>
              <a:gd name="connsiteX0" fmla="*/ 0 w 1457193"/>
              <a:gd name="connsiteY0" fmla="*/ 895 h 6878046"/>
              <a:gd name="connsiteX1" fmla="*/ 514412 w 1457193"/>
              <a:gd name="connsiteY1" fmla="*/ 0 h 6878046"/>
              <a:gd name="connsiteX2" fmla="*/ 1457193 w 1457193"/>
              <a:gd name="connsiteY2" fmla="*/ 3417085 h 6878046"/>
              <a:gd name="connsiteX3" fmla="*/ 555602 w 1457193"/>
              <a:gd name="connsiteY3" fmla="*/ 6866227 h 6878046"/>
              <a:gd name="connsiteX4" fmla="*/ 7331 w 1457193"/>
              <a:gd name="connsiteY4" fmla="*/ 6878046 h 6878046"/>
              <a:gd name="connsiteX5" fmla="*/ 909829 w 1457193"/>
              <a:gd name="connsiteY5" fmla="*/ 3450036 h 6878046"/>
              <a:gd name="connsiteX6" fmla="*/ 0 w 1457193"/>
              <a:gd name="connsiteY6" fmla="*/ 895 h 6878046"/>
              <a:gd name="connsiteX0" fmla="*/ 0 w 1457193"/>
              <a:gd name="connsiteY0" fmla="*/ 895 h 6866227"/>
              <a:gd name="connsiteX1" fmla="*/ 514412 w 1457193"/>
              <a:gd name="connsiteY1" fmla="*/ 0 h 6866227"/>
              <a:gd name="connsiteX2" fmla="*/ 1457193 w 1457193"/>
              <a:gd name="connsiteY2" fmla="*/ 3417085 h 6866227"/>
              <a:gd name="connsiteX3" fmla="*/ 555602 w 1457193"/>
              <a:gd name="connsiteY3" fmla="*/ 6866227 h 6866227"/>
              <a:gd name="connsiteX4" fmla="*/ 7331 w 1457193"/>
              <a:gd name="connsiteY4" fmla="*/ 6845854 h 6866227"/>
              <a:gd name="connsiteX5" fmla="*/ 909829 w 1457193"/>
              <a:gd name="connsiteY5" fmla="*/ 3450036 h 6866227"/>
              <a:gd name="connsiteX6" fmla="*/ 0 w 1457193"/>
              <a:gd name="connsiteY6" fmla="*/ 895 h 6866227"/>
              <a:gd name="connsiteX0" fmla="*/ 28934 w 1486127"/>
              <a:gd name="connsiteY0" fmla="*/ 895 h 6866227"/>
              <a:gd name="connsiteX1" fmla="*/ 543346 w 1486127"/>
              <a:gd name="connsiteY1" fmla="*/ 0 h 6866227"/>
              <a:gd name="connsiteX2" fmla="*/ 1486127 w 1486127"/>
              <a:gd name="connsiteY2" fmla="*/ 3417085 h 6866227"/>
              <a:gd name="connsiteX3" fmla="*/ 584536 w 1486127"/>
              <a:gd name="connsiteY3" fmla="*/ 6866227 h 6866227"/>
              <a:gd name="connsiteX4" fmla="*/ 0 w 1486127"/>
              <a:gd name="connsiteY4" fmla="*/ 6854624 h 6866227"/>
              <a:gd name="connsiteX5" fmla="*/ 938763 w 1486127"/>
              <a:gd name="connsiteY5" fmla="*/ 3450036 h 6866227"/>
              <a:gd name="connsiteX6" fmla="*/ 28934 w 1486127"/>
              <a:gd name="connsiteY6" fmla="*/ 895 h 6866227"/>
              <a:gd name="connsiteX0" fmla="*/ 28934 w 1486127"/>
              <a:gd name="connsiteY0" fmla="*/ 895 h 6857456"/>
              <a:gd name="connsiteX1" fmla="*/ 543346 w 1486127"/>
              <a:gd name="connsiteY1" fmla="*/ 0 h 6857456"/>
              <a:gd name="connsiteX2" fmla="*/ 1486127 w 1486127"/>
              <a:gd name="connsiteY2" fmla="*/ 3417085 h 6857456"/>
              <a:gd name="connsiteX3" fmla="*/ 548272 w 1486127"/>
              <a:gd name="connsiteY3" fmla="*/ 6857456 h 6857456"/>
              <a:gd name="connsiteX4" fmla="*/ 0 w 1486127"/>
              <a:gd name="connsiteY4" fmla="*/ 6854624 h 6857456"/>
              <a:gd name="connsiteX5" fmla="*/ 938763 w 1486127"/>
              <a:gd name="connsiteY5" fmla="*/ 3450036 h 6857456"/>
              <a:gd name="connsiteX6" fmla="*/ 28934 w 1486127"/>
              <a:gd name="connsiteY6" fmla="*/ 895 h 6857456"/>
              <a:gd name="connsiteX0" fmla="*/ 1735 w 1486127"/>
              <a:gd name="connsiteY0" fmla="*/ 0 h 6865331"/>
              <a:gd name="connsiteX1" fmla="*/ 543346 w 1486127"/>
              <a:gd name="connsiteY1" fmla="*/ 7875 h 6865331"/>
              <a:gd name="connsiteX2" fmla="*/ 1486127 w 1486127"/>
              <a:gd name="connsiteY2" fmla="*/ 3424960 h 6865331"/>
              <a:gd name="connsiteX3" fmla="*/ 548272 w 1486127"/>
              <a:gd name="connsiteY3" fmla="*/ 6865331 h 6865331"/>
              <a:gd name="connsiteX4" fmla="*/ 0 w 1486127"/>
              <a:gd name="connsiteY4" fmla="*/ 6862499 h 6865331"/>
              <a:gd name="connsiteX5" fmla="*/ 938763 w 1486127"/>
              <a:gd name="connsiteY5" fmla="*/ 3457911 h 6865331"/>
              <a:gd name="connsiteX6" fmla="*/ 1735 w 1486127"/>
              <a:gd name="connsiteY6" fmla="*/ 0 h 6865331"/>
              <a:gd name="connsiteX0" fmla="*/ 0 w 1493457"/>
              <a:gd name="connsiteY0" fmla="*/ 9665 h 6857456"/>
              <a:gd name="connsiteX1" fmla="*/ 550676 w 1493457"/>
              <a:gd name="connsiteY1" fmla="*/ 0 h 6857456"/>
              <a:gd name="connsiteX2" fmla="*/ 1493457 w 1493457"/>
              <a:gd name="connsiteY2" fmla="*/ 3417085 h 6857456"/>
              <a:gd name="connsiteX3" fmla="*/ 555602 w 1493457"/>
              <a:gd name="connsiteY3" fmla="*/ 6857456 h 6857456"/>
              <a:gd name="connsiteX4" fmla="*/ 7330 w 1493457"/>
              <a:gd name="connsiteY4" fmla="*/ 6854624 h 6857456"/>
              <a:gd name="connsiteX5" fmla="*/ 946093 w 1493457"/>
              <a:gd name="connsiteY5" fmla="*/ 3450036 h 6857456"/>
              <a:gd name="connsiteX6" fmla="*/ 0 w 1493457"/>
              <a:gd name="connsiteY6" fmla="*/ 9665 h 6857456"/>
              <a:gd name="connsiteX0" fmla="*/ 0 w 1493457"/>
              <a:gd name="connsiteY0" fmla="*/ 9665 h 6857456"/>
              <a:gd name="connsiteX1" fmla="*/ 550676 w 1493457"/>
              <a:gd name="connsiteY1" fmla="*/ 0 h 6857456"/>
              <a:gd name="connsiteX2" fmla="*/ 1493457 w 1493457"/>
              <a:gd name="connsiteY2" fmla="*/ 3417085 h 6857456"/>
              <a:gd name="connsiteX3" fmla="*/ 555602 w 1493457"/>
              <a:gd name="connsiteY3" fmla="*/ 6857456 h 6857456"/>
              <a:gd name="connsiteX4" fmla="*/ 7330 w 1493457"/>
              <a:gd name="connsiteY4" fmla="*/ 6854624 h 6857456"/>
              <a:gd name="connsiteX5" fmla="*/ 946093 w 1493457"/>
              <a:gd name="connsiteY5" fmla="*/ 3450036 h 6857456"/>
              <a:gd name="connsiteX6" fmla="*/ 0 w 1493457"/>
              <a:gd name="connsiteY6" fmla="*/ 9665 h 6857456"/>
              <a:gd name="connsiteX0" fmla="*/ 0 w 2370340"/>
              <a:gd name="connsiteY0" fmla="*/ 9665 h 6857456"/>
              <a:gd name="connsiteX1" fmla="*/ 1427559 w 2370340"/>
              <a:gd name="connsiteY1" fmla="*/ 0 h 6857456"/>
              <a:gd name="connsiteX2" fmla="*/ 2370340 w 2370340"/>
              <a:gd name="connsiteY2" fmla="*/ 3417085 h 6857456"/>
              <a:gd name="connsiteX3" fmla="*/ 1432485 w 2370340"/>
              <a:gd name="connsiteY3" fmla="*/ 6857456 h 6857456"/>
              <a:gd name="connsiteX4" fmla="*/ 884213 w 2370340"/>
              <a:gd name="connsiteY4" fmla="*/ 6854624 h 6857456"/>
              <a:gd name="connsiteX5" fmla="*/ 1822976 w 2370340"/>
              <a:gd name="connsiteY5" fmla="*/ 3450036 h 6857456"/>
              <a:gd name="connsiteX6" fmla="*/ 0 w 2370340"/>
              <a:gd name="connsiteY6" fmla="*/ 9665 h 6857456"/>
              <a:gd name="connsiteX0" fmla="*/ 0 w 2370340"/>
              <a:gd name="connsiteY0" fmla="*/ 9665 h 6857456"/>
              <a:gd name="connsiteX1" fmla="*/ 1427559 w 2370340"/>
              <a:gd name="connsiteY1" fmla="*/ 0 h 6857456"/>
              <a:gd name="connsiteX2" fmla="*/ 2370340 w 2370340"/>
              <a:gd name="connsiteY2" fmla="*/ 3417085 h 6857456"/>
              <a:gd name="connsiteX3" fmla="*/ 1432485 w 2370340"/>
              <a:gd name="connsiteY3" fmla="*/ 6857456 h 6857456"/>
              <a:gd name="connsiteX4" fmla="*/ 884213 w 2370340"/>
              <a:gd name="connsiteY4" fmla="*/ 6854624 h 6857456"/>
              <a:gd name="connsiteX5" fmla="*/ 1860691 w 2370340"/>
              <a:gd name="connsiteY5" fmla="*/ 3450037 h 6857456"/>
              <a:gd name="connsiteX6" fmla="*/ 0 w 2370340"/>
              <a:gd name="connsiteY6" fmla="*/ 9665 h 6857456"/>
              <a:gd name="connsiteX0" fmla="*/ 2098 w 2372438"/>
              <a:gd name="connsiteY0" fmla="*/ 9665 h 6863745"/>
              <a:gd name="connsiteX1" fmla="*/ 1429657 w 2372438"/>
              <a:gd name="connsiteY1" fmla="*/ 0 h 6863745"/>
              <a:gd name="connsiteX2" fmla="*/ 2372438 w 2372438"/>
              <a:gd name="connsiteY2" fmla="*/ 3417085 h 6863745"/>
              <a:gd name="connsiteX3" fmla="*/ 1434583 w 2372438"/>
              <a:gd name="connsiteY3" fmla="*/ 6857456 h 6863745"/>
              <a:gd name="connsiteX4" fmla="*/ 0 w 2372438"/>
              <a:gd name="connsiteY4" fmla="*/ 6863745 h 6863745"/>
              <a:gd name="connsiteX5" fmla="*/ 1862789 w 2372438"/>
              <a:gd name="connsiteY5" fmla="*/ 3450037 h 6863745"/>
              <a:gd name="connsiteX6" fmla="*/ 2098 w 2372438"/>
              <a:gd name="connsiteY6" fmla="*/ 9665 h 6863745"/>
              <a:gd name="connsiteX0" fmla="*/ 2098 w 2372438"/>
              <a:gd name="connsiteY0" fmla="*/ 9665 h 6863745"/>
              <a:gd name="connsiteX1" fmla="*/ 1429657 w 2372438"/>
              <a:gd name="connsiteY1" fmla="*/ 0 h 6863745"/>
              <a:gd name="connsiteX2" fmla="*/ 2372438 w 2372438"/>
              <a:gd name="connsiteY2" fmla="*/ 3417085 h 6863745"/>
              <a:gd name="connsiteX3" fmla="*/ 623702 w 2372438"/>
              <a:gd name="connsiteY3" fmla="*/ 6848335 h 6863745"/>
              <a:gd name="connsiteX4" fmla="*/ 0 w 2372438"/>
              <a:gd name="connsiteY4" fmla="*/ 6863745 h 6863745"/>
              <a:gd name="connsiteX5" fmla="*/ 1862789 w 2372438"/>
              <a:gd name="connsiteY5" fmla="*/ 3450037 h 6863745"/>
              <a:gd name="connsiteX6" fmla="*/ 2098 w 2372438"/>
              <a:gd name="connsiteY6" fmla="*/ 9665 h 6863745"/>
              <a:gd name="connsiteX0" fmla="*/ 2098 w 2372438"/>
              <a:gd name="connsiteY0" fmla="*/ 544 h 6854624"/>
              <a:gd name="connsiteX1" fmla="*/ 543346 w 2372438"/>
              <a:gd name="connsiteY1" fmla="*/ 0 h 6854624"/>
              <a:gd name="connsiteX2" fmla="*/ 2372438 w 2372438"/>
              <a:gd name="connsiteY2" fmla="*/ 3407964 h 6854624"/>
              <a:gd name="connsiteX3" fmla="*/ 623702 w 2372438"/>
              <a:gd name="connsiteY3" fmla="*/ 6839214 h 6854624"/>
              <a:gd name="connsiteX4" fmla="*/ 0 w 2372438"/>
              <a:gd name="connsiteY4" fmla="*/ 6854624 h 6854624"/>
              <a:gd name="connsiteX5" fmla="*/ 1862789 w 2372438"/>
              <a:gd name="connsiteY5" fmla="*/ 3440916 h 6854624"/>
              <a:gd name="connsiteX6" fmla="*/ 2098 w 2372438"/>
              <a:gd name="connsiteY6" fmla="*/ 544 h 6854624"/>
              <a:gd name="connsiteX0" fmla="*/ 2098 w 2372438"/>
              <a:gd name="connsiteY0" fmla="*/ 544 h 6857456"/>
              <a:gd name="connsiteX1" fmla="*/ 543346 w 2372438"/>
              <a:gd name="connsiteY1" fmla="*/ 0 h 6857456"/>
              <a:gd name="connsiteX2" fmla="*/ 2372438 w 2372438"/>
              <a:gd name="connsiteY2" fmla="*/ 3407964 h 6857456"/>
              <a:gd name="connsiteX3" fmla="*/ 576558 w 2372438"/>
              <a:gd name="connsiteY3" fmla="*/ 6857456 h 6857456"/>
              <a:gd name="connsiteX4" fmla="*/ 0 w 2372438"/>
              <a:gd name="connsiteY4" fmla="*/ 6854624 h 6857456"/>
              <a:gd name="connsiteX5" fmla="*/ 1862789 w 2372438"/>
              <a:gd name="connsiteY5" fmla="*/ 3440916 h 6857456"/>
              <a:gd name="connsiteX6" fmla="*/ 2098 w 2372438"/>
              <a:gd name="connsiteY6" fmla="*/ 544 h 6857456"/>
              <a:gd name="connsiteX0" fmla="*/ 2098 w 2403867"/>
              <a:gd name="connsiteY0" fmla="*/ 544 h 6857456"/>
              <a:gd name="connsiteX1" fmla="*/ 543346 w 2403867"/>
              <a:gd name="connsiteY1" fmla="*/ 0 h 6857456"/>
              <a:gd name="connsiteX2" fmla="*/ 2403867 w 2403867"/>
              <a:gd name="connsiteY2" fmla="*/ 3418098 h 6857456"/>
              <a:gd name="connsiteX3" fmla="*/ 576558 w 2403867"/>
              <a:gd name="connsiteY3" fmla="*/ 6857456 h 6857456"/>
              <a:gd name="connsiteX4" fmla="*/ 0 w 2403867"/>
              <a:gd name="connsiteY4" fmla="*/ 6854624 h 6857456"/>
              <a:gd name="connsiteX5" fmla="*/ 1862789 w 2403867"/>
              <a:gd name="connsiteY5" fmla="*/ 3440916 h 6857456"/>
              <a:gd name="connsiteX6" fmla="*/ 2098 w 2403867"/>
              <a:gd name="connsiteY6" fmla="*/ 544 h 6857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3867" h="6857456">
                <a:moveTo>
                  <a:pt x="2098" y="544"/>
                </a:moveTo>
                <a:lnTo>
                  <a:pt x="543346" y="0"/>
                </a:lnTo>
                <a:lnTo>
                  <a:pt x="2403867" y="3418098"/>
                </a:lnTo>
                <a:lnTo>
                  <a:pt x="576558" y="6857456"/>
                </a:lnTo>
                <a:lnTo>
                  <a:pt x="0" y="6854624"/>
                </a:lnTo>
                <a:lnTo>
                  <a:pt x="1862789" y="3440916"/>
                </a:lnTo>
                <a:lnTo>
                  <a:pt x="2098" y="544"/>
                </a:lnTo>
                <a:close/>
              </a:path>
            </a:pathLst>
          </a:custGeom>
          <a:solidFill>
            <a:srgbClr val="F2F2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7256"/>
            <a:ext cx="7886700" cy="9941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50" b="1" i="0" spc="-113" baseline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48686"/>
            <a:ext cx="7886700" cy="325931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514313" indent="-171438">
              <a:buClr>
                <a:schemeClr val="tx2"/>
              </a:buClr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857186" indent="-171438">
              <a:buClr>
                <a:srgbClr val="DDAA0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buClr>
                <a:srgbClr val="DDAA01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buClr>
                <a:srgbClr val="DDAA01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NCI-Logo-Gray-Knock-NEW.png">
            <a:extLst>
              <a:ext uri="{FF2B5EF4-FFF2-40B4-BE49-F238E27FC236}">
                <a16:creationId xmlns:a16="http://schemas.microsoft.com/office/drawing/2014/main" id="{5F1A1E80-BF66-479F-9A87-8D09313FE4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rgbClr val="0A354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73" y="4787458"/>
            <a:ext cx="1916889" cy="18288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80E8CB5-FB42-77A5-B96B-0A4F67711EF2}"/>
              </a:ext>
            </a:extLst>
          </p:cNvPr>
          <p:cNvSpPr/>
          <p:nvPr userDrawn="1"/>
        </p:nvSpPr>
        <p:spPr>
          <a:xfrm>
            <a:off x="8766752" y="4787060"/>
            <a:ext cx="236835" cy="236313"/>
          </a:xfrm>
          <a:prstGeom prst="ellipse">
            <a:avLst/>
          </a:prstGeom>
          <a:solidFill>
            <a:srgbClr val="47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816272">
              <a:defRPr/>
            </a:pPr>
            <a:fld id="{B8085FFC-F515-8A40-AA65-E121940723D8}" type="slidenum">
              <a:rPr lang="en-US" sz="1050" smtClean="0">
                <a:latin typeface="Arial Narrow" panose="020B0606020202030204" pitchFamily="34" charset="0"/>
              </a:rPr>
              <a:pPr algn="ctr" defTabSz="816272">
                <a:defRPr/>
              </a:pPr>
              <a:t>‹#›</a:t>
            </a:fld>
            <a:endParaRPr lang="bg-BG" sz="1050">
              <a:latin typeface="Arial Narrow" panose="020B0606020202030204" pitchFamily="34" charset="0"/>
              <a:ea typeface="DINCond-Bold" charset="0"/>
              <a:cs typeface="DINCond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203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ite-noBG-Logo-P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7256"/>
            <a:ext cx="7886700" cy="9941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50" b="1" i="0" spc="-113" baseline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348686"/>
            <a:ext cx="7886700" cy="3282691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NCI-Logo-Gray-Knock-NEW.png">
            <a:extLst>
              <a:ext uri="{FF2B5EF4-FFF2-40B4-BE49-F238E27FC236}">
                <a16:creationId xmlns:a16="http://schemas.microsoft.com/office/drawing/2014/main" id="{5F1A1E80-BF66-479F-9A87-8D09313FE4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rgbClr val="0A354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73" y="4787458"/>
            <a:ext cx="1916889" cy="18288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18AE32D-F758-EA96-D21B-EB23ADA1EC60}"/>
              </a:ext>
            </a:extLst>
          </p:cNvPr>
          <p:cNvSpPr/>
          <p:nvPr userDrawn="1"/>
        </p:nvSpPr>
        <p:spPr>
          <a:xfrm>
            <a:off x="8766752" y="4787060"/>
            <a:ext cx="236835" cy="236313"/>
          </a:xfrm>
          <a:prstGeom prst="ellipse">
            <a:avLst/>
          </a:prstGeom>
          <a:solidFill>
            <a:srgbClr val="47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816272">
              <a:defRPr/>
            </a:pPr>
            <a:fld id="{B8085FFC-F515-8A40-AA65-E121940723D8}" type="slidenum">
              <a:rPr lang="en-US" sz="1050" smtClean="0">
                <a:latin typeface="Arial Narrow" panose="020B0606020202030204" pitchFamily="34" charset="0"/>
              </a:rPr>
              <a:pPr algn="ctr" defTabSz="816272">
                <a:defRPr/>
              </a:pPr>
              <a:t>‹#›</a:t>
            </a:fld>
            <a:endParaRPr lang="bg-BG" sz="1050">
              <a:latin typeface="Arial Narrow" panose="020B0606020202030204" pitchFamily="34" charset="0"/>
              <a:ea typeface="DINCond-Bold" charset="0"/>
              <a:cs typeface="DINCond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918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vy-HexagonBG-TitleNarrow-Logo">
    <p:bg>
      <p:bgPr>
        <a:solidFill>
          <a:srgbClr val="1431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529DEC-BFE6-7824-CB65-B6F176A775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5"/>
            <a:ext cx="9144884" cy="5143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0524" y="841772"/>
            <a:ext cx="5357182" cy="179313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375" b="1" i="0" spc="-113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0524" y="2701531"/>
            <a:ext cx="5357182" cy="1194611"/>
          </a:xfrm>
        </p:spPr>
        <p:txBody>
          <a:bodyPr>
            <a:normAutofit/>
          </a:bodyPr>
          <a:lstStyle>
            <a:lvl1pPr marL="0" indent="0" algn="l">
              <a:buNone/>
              <a:defRPr sz="200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Insert presenter name or subtitle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A3BA09-B112-4A49-AF66-A0C548E09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60524" y="2632472"/>
            <a:ext cx="5357182" cy="2433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NCI-Logo-White-Knock.png">
            <a:extLst>
              <a:ext uri="{FF2B5EF4-FFF2-40B4-BE49-F238E27FC236}">
                <a16:creationId xmlns:a16="http://schemas.microsoft.com/office/drawing/2014/main" id="{38B9AA04-5934-4767-8632-70811F67C9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3" y="4821744"/>
            <a:ext cx="1916887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91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ite-noBG-noLogo-P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7256"/>
            <a:ext cx="7886700" cy="9941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50" b="1" i="0" spc="-113" baseline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348686"/>
            <a:ext cx="7886700" cy="3282691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18AE32D-F758-EA96-D21B-EB23ADA1EC60}"/>
              </a:ext>
            </a:extLst>
          </p:cNvPr>
          <p:cNvSpPr/>
          <p:nvPr userDrawn="1"/>
        </p:nvSpPr>
        <p:spPr>
          <a:xfrm>
            <a:off x="8766752" y="4787060"/>
            <a:ext cx="236835" cy="236313"/>
          </a:xfrm>
          <a:prstGeom prst="ellipse">
            <a:avLst/>
          </a:prstGeom>
          <a:solidFill>
            <a:srgbClr val="47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816272">
              <a:defRPr/>
            </a:pPr>
            <a:fld id="{B8085FFC-F515-8A40-AA65-E121940723D8}" type="slidenum">
              <a:rPr lang="en-US" sz="1050" smtClean="0">
                <a:latin typeface="Arial Narrow" panose="020B0606020202030204" pitchFamily="34" charset="0"/>
              </a:rPr>
              <a:pPr algn="ctr" defTabSz="816272">
                <a:defRPr/>
              </a:pPr>
              <a:t>‹#›</a:t>
            </a:fld>
            <a:endParaRPr lang="bg-BG" sz="1050">
              <a:latin typeface="Arial Narrow" panose="020B0606020202030204" pitchFamily="34" charset="0"/>
              <a:ea typeface="DINCond-Bold" charset="0"/>
              <a:cs typeface="DINCond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765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White-ChevronBG-2Col-Logo-PG">
    <p:bg>
      <p:bgPr>
        <a:solidFill>
          <a:srgbClr val="F6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9">
            <a:extLst>
              <a:ext uri="{FF2B5EF4-FFF2-40B4-BE49-F238E27FC236}">
                <a16:creationId xmlns:a16="http://schemas.microsoft.com/office/drawing/2014/main" id="{8D983955-0E61-E30F-0AC4-9E67B74FD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6301"/>
            <a:ext cx="8515350" cy="5156101"/>
          </a:xfrm>
          <a:custGeom>
            <a:avLst/>
            <a:gdLst>
              <a:gd name="connsiteX0" fmla="*/ 0 w 8193024"/>
              <a:gd name="connsiteY0" fmla="*/ 0 h 6848856"/>
              <a:gd name="connsiteX1" fmla="*/ 4768596 w 8193024"/>
              <a:gd name="connsiteY1" fmla="*/ 0 h 6848856"/>
              <a:gd name="connsiteX2" fmla="*/ 8193024 w 8193024"/>
              <a:gd name="connsiteY2" fmla="*/ 3424428 h 6848856"/>
              <a:gd name="connsiteX3" fmla="*/ 4768596 w 8193024"/>
              <a:gd name="connsiteY3" fmla="*/ 6848856 h 6848856"/>
              <a:gd name="connsiteX4" fmla="*/ 0 w 8193024"/>
              <a:gd name="connsiteY4" fmla="*/ 6848856 h 6848856"/>
              <a:gd name="connsiteX5" fmla="*/ 0 w 8193024"/>
              <a:gd name="connsiteY5" fmla="*/ 0 h 6848856"/>
              <a:gd name="connsiteX0" fmla="*/ 0 w 6099048"/>
              <a:gd name="connsiteY0" fmla="*/ 0 h 6848856"/>
              <a:gd name="connsiteX1" fmla="*/ 4768596 w 6099048"/>
              <a:gd name="connsiteY1" fmla="*/ 0 h 6848856"/>
              <a:gd name="connsiteX2" fmla="*/ 6099048 w 6099048"/>
              <a:gd name="connsiteY2" fmla="*/ 3424428 h 6848856"/>
              <a:gd name="connsiteX3" fmla="*/ 4768596 w 6099048"/>
              <a:gd name="connsiteY3" fmla="*/ 6848856 h 6848856"/>
              <a:gd name="connsiteX4" fmla="*/ 0 w 6099048"/>
              <a:gd name="connsiteY4" fmla="*/ 6848856 h 6848856"/>
              <a:gd name="connsiteX5" fmla="*/ 0 w 6099048"/>
              <a:gd name="connsiteY5" fmla="*/ 0 h 6848856"/>
              <a:gd name="connsiteX0" fmla="*/ 0 w 5678424"/>
              <a:gd name="connsiteY0" fmla="*/ 0 h 6848856"/>
              <a:gd name="connsiteX1" fmla="*/ 4768596 w 5678424"/>
              <a:gd name="connsiteY1" fmla="*/ 0 h 6848856"/>
              <a:gd name="connsiteX2" fmla="*/ 5678424 w 5678424"/>
              <a:gd name="connsiteY2" fmla="*/ 3442716 h 6848856"/>
              <a:gd name="connsiteX3" fmla="*/ 4768596 w 5678424"/>
              <a:gd name="connsiteY3" fmla="*/ 6848856 h 6848856"/>
              <a:gd name="connsiteX4" fmla="*/ 0 w 5678424"/>
              <a:gd name="connsiteY4" fmla="*/ 6848856 h 6848856"/>
              <a:gd name="connsiteX5" fmla="*/ 0 w 5678424"/>
              <a:gd name="connsiteY5" fmla="*/ 0 h 684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8424" h="6848856">
                <a:moveTo>
                  <a:pt x="0" y="0"/>
                </a:moveTo>
                <a:lnTo>
                  <a:pt x="4768596" y="0"/>
                </a:lnTo>
                <a:lnTo>
                  <a:pt x="5678424" y="3442716"/>
                </a:lnTo>
                <a:lnTo>
                  <a:pt x="4768596" y="6848856"/>
                </a:lnTo>
                <a:lnTo>
                  <a:pt x="0" y="6848856"/>
                </a:lnTo>
                <a:lnTo>
                  <a:pt x="0" y="0"/>
                </a:lnTo>
                <a:close/>
              </a:path>
            </a:pathLst>
          </a:custGeom>
          <a:solidFill>
            <a:srgbClr val="F0F1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hevron 10">
            <a:extLst>
              <a:ext uri="{FF2B5EF4-FFF2-40B4-BE49-F238E27FC236}">
                <a16:creationId xmlns:a16="http://schemas.microsoft.com/office/drawing/2014/main" id="{E8454198-96EF-22C4-4ADE-FC0CBA09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31643" y="558"/>
            <a:ext cx="1748435" cy="5156101"/>
          </a:xfrm>
          <a:custGeom>
            <a:avLst/>
            <a:gdLst>
              <a:gd name="connsiteX0" fmla="*/ 0 w 1210058"/>
              <a:gd name="connsiteY0" fmla="*/ 0 h 6848856"/>
              <a:gd name="connsiteX1" fmla="*/ 605029 w 1210058"/>
              <a:gd name="connsiteY1" fmla="*/ 0 h 6848856"/>
              <a:gd name="connsiteX2" fmla="*/ 1210058 w 1210058"/>
              <a:gd name="connsiteY2" fmla="*/ 3424428 h 6848856"/>
              <a:gd name="connsiteX3" fmla="*/ 605029 w 1210058"/>
              <a:gd name="connsiteY3" fmla="*/ 6848856 h 6848856"/>
              <a:gd name="connsiteX4" fmla="*/ 0 w 1210058"/>
              <a:gd name="connsiteY4" fmla="*/ 6848856 h 6848856"/>
              <a:gd name="connsiteX5" fmla="*/ 605029 w 1210058"/>
              <a:gd name="connsiteY5" fmla="*/ 3424428 h 6848856"/>
              <a:gd name="connsiteX6" fmla="*/ 0 w 1210058"/>
              <a:gd name="connsiteY6" fmla="*/ 0 h 6848856"/>
              <a:gd name="connsiteX0" fmla="*/ 0 w 1457193"/>
              <a:gd name="connsiteY0" fmla="*/ 8238 h 6848856"/>
              <a:gd name="connsiteX1" fmla="*/ 852164 w 1457193"/>
              <a:gd name="connsiteY1" fmla="*/ 0 h 6848856"/>
              <a:gd name="connsiteX2" fmla="*/ 1457193 w 1457193"/>
              <a:gd name="connsiteY2" fmla="*/ 3424428 h 6848856"/>
              <a:gd name="connsiteX3" fmla="*/ 852164 w 1457193"/>
              <a:gd name="connsiteY3" fmla="*/ 6848856 h 6848856"/>
              <a:gd name="connsiteX4" fmla="*/ 247135 w 1457193"/>
              <a:gd name="connsiteY4" fmla="*/ 6848856 h 6848856"/>
              <a:gd name="connsiteX5" fmla="*/ 852164 w 1457193"/>
              <a:gd name="connsiteY5" fmla="*/ 3424428 h 6848856"/>
              <a:gd name="connsiteX6" fmla="*/ 0 w 1457193"/>
              <a:gd name="connsiteY6" fmla="*/ 8238 h 6848856"/>
              <a:gd name="connsiteX0" fmla="*/ 0 w 1457193"/>
              <a:gd name="connsiteY0" fmla="*/ 8238 h 6848856"/>
              <a:gd name="connsiteX1" fmla="*/ 852164 w 1457193"/>
              <a:gd name="connsiteY1" fmla="*/ 0 h 6848856"/>
              <a:gd name="connsiteX2" fmla="*/ 1457193 w 1457193"/>
              <a:gd name="connsiteY2" fmla="*/ 3424428 h 6848856"/>
              <a:gd name="connsiteX3" fmla="*/ 852164 w 1457193"/>
              <a:gd name="connsiteY3" fmla="*/ 6848856 h 6848856"/>
              <a:gd name="connsiteX4" fmla="*/ 16475 w 1457193"/>
              <a:gd name="connsiteY4" fmla="*/ 6848856 h 6848856"/>
              <a:gd name="connsiteX5" fmla="*/ 852164 w 1457193"/>
              <a:gd name="connsiteY5" fmla="*/ 3424428 h 6848856"/>
              <a:gd name="connsiteX6" fmla="*/ 0 w 1457193"/>
              <a:gd name="connsiteY6" fmla="*/ 8238 h 6848856"/>
              <a:gd name="connsiteX0" fmla="*/ 0 w 1457193"/>
              <a:gd name="connsiteY0" fmla="*/ 8238 h 6848856"/>
              <a:gd name="connsiteX1" fmla="*/ 852164 w 1457193"/>
              <a:gd name="connsiteY1" fmla="*/ 0 h 6848856"/>
              <a:gd name="connsiteX2" fmla="*/ 1457193 w 1457193"/>
              <a:gd name="connsiteY2" fmla="*/ 3424428 h 6848856"/>
              <a:gd name="connsiteX3" fmla="*/ 852164 w 1457193"/>
              <a:gd name="connsiteY3" fmla="*/ 6848856 h 6848856"/>
              <a:gd name="connsiteX4" fmla="*/ 16475 w 1457193"/>
              <a:gd name="connsiteY4" fmla="*/ 6848856 h 6848856"/>
              <a:gd name="connsiteX5" fmla="*/ 909829 w 1457193"/>
              <a:gd name="connsiteY5" fmla="*/ 3457379 h 6848856"/>
              <a:gd name="connsiteX6" fmla="*/ 0 w 1457193"/>
              <a:gd name="connsiteY6" fmla="*/ 8238 h 6848856"/>
              <a:gd name="connsiteX0" fmla="*/ 0 w 1457193"/>
              <a:gd name="connsiteY0" fmla="*/ 8238 h 6848856"/>
              <a:gd name="connsiteX1" fmla="*/ 662694 w 1457193"/>
              <a:gd name="connsiteY1" fmla="*/ 0 h 6848856"/>
              <a:gd name="connsiteX2" fmla="*/ 1457193 w 1457193"/>
              <a:gd name="connsiteY2" fmla="*/ 3424428 h 6848856"/>
              <a:gd name="connsiteX3" fmla="*/ 852164 w 1457193"/>
              <a:gd name="connsiteY3" fmla="*/ 6848856 h 6848856"/>
              <a:gd name="connsiteX4" fmla="*/ 16475 w 1457193"/>
              <a:gd name="connsiteY4" fmla="*/ 6848856 h 6848856"/>
              <a:gd name="connsiteX5" fmla="*/ 909829 w 1457193"/>
              <a:gd name="connsiteY5" fmla="*/ 3457379 h 6848856"/>
              <a:gd name="connsiteX6" fmla="*/ 0 w 1457193"/>
              <a:gd name="connsiteY6" fmla="*/ 8238 h 6848856"/>
              <a:gd name="connsiteX0" fmla="*/ 0 w 1457193"/>
              <a:gd name="connsiteY0" fmla="*/ 8238 h 6873570"/>
              <a:gd name="connsiteX1" fmla="*/ 662694 w 1457193"/>
              <a:gd name="connsiteY1" fmla="*/ 0 h 6873570"/>
              <a:gd name="connsiteX2" fmla="*/ 1457193 w 1457193"/>
              <a:gd name="connsiteY2" fmla="*/ 3424428 h 6873570"/>
              <a:gd name="connsiteX3" fmla="*/ 555602 w 1457193"/>
              <a:gd name="connsiteY3" fmla="*/ 6873570 h 6873570"/>
              <a:gd name="connsiteX4" fmla="*/ 16475 w 1457193"/>
              <a:gd name="connsiteY4" fmla="*/ 6848856 h 6873570"/>
              <a:gd name="connsiteX5" fmla="*/ 909829 w 1457193"/>
              <a:gd name="connsiteY5" fmla="*/ 3457379 h 6873570"/>
              <a:gd name="connsiteX6" fmla="*/ 0 w 1457193"/>
              <a:gd name="connsiteY6" fmla="*/ 8238 h 6873570"/>
              <a:gd name="connsiteX0" fmla="*/ 0 w 1457193"/>
              <a:gd name="connsiteY0" fmla="*/ 0 h 6865332"/>
              <a:gd name="connsiteX1" fmla="*/ 580315 w 1457193"/>
              <a:gd name="connsiteY1" fmla="*/ 0 h 6865332"/>
              <a:gd name="connsiteX2" fmla="*/ 1457193 w 1457193"/>
              <a:gd name="connsiteY2" fmla="*/ 3416190 h 6865332"/>
              <a:gd name="connsiteX3" fmla="*/ 555602 w 1457193"/>
              <a:gd name="connsiteY3" fmla="*/ 6865332 h 6865332"/>
              <a:gd name="connsiteX4" fmla="*/ 16475 w 1457193"/>
              <a:gd name="connsiteY4" fmla="*/ 6840618 h 6865332"/>
              <a:gd name="connsiteX5" fmla="*/ 909829 w 1457193"/>
              <a:gd name="connsiteY5" fmla="*/ 3449141 h 6865332"/>
              <a:gd name="connsiteX6" fmla="*/ 0 w 1457193"/>
              <a:gd name="connsiteY6" fmla="*/ 0 h 6865332"/>
              <a:gd name="connsiteX0" fmla="*/ 0 w 1457193"/>
              <a:gd name="connsiteY0" fmla="*/ 0 h 6865332"/>
              <a:gd name="connsiteX1" fmla="*/ 514412 w 1457193"/>
              <a:gd name="connsiteY1" fmla="*/ 8238 h 6865332"/>
              <a:gd name="connsiteX2" fmla="*/ 1457193 w 1457193"/>
              <a:gd name="connsiteY2" fmla="*/ 3416190 h 6865332"/>
              <a:gd name="connsiteX3" fmla="*/ 555602 w 1457193"/>
              <a:gd name="connsiteY3" fmla="*/ 6865332 h 6865332"/>
              <a:gd name="connsiteX4" fmla="*/ 16475 w 1457193"/>
              <a:gd name="connsiteY4" fmla="*/ 6840618 h 6865332"/>
              <a:gd name="connsiteX5" fmla="*/ 909829 w 1457193"/>
              <a:gd name="connsiteY5" fmla="*/ 3449141 h 6865332"/>
              <a:gd name="connsiteX6" fmla="*/ 0 w 1457193"/>
              <a:gd name="connsiteY6" fmla="*/ 0 h 6865332"/>
              <a:gd name="connsiteX0" fmla="*/ 0 w 1457193"/>
              <a:gd name="connsiteY0" fmla="*/ 895 h 6866227"/>
              <a:gd name="connsiteX1" fmla="*/ 514412 w 1457193"/>
              <a:gd name="connsiteY1" fmla="*/ 0 h 6866227"/>
              <a:gd name="connsiteX2" fmla="*/ 1457193 w 1457193"/>
              <a:gd name="connsiteY2" fmla="*/ 3417085 h 6866227"/>
              <a:gd name="connsiteX3" fmla="*/ 555602 w 1457193"/>
              <a:gd name="connsiteY3" fmla="*/ 6866227 h 6866227"/>
              <a:gd name="connsiteX4" fmla="*/ 16475 w 1457193"/>
              <a:gd name="connsiteY4" fmla="*/ 6841513 h 6866227"/>
              <a:gd name="connsiteX5" fmla="*/ 909829 w 1457193"/>
              <a:gd name="connsiteY5" fmla="*/ 3450036 h 6866227"/>
              <a:gd name="connsiteX6" fmla="*/ 0 w 1457193"/>
              <a:gd name="connsiteY6" fmla="*/ 895 h 6866227"/>
              <a:gd name="connsiteX0" fmla="*/ 0 w 1457193"/>
              <a:gd name="connsiteY0" fmla="*/ 895 h 6878046"/>
              <a:gd name="connsiteX1" fmla="*/ 514412 w 1457193"/>
              <a:gd name="connsiteY1" fmla="*/ 0 h 6878046"/>
              <a:gd name="connsiteX2" fmla="*/ 1457193 w 1457193"/>
              <a:gd name="connsiteY2" fmla="*/ 3417085 h 6878046"/>
              <a:gd name="connsiteX3" fmla="*/ 555602 w 1457193"/>
              <a:gd name="connsiteY3" fmla="*/ 6866227 h 6878046"/>
              <a:gd name="connsiteX4" fmla="*/ 7331 w 1457193"/>
              <a:gd name="connsiteY4" fmla="*/ 6878046 h 6878046"/>
              <a:gd name="connsiteX5" fmla="*/ 909829 w 1457193"/>
              <a:gd name="connsiteY5" fmla="*/ 3450036 h 6878046"/>
              <a:gd name="connsiteX6" fmla="*/ 0 w 1457193"/>
              <a:gd name="connsiteY6" fmla="*/ 895 h 6878046"/>
              <a:gd name="connsiteX0" fmla="*/ 0 w 1457193"/>
              <a:gd name="connsiteY0" fmla="*/ 895 h 6866227"/>
              <a:gd name="connsiteX1" fmla="*/ 514412 w 1457193"/>
              <a:gd name="connsiteY1" fmla="*/ 0 h 6866227"/>
              <a:gd name="connsiteX2" fmla="*/ 1457193 w 1457193"/>
              <a:gd name="connsiteY2" fmla="*/ 3417085 h 6866227"/>
              <a:gd name="connsiteX3" fmla="*/ 555602 w 1457193"/>
              <a:gd name="connsiteY3" fmla="*/ 6866227 h 6866227"/>
              <a:gd name="connsiteX4" fmla="*/ 7331 w 1457193"/>
              <a:gd name="connsiteY4" fmla="*/ 6845854 h 6866227"/>
              <a:gd name="connsiteX5" fmla="*/ 909829 w 1457193"/>
              <a:gd name="connsiteY5" fmla="*/ 3450036 h 6866227"/>
              <a:gd name="connsiteX6" fmla="*/ 0 w 1457193"/>
              <a:gd name="connsiteY6" fmla="*/ 895 h 6866227"/>
              <a:gd name="connsiteX0" fmla="*/ 28934 w 1486127"/>
              <a:gd name="connsiteY0" fmla="*/ 895 h 6866227"/>
              <a:gd name="connsiteX1" fmla="*/ 543346 w 1486127"/>
              <a:gd name="connsiteY1" fmla="*/ 0 h 6866227"/>
              <a:gd name="connsiteX2" fmla="*/ 1486127 w 1486127"/>
              <a:gd name="connsiteY2" fmla="*/ 3417085 h 6866227"/>
              <a:gd name="connsiteX3" fmla="*/ 584536 w 1486127"/>
              <a:gd name="connsiteY3" fmla="*/ 6866227 h 6866227"/>
              <a:gd name="connsiteX4" fmla="*/ 0 w 1486127"/>
              <a:gd name="connsiteY4" fmla="*/ 6854624 h 6866227"/>
              <a:gd name="connsiteX5" fmla="*/ 938763 w 1486127"/>
              <a:gd name="connsiteY5" fmla="*/ 3450036 h 6866227"/>
              <a:gd name="connsiteX6" fmla="*/ 28934 w 1486127"/>
              <a:gd name="connsiteY6" fmla="*/ 895 h 6866227"/>
              <a:gd name="connsiteX0" fmla="*/ 28934 w 1486127"/>
              <a:gd name="connsiteY0" fmla="*/ 895 h 6857456"/>
              <a:gd name="connsiteX1" fmla="*/ 543346 w 1486127"/>
              <a:gd name="connsiteY1" fmla="*/ 0 h 6857456"/>
              <a:gd name="connsiteX2" fmla="*/ 1486127 w 1486127"/>
              <a:gd name="connsiteY2" fmla="*/ 3417085 h 6857456"/>
              <a:gd name="connsiteX3" fmla="*/ 548272 w 1486127"/>
              <a:gd name="connsiteY3" fmla="*/ 6857456 h 6857456"/>
              <a:gd name="connsiteX4" fmla="*/ 0 w 1486127"/>
              <a:gd name="connsiteY4" fmla="*/ 6854624 h 6857456"/>
              <a:gd name="connsiteX5" fmla="*/ 938763 w 1486127"/>
              <a:gd name="connsiteY5" fmla="*/ 3450036 h 6857456"/>
              <a:gd name="connsiteX6" fmla="*/ 28934 w 1486127"/>
              <a:gd name="connsiteY6" fmla="*/ 895 h 6857456"/>
              <a:gd name="connsiteX0" fmla="*/ 1735 w 1486127"/>
              <a:gd name="connsiteY0" fmla="*/ 0 h 6865331"/>
              <a:gd name="connsiteX1" fmla="*/ 543346 w 1486127"/>
              <a:gd name="connsiteY1" fmla="*/ 7875 h 6865331"/>
              <a:gd name="connsiteX2" fmla="*/ 1486127 w 1486127"/>
              <a:gd name="connsiteY2" fmla="*/ 3424960 h 6865331"/>
              <a:gd name="connsiteX3" fmla="*/ 548272 w 1486127"/>
              <a:gd name="connsiteY3" fmla="*/ 6865331 h 6865331"/>
              <a:gd name="connsiteX4" fmla="*/ 0 w 1486127"/>
              <a:gd name="connsiteY4" fmla="*/ 6862499 h 6865331"/>
              <a:gd name="connsiteX5" fmla="*/ 938763 w 1486127"/>
              <a:gd name="connsiteY5" fmla="*/ 3457911 h 6865331"/>
              <a:gd name="connsiteX6" fmla="*/ 1735 w 1486127"/>
              <a:gd name="connsiteY6" fmla="*/ 0 h 6865331"/>
              <a:gd name="connsiteX0" fmla="*/ 0 w 1493457"/>
              <a:gd name="connsiteY0" fmla="*/ 9665 h 6857456"/>
              <a:gd name="connsiteX1" fmla="*/ 550676 w 1493457"/>
              <a:gd name="connsiteY1" fmla="*/ 0 h 6857456"/>
              <a:gd name="connsiteX2" fmla="*/ 1493457 w 1493457"/>
              <a:gd name="connsiteY2" fmla="*/ 3417085 h 6857456"/>
              <a:gd name="connsiteX3" fmla="*/ 555602 w 1493457"/>
              <a:gd name="connsiteY3" fmla="*/ 6857456 h 6857456"/>
              <a:gd name="connsiteX4" fmla="*/ 7330 w 1493457"/>
              <a:gd name="connsiteY4" fmla="*/ 6854624 h 6857456"/>
              <a:gd name="connsiteX5" fmla="*/ 946093 w 1493457"/>
              <a:gd name="connsiteY5" fmla="*/ 3450036 h 6857456"/>
              <a:gd name="connsiteX6" fmla="*/ 0 w 1493457"/>
              <a:gd name="connsiteY6" fmla="*/ 9665 h 6857456"/>
              <a:gd name="connsiteX0" fmla="*/ 0 w 1493457"/>
              <a:gd name="connsiteY0" fmla="*/ 9665 h 6857456"/>
              <a:gd name="connsiteX1" fmla="*/ 550676 w 1493457"/>
              <a:gd name="connsiteY1" fmla="*/ 0 h 6857456"/>
              <a:gd name="connsiteX2" fmla="*/ 1493457 w 1493457"/>
              <a:gd name="connsiteY2" fmla="*/ 3417085 h 6857456"/>
              <a:gd name="connsiteX3" fmla="*/ 555602 w 1493457"/>
              <a:gd name="connsiteY3" fmla="*/ 6857456 h 6857456"/>
              <a:gd name="connsiteX4" fmla="*/ 7330 w 1493457"/>
              <a:gd name="connsiteY4" fmla="*/ 6854624 h 6857456"/>
              <a:gd name="connsiteX5" fmla="*/ 946093 w 1493457"/>
              <a:gd name="connsiteY5" fmla="*/ 3450036 h 6857456"/>
              <a:gd name="connsiteX6" fmla="*/ 0 w 1493457"/>
              <a:gd name="connsiteY6" fmla="*/ 9665 h 6857456"/>
              <a:gd name="connsiteX0" fmla="*/ 0 w 2370340"/>
              <a:gd name="connsiteY0" fmla="*/ 9665 h 6857456"/>
              <a:gd name="connsiteX1" fmla="*/ 1427559 w 2370340"/>
              <a:gd name="connsiteY1" fmla="*/ 0 h 6857456"/>
              <a:gd name="connsiteX2" fmla="*/ 2370340 w 2370340"/>
              <a:gd name="connsiteY2" fmla="*/ 3417085 h 6857456"/>
              <a:gd name="connsiteX3" fmla="*/ 1432485 w 2370340"/>
              <a:gd name="connsiteY3" fmla="*/ 6857456 h 6857456"/>
              <a:gd name="connsiteX4" fmla="*/ 884213 w 2370340"/>
              <a:gd name="connsiteY4" fmla="*/ 6854624 h 6857456"/>
              <a:gd name="connsiteX5" fmla="*/ 1822976 w 2370340"/>
              <a:gd name="connsiteY5" fmla="*/ 3450036 h 6857456"/>
              <a:gd name="connsiteX6" fmla="*/ 0 w 2370340"/>
              <a:gd name="connsiteY6" fmla="*/ 9665 h 6857456"/>
              <a:gd name="connsiteX0" fmla="*/ 0 w 2370340"/>
              <a:gd name="connsiteY0" fmla="*/ 9665 h 6857456"/>
              <a:gd name="connsiteX1" fmla="*/ 1427559 w 2370340"/>
              <a:gd name="connsiteY1" fmla="*/ 0 h 6857456"/>
              <a:gd name="connsiteX2" fmla="*/ 2370340 w 2370340"/>
              <a:gd name="connsiteY2" fmla="*/ 3417085 h 6857456"/>
              <a:gd name="connsiteX3" fmla="*/ 1432485 w 2370340"/>
              <a:gd name="connsiteY3" fmla="*/ 6857456 h 6857456"/>
              <a:gd name="connsiteX4" fmla="*/ 884213 w 2370340"/>
              <a:gd name="connsiteY4" fmla="*/ 6854624 h 6857456"/>
              <a:gd name="connsiteX5" fmla="*/ 1860691 w 2370340"/>
              <a:gd name="connsiteY5" fmla="*/ 3450037 h 6857456"/>
              <a:gd name="connsiteX6" fmla="*/ 0 w 2370340"/>
              <a:gd name="connsiteY6" fmla="*/ 9665 h 6857456"/>
              <a:gd name="connsiteX0" fmla="*/ 2098 w 2372438"/>
              <a:gd name="connsiteY0" fmla="*/ 9665 h 6863745"/>
              <a:gd name="connsiteX1" fmla="*/ 1429657 w 2372438"/>
              <a:gd name="connsiteY1" fmla="*/ 0 h 6863745"/>
              <a:gd name="connsiteX2" fmla="*/ 2372438 w 2372438"/>
              <a:gd name="connsiteY2" fmla="*/ 3417085 h 6863745"/>
              <a:gd name="connsiteX3" fmla="*/ 1434583 w 2372438"/>
              <a:gd name="connsiteY3" fmla="*/ 6857456 h 6863745"/>
              <a:gd name="connsiteX4" fmla="*/ 0 w 2372438"/>
              <a:gd name="connsiteY4" fmla="*/ 6863745 h 6863745"/>
              <a:gd name="connsiteX5" fmla="*/ 1862789 w 2372438"/>
              <a:gd name="connsiteY5" fmla="*/ 3450037 h 6863745"/>
              <a:gd name="connsiteX6" fmla="*/ 2098 w 2372438"/>
              <a:gd name="connsiteY6" fmla="*/ 9665 h 6863745"/>
              <a:gd name="connsiteX0" fmla="*/ 2098 w 2372438"/>
              <a:gd name="connsiteY0" fmla="*/ 9665 h 6863745"/>
              <a:gd name="connsiteX1" fmla="*/ 1429657 w 2372438"/>
              <a:gd name="connsiteY1" fmla="*/ 0 h 6863745"/>
              <a:gd name="connsiteX2" fmla="*/ 2372438 w 2372438"/>
              <a:gd name="connsiteY2" fmla="*/ 3417085 h 6863745"/>
              <a:gd name="connsiteX3" fmla="*/ 623702 w 2372438"/>
              <a:gd name="connsiteY3" fmla="*/ 6848335 h 6863745"/>
              <a:gd name="connsiteX4" fmla="*/ 0 w 2372438"/>
              <a:gd name="connsiteY4" fmla="*/ 6863745 h 6863745"/>
              <a:gd name="connsiteX5" fmla="*/ 1862789 w 2372438"/>
              <a:gd name="connsiteY5" fmla="*/ 3450037 h 6863745"/>
              <a:gd name="connsiteX6" fmla="*/ 2098 w 2372438"/>
              <a:gd name="connsiteY6" fmla="*/ 9665 h 6863745"/>
              <a:gd name="connsiteX0" fmla="*/ 2098 w 2372438"/>
              <a:gd name="connsiteY0" fmla="*/ 544 h 6854624"/>
              <a:gd name="connsiteX1" fmla="*/ 543346 w 2372438"/>
              <a:gd name="connsiteY1" fmla="*/ 0 h 6854624"/>
              <a:gd name="connsiteX2" fmla="*/ 2372438 w 2372438"/>
              <a:gd name="connsiteY2" fmla="*/ 3407964 h 6854624"/>
              <a:gd name="connsiteX3" fmla="*/ 623702 w 2372438"/>
              <a:gd name="connsiteY3" fmla="*/ 6839214 h 6854624"/>
              <a:gd name="connsiteX4" fmla="*/ 0 w 2372438"/>
              <a:gd name="connsiteY4" fmla="*/ 6854624 h 6854624"/>
              <a:gd name="connsiteX5" fmla="*/ 1862789 w 2372438"/>
              <a:gd name="connsiteY5" fmla="*/ 3440916 h 6854624"/>
              <a:gd name="connsiteX6" fmla="*/ 2098 w 2372438"/>
              <a:gd name="connsiteY6" fmla="*/ 544 h 6854624"/>
              <a:gd name="connsiteX0" fmla="*/ 2098 w 2372438"/>
              <a:gd name="connsiteY0" fmla="*/ 544 h 6857456"/>
              <a:gd name="connsiteX1" fmla="*/ 543346 w 2372438"/>
              <a:gd name="connsiteY1" fmla="*/ 0 h 6857456"/>
              <a:gd name="connsiteX2" fmla="*/ 2372438 w 2372438"/>
              <a:gd name="connsiteY2" fmla="*/ 3407964 h 6857456"/>
              <a:gd name="connsiteX3" fmla="*/ 576558 w 2372438"/>
              <a:gd name="connsiteY3" fmla="*/ 6857456 h 6857456"/>
              <a:gd name="connsiteX4" fmla="*/ 0 w 2372438"/>
              <a:gd name="connsiteY4" fmla="*/ 6854624 h 6857456"/>
              <a:gd name="connsiteX5" fmla="*/ 1862789 w 2372438"/>
              <a:gd name="connsiteY5" fmla="*/ 3440916 h 6857456"/>
              <a:gd name="connsiteX6" fmla="*/ 2098 w 2372438"/>
              <a:gd name="connsiteY6" fmla="*/ 544 h 6857456"/>
              <a:gd name="connsiteX0" fmla="*/ 2098 w 2403867"/>
              <a:gd name="connsiteY0" fmla="*/ 544 h 6857456"/>
              <a:gd name="connsiteX1" fmla="*/ 543346 w 2403867"/>
              <a:gd name="connsiteY1" fmla="*/ 0 h 6857456"/>
              <a:gd name="connsiteX2" fmla="*/ 2403867 w 2403867"/>
              <a:gd name="connsiteY2" fmla="*/ 3418098 h 6857456"/>
              <a:gd name="connsiteX3" fmla="*/ 576558 w 2403867"/>
              <a:gd name="connsiteY3" fmla="*/ 6857456 h 6857456"/>
              <a:gd name="connsiteX4" fmla="*/ 0 w 2403867"/>
              <a:gd name="connsiteY4" fmla="*/ 6854624 h 6857456"/>
              <a:gd name="connsiteX5" fmla="*/ 1862789 w 2403867"/>
              <a:gd name="connsiteY5" fmla="*/ 3440916 h 6857456"/>
              <a:gd name="connsiteX6" fmla="*/ 2098 w 2403867"/>
              <a:gd name="connsiteY6" fmla="*/ 544 h 6857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3867" h="6857456">
                <a:moveTo>
                  <a:pt x="2098" y="544"/>
                </a:moveTo>
                <a:lnTo>
                  <a:pt x="543346" y="0"/>
                </a:lnTo>
                <a:lnTo>
                  <a:pt x="2403867" y="3418098"/>
                </a:lnTo>
                <a:lnTo>
                  <a:pt x="576558" y="6857456"/>
                </a:lnTo>
                <a:lnTo>
                  <a:pt x="0" y="6854624"/>
                </a:lnTo>
                <a:lnTo>
                  <a:pt x="1862789" y="3440916"/>
                </a:lnTo>
                <a:lnTo>
                  <a:pt x="2098" y="544"/>
                </a:lnTo>
                <a:close/>
              </a:path>
            </a:pathLst>
          </a:custGeom>
          <a:solidFill>
            <a:srgbClr val="F2F2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4964"/>
            <a:ext cx="7886700" cy="9941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50" b="1" i="0" spc="-113" baseline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3540"/>
            <a:ext cx="3886200" cy="3323327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3540"/>
            <a:ext cx="3886200" cy="3323327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NCI-Logo-Gray-Knock-NEW.png">
            <a:extLst>
              <a:ext uri="{FF2B5EF4-FFF2-40B4-BE49-F238E27FC236}">
                <a16:creationId xmlns:a16="http://schemas.microsoft.com/office/drawing/2014/main" id="{5F1A1E80-BF66-479F-9A87-8D09313FE4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rgbClr val="0A354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73" y="4787458"/>
            <a:ext cx="1916889" cy="18288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F8B392E-606B-FCE6-EEE6-4424ADB5F431}"/>
              </a:ext>
            </a:extLst>
          </p:cNvPr>
          <p:cNvSpPr/>
          <p:nvPr userDrawn="1"/>
        </p:nvSpPr>
        <p:spPr>
          <a:xfrm>
            <a:off x="8766752" y="4787060"/>
            <a:ext cx="236835" cy="236313"/>
          </a:xfrm>
          <a:prstGeom prst="ellipse">
            <a:avLst/>
          </a:prstGeom>
          <a:solidFill>
            <a:srgbClr val="47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816272">
              <a:defRPr/>
            </a:pPr>
            <a:fld id="{B8085FFC-F515-8A40-AA65-E121940723D8}" type="slidenum">
              <a:rPr lang="en-US" sz="1050" smtClean="0">
                <a:latin typeface="Arial Narrow" panose="020B0606020202030204" pitchFamily="34" charset="0"/>
              </a:rPr>
              <a:pPr algn="ctr" defTabSz="816272">
                <a:defRPr/>
              </a:pPr>
              <a:t>‹#›</a:t>
            </a:fld>
            <a:endParaRPr lang="bg-BG" sz="1050">
              <a:latin typeface="Arial Narrow" panose="020B0606020202030204" pitchFamily="34" charset="0"/>
              <a:ea typeface="DINCond-Bold" charset="0"/>
              <a:cs typeface="DINCond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8765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White-NoBG-2Col-Logo-P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4964"/>
            <a:ext cx="7886700" cy="9941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50" b="1" i="0" spc="-113" baseline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4880"/>
            <a:ext cx="3886200" cy="3312592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4880"/>
            <a:ext cx="3886200" cy="3312592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NCI-Logo-Gray-Knock-NEW.png">
            <a:extLst>
              <a:ext uri="{FF2B5EF4-FFF2-40B4-BE49-F238E27FC236}">
                <a16:creationId xmlns:a16="http://schemas.microsoft.com/office/drawing/2014/main" id="{5F1A1E80-BF66-479F-9A87-8D09313FE4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rgbClr val="0A354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73" y="4787458"/>
            <a:ext cx="1916889" cy="18288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2985535-B0F0-3C5A-B515-CE7FCA233588}"/>
              </a:ext>
            </a:extLst>
          </p:cNvPr>
          <p:cNvSpPr/>
          <p:nvPr userDrawn="1"/>
        </p:nvSpPr>
        <p:spPr>
          <a:xfrm>
            <a:off x="8766752" y="4787060"/>
            <a:ext cx="236835" cy="236313"/>
          </a:xfrm>
          <a:prstGeom prst="ellipse">
            <a:avLst/>
          </a:prstGeom>
          <a:solidFill>
            <a:srgbClr val="47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816272">
              <a:defRPr/>
            </a:pPr>
            <a:fld id="{B8085FFC-F515-8A40-AA65-E121940723D8}" type="slidenum">
              <a:rPr lang="en-US" sz="1050" smtClean="0">
                <a:latin typeface="Arial Narrow" panose="020B0606020202030204" pitchFamily="34" charset="0"/>
              </a:rPr>
              <a:pPr algn="ctr" defTabSz="816272">
                <a:defRPr/>
              </a:pPr>
              <a:t>‹#›</a:t>
            </a:fld>
            <a:endParaRPr lang="bg-BG" sz="1050">
              <a:latin typeface="Arial Narrow" panose="020B0606020202030204" pitchFamily="34" charset="0"/>
              <a:ea typeface="DINCond-Bold" charset="0"/>
              <a:cs typeface="DINCond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283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noBG-3IMGbl-Logo-PG">
    <p:bg>
      <p:bgPr>
        <a:solidFill>
          <a:srgbClr val="F6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9082"/>
            <a:ext cx="7886700" cy="9941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50" b="1" i="0" spc="-113" baseline="0">
                <a:solidFill>
                  <a:srgbClr val="14315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1A1E80-BF66-479F-9A87-8D09313FE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rgbClr val="0A354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73" y="4787458"/>
            <a:ext cx="1916889" cy="18288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0381BAB-8064-1780-84FB-D5E3D89A9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02739" y="1319395"/>
            <a:ext cx="2338523" cy="3072662"/>
          </a:xfrm>
          <a:prstGeom prst="roundRect">
            <a:avLst>
              <a:gd name="adj" fmla="val 337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85815B8-9CB6-F722-5041-A6F9F2FD6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76825" y="1319395"/>
            <a:ext cx="2338523" cy="3072662"/>
          </a:xfrm>
          <a:prstGeom prst="roundRect">
            <a:avLst>
              <a:gd name="adj" fmla="val 337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41A8BA6-2849-73B6-B56A-C9D3941EB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8652" y="1319395"/>
            <a:ext cx="2338523" cy="3072662"/>
          </a:xfrm>
          <a:prstGeom prst="roundRect">
            <a:avLst>
              <a:gd name="adj" fmla="val 337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9180F603-8737-E046-E8F8-161FA3AB0F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759" y="1373059"/>
            <a:ext cx="2246311" cy="1415430"/>
          </a:xfrm>
          <a:prstGeom prst="roundRect">
            <a:avLst>
              <a:gd name="adj" fmla="val 5014"/>
            </a:avLst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Content Placeholder 17">
            <a:extLst>
              <a:ext uri="{FF2B5EF4-FFF2-40B4-BE49-F238E27FC236}">
                <a16:creationId xmlns:a16="http://schemas.microsoft.com/office/drawing/2014/main" id="{A65BFC6C-3584-075E-4BD5-D3612E3A487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74759" y="2936059"/>
            <a:ext cx="2246311" cy="140972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500" b="1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0D8D0EC0-1594-131F-5C6E-888089A924C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53890" y="1373059"/>
            <a:ext cx="2246311" cy="1415430"/>
          </a:xfrm>
          <a:prstGeom prst="roundRect">
            <a:avLst>
              <a:gd name="adj" fmla="val 5014"/>
            </a:avLst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7A7B81C9-258D-1D3B-3887-D6395BC6BD5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453890" y="2936059"/>
            <a:ext cx="2246311" cy="140972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500" b="1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71F915F3-C576-0247-9ED5-9962F468AAC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24340" y="1373059"/>
            <a:ext cx="2246311" cy="1415430"/>
          </a:xfrm>
          <a:prstGeom prst="roundRect">
            <a:avLst>
              <a:gd name="adj" fmla="val 5014"/>
            </a:avLst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8DBC4C9E-5B8B-D100-60A0-9DC68C70610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33021" y="2936059"/>
            <a:ext cx="2246311" cy="140972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500" b="1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8E7445C-663C-108A-4936-FCB3374B83E8}"/>
              </a:ext>
            </a:extLst>
          </p:cNvPr>
          <p:cNvSpPr/>
          <p:nvPr userDrawn="1"/>
        </p:nvSpPr>
        <p:spPr>
          <a:xfrm>
            <a:off x="8766752" y="4787060"/>
            <a:ext cx="236835" cy="236313"/>
          </a:xfrm>
          <a:prstGeom prst="ellipse">
            <a:avLst/>
          </a:prstGeom>
          <a:solidFill>
            <a:srgbClr val="47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816272">
              <a:defRPr/>
            </a:pPr>
            <a:fld id="{B8085FFC-F515-8A40-AA65-E121940723D8}" type="slidenum">
              <a:rPr lang="en-US" sz="1050" smtClean="0">
                <a:latin typeface="Arial Narrow" panose="020B0606020202030204" pitchFamily="34" charset="0"/>
              </a:rPr>
              <a:pPr algn="ctr" defTabSz="816272">
                <a:defRPr/>
              </a:pPr>
              <a:t>‹#›</a:t>
            </a:fld>
            <a:endParaRPr lang="bg-BG" sz="1050">
              <a:latin typeface="Arial Narrow" panose="020B0606020202030204" pitchFamily="34" charset="0"/>
              <a:ea typeface="DINCond-Bold" charset="0"/>
              <a:cs typeface="DINCond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019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3IMGgold-Logo-PG">
    <p:bg>
      <p:bgPr>
        <a:solidFill>
          <a:srgbClr val="F6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9082"/>
            <a:ext cx="7886700" cy="9941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50" b="1" i="0" spc="-113" baseline="0">
                <a:solidFill>
                  <a:srgbClr val="14315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1A1E80-BF66-479F-9A87-8D09313FE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rgbClr val="0A354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73" y="4787458"/>
            <a:ext cx="1916889" cy="18288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F75AE10-7481-090E-8714-9E1D42631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02739" y="1319395"/>
            <a:ext cx="2338523" cy="3072662"/>
          </a:xfrm>
          <a:prstGeom prst="roundRect">
            <a:avLst>
              <a:gd name="adj" fmla="val 3372"/>
            </a:avLst>
          </a:prstGeom>
          <a:solidFill>
            <a:srgbClr val="D6A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C90A10-E69F-3E87-ACD2-F643928BB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76825" y="1319395"/>
            <a:ext cx="2338523" cy="3072662"/>
          </a:xfrm>
          <a:prstGeom prst="roundRect">
            <a:avLst>
              <a:gd name="adj" fmla="val 3372"/>
            </a:avLst>
          </a:prstGeom>
          <a:solidFill>
            <a:srgbClr val="D6A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E838055-CF57-6E67-0EF2-CA87C5EE2A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8652" y="1319395"/>
            <a:ext cx="2338523" cy="3072662"/>
          </a:xfrm>
          <a:prstGeom prst="roundRect">
            <a:avLst>
              <a:gd name="adj" fmla="val 3372"/>
            </a:avLst>
          </a:prstGeom>
          <a:solidFill>
            <a:srgbClr val="D6A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0F0E8AA-9D3E-D412-A4D0-165CA5952E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759" y="1373059"/>
            <a:ext cx="2246311" cy="1415430"/>
          </a:xfrm>
          <a:prstGeom prst="roundRect">
            <a:avLst>
              <a:gd name="adj" fmla="val 5014"/>
            </a:avLst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A0D2A670-FFEB-0156-F14D-79D5396FECB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74759" y="2936059"/>
            <a:ext cx="2246311" cy="140972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500" b="1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C43BD756-563F-D5DB-784F-FE73F6F978E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53890" y="1373059"/>
            <a:ext cx="2246311" cy="1415430"/>
          </a:xfrm>
          <a:prstGeom prst="roundRect">
            <a:avLst>
              <a:gd name="adj" fmla="val 5014"/>
            </a:avLst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Content Placeholder 17">
            <a:extLst>
              <a:ext uri="{FF2B5EF4-FFF2-40B4-BE49-F238E27FC236}">
                <a16:creationId xmlns:a16="http://schemas.microsoft.com/office/drawing/2014/main" id="{9A0255BF-12A5-7C9C-7E5D-B22D06CD019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453890" y="2936059"/>
            <a:ext cx="2246311" cy="140972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500" b="1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2F222A4B-81C0-DE5F-BBC9-2FFF8645F3E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24340" y="1373059"/>
            <a:ext cx="2246311" cy="1415430"/>
          </a:xfrm>
          <a:prstGeom prst="roundRect">
            <a:avLst>
              <a:gd name="adj" fmla="val 5014"/>
            </a:avLst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AC164433-52F6-13AE-B743-6F9D119E580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33021" y="2936059"/>
            <a:ext cx="2246311" cy="140972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500" b="1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1746160-A620-A255-DA9F-87FD01FD3CA6}"/>
              </a:ext>
            </a:extLst>
          </p:cNvPr>
          <p:cNvSpPr/>
          <p:nvPr userDrawn="1"/>
        </p:nvSpPr>
        <p:spPr>
          <a:xfrm>
            <a:off x="8766752" y="4787060"/>
            <a:ext cx="236835" cy="236313"/>
          </a:xfrm>
          <a:prstGeom prst="ellipse">
            <a:avLst/>
          </a:prstGeom>
          <a:solidFill>
            <a:srgbClr val="47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816272">
              <a:defRPr/>
            </a:pPr>
            <a:fld id="{B8085FFC-F515-8A40-AA65-E121940723D8}" type="slidenum">
              <a:rPr lang="en-US" sz="1050" smtClean="0">
                <a:latin typeface="Arial Narrow" panose="020B0606020202030204" pitchFamily="34" charset="0"/>
              </a:rPr>
              <a:pPr algn="ctr" defTabSz="816272">
                <a:defRPr/>
              </a:pPr>
              <a:t>‹#›</a:t>
            </a:fld>
            <a:endParaRPr lang="bg-BG" sz="1050">
              <a:latin typeface="Arial Narrow" panose="020B0606020202030204" pitchFamily="34" charset="0"/>
              <a:ea typeface="DINCond-Bold" charset="0"/>
              <a:cs typeface="DINCond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3928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3IMGblgoldgr-Logo-PG">
    <p:bg>
      <p:bgPr>
        <a:solidFill>
          <a:srgbClr val="F6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6E84717-7475-7B5B-B087-ED5DA2CD2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02739" y="1319395"/>
            <a:ext cx="2338523" cy="3072662"/>
          </a:xfrm>
          <a:prstGeom prst="roundRect">
            <a:avLst>
              <a:gd name="adj" fmla="val 3372"/>
            </a:avLst>
          </a:prstGeom>
          <a:solidFill>
            <a:srgbClr val="DDA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45EAEDB-2DD1-4361-B8AF-E6EA45DEF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76825" y="1319395"/>
            <a:ext cx="2338523" cy="3072662"/>
          </a:xfrm>
          <a:prstGeom prst="roundRect">
            <a:avLst>
              <a:gd name="adj" fmla="val 3372"/>
            </a:avLst>
          </a:prstGeom>
          <a:solidFill>
            <a:srgbClr val="3C9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D440DFA-648A-F56E-263B-B345CAC4B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8652" y="1319395"/>
            <a:ext cx="2338523" cy="3072662"/>
          </a:xfrm>
          <a:prstGeom prst="roundRect">
            <a:avLst>
              <a:gd name="adj" fmla="val 337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9082"/>
            <a:ext cx="7886700" cy="9941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50" b="1" i="0" spc="-113" baseline="0">
                <a:solidFill>
                  <a:srgbClr val="14315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1A1E80-BF66-479F-9A87-8D09313FE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rgbClr val="0A354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73" y="4787458"/>
            <a:ext cx="1916889" cy="182880"/>
          </a:xfrm>
          <a:prstGeom prst="rect">
            <a:avLst/>
          </a:prstGeom>
        </p:spPr>
      </p:pic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0F0E8AA-9D3E-D412-A4D0-165CA5952E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759" y="1373059"/>
            <a:ext cx="2246311" cy="1415430"/>
          </a:xfrm>
          <a:prstGeom prst="roundRect">
            <a:avLst>
              <a:gd name="adj" fmla="val 5014"/>
            </a:avLst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A0D2A670-FFEB-0156-F14D-79D5396FECB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74759" y="2936059"/>
            <a:ext cx="2246311" cy="140972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500" b="1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C43BD756-563F-D5DB-784F-FE73F6F978E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53890" y="1373059"/>
            <a:ext cx="2246311" cy="1415430"/>
          </a:xfrm>
          <a:prstGeom prst="roundRect">
            <a:avLst>
              <a:gd name="adj" fmla="val 5014"/>
            </a:avLst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Content Placeholder 17">
            <a:extLst>
              <a:ext uri="{FF2B5EF4-FFF2-40B4-BE49-F238E27FC236}">
                <a16:creationId xmlns:a16="http://schemas.microsoft.com/office/drawing/2014/main" id="{9A0255BF-12A5-7C9C-7E5D-B22D06CD019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453890" y="2936059"/>
            <a:ext cx="2246311" cy="140972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500" b="1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2F222A4B-81C0-DE5F-BBC9-2FFF8645F3E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24340" y="1373059"/>
            <a:ext cx="2246311" cy="1415430"/>
          </a:xfrm>
          <a:prstGeom prst="roundRect">
            <a:avLst>
              <a:gd name="adj" fmla="val 5014"/>
            </a:avLst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AC164433-52F6-13AE-B743-6F9D119E580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33021" y="2936059"/>
            <a:ext cx="2246311" cy="140972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500" b="1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F492DAE-25F2-65EF-9364-3570EB50CA09}"/>
              </a:ext>
            </a:extLst>
          </p:cNvPr>
          <p:cNvSpPr/>
          <p:nvPr userDrawn="1"/>
        </p:nvSpPr>
        <p:spPr>
          <a:xfrm>
            <a:off x="8766752" y="4787060"/>
            <a:ext cx="236835" cy="236313"/>
          </a:xfrm>
          <a:prstGeom prst="ellipse">
            <a:avLst/>
          </a:prstGeom>
          <a:solidFill>
            <a:srgbClr val="47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816272">
              <a:defRPr/>
            </a:pPr>
            <a:fld id="{B8085FFC-F515-8A40-AA65-E121940723D8}" type="slidenum">
              <a:rPr lang="en-US" sz="1050" smtClean="0">
                <a:latin typeface="Arial Narrow" panose="020B0606020202030204" pitchFamily="34" charset="0"/>
              </a:rPr>
              <a:pPr algn="ctr" defTabSz="816272">
                <a:defRPr/>
              </a:pPr>
              <a:t>‹#›</a:t>
            </a:fld>
            <a:endParaRPr lang="bg-BG" sz="1050">
              <a:latin typeface="Arial Narrow" panose="020B0606020202030204" pitchFamily="34" charset="0"/>
              <a:ea typeface="DINCond-Bold" charset="0"/>
              <a:cs typeface="DINCond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124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-Thank-You">
    <p:bg>
      <p:bgPr>
        <a:solidFill>
          <a:srgbClr val="0F3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F4A598-E912-D4D9-E3E0-32B8EA46A4F7}"/>
              </a:ext>
            </a:extLst>
          </p:cNvPr>
          <p:cNvCxnSpPr/>
          <p:nvPr userDrawn="1"/>
        </p:nvCxnSpPr>
        <p:spPr>
          <a:xfrm>
            <a:off x="4540608" y="643785"/>
            <a:ext cx="0" cy="387580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E687650-5E4C-36AA-6DCB-F56B12BBA309}"/>
              </a:ext>
            </a:extLst>
          </p:cNvPr>
          <p:cNvSpPr txBox="1"/>
          <p:nvPr userDrawn="1"/>
        </p:nvSpPr>
        <p:spPr>
          <a:xfrm>
            <a:off x="4886974" y="687489"/>
            <a:ext cx="3461813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spcAft>
                <a:spcPts val="900"/>
              </a:spcAft>
              <a:defRPr/>
            </a:pPr>
            <a:r>
              <a:rPr lang="en-US" sz="2100" b="1" err="1">
                <a:solidFill>
                  <a:prstClr val="white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www.cancer.gov</a:t>
            </a:r>
            <a:endParaRPr lang="en-US" sz="2100" b="1">
              <a:solidFill>
                <a:prstClr val="white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defTabSz="685783">
              <a:spcAft>
                <a:spcPts val="900"/>
              </a:spcAft>
              <a:defRPr/>
            </a:pPr>
            <a:r>
              <a:rPr lang="en-US" sz="2100" b="1" err="1">
                <a:solidFill>
                  <a:prstClr val="white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www.</a:t>
            </a:r>
            <a:r>
              <a:rPr lang="en-US" sz="2100" b="1" err="1">
                <a:solidFill>
                  <a:srgbClr val="F6F6F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cancer</a:t>
            </a:r>
            <a:r>
              <a:rPr lang="en-US" sz="2100" b="1" err="1">
                <a:solidFill>
                  <a:prstClr val="white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.gov</a:t>
            </a:r>
            <a:r>
              <a:rPr lang="en-US" sz="2100" b="1">
                <a:solidFill>
                  <a:prstClr val="white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/</a:t>
            </a:r>
            <a:r>
              <a:rPr lang="en-US" sz="2100" b="1" err="1">
                <a:solidFill>
                  <a:prstClr val="white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espanol</a:t>
            </a:r>
            <a:endParaRPr lang="en-US" sz="2100" b="1">
              <a:solidFill>
                <a:prstClr val="white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defTabSz="685783">
              <a:spcAft>
                <a:spcPts val="900"/>
              </a:spcAft>
              <a:defRPr/>
            </a:pPr>
            <a:r>
              <a:rPr lang="en-US" sz="2100" b="1">
                <a:solidFill>
                  <a:prstClr val="white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1-800-4-CANCER</a:t>
            </a:r>
          </a:p>
          <a:p>
            <a:pPr defTabSz="685783">
              <a:spcAft>
                <a:spcPts val="900"/>
              </a:spcAft>
              <a:defRPr/>
            </a:pPr>
            <a:r>
              <a:rPr lang="en-US" sz="2100" b="1" err="1">
                <a:solidFill>
                  <a:prstClr val="white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NCIinfo@nih.gov</a:t>
            </a:r>
            <a:endParaRPr lang="en-US" sz="2100" b="1">
              <a:solidFill>
                <a:prstClr val="white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defTabSz="685783">
              <a:spcAft>
                <a:spcPts val="900"/>
              </a:spcAft>
              <a:defRPr/>
            </a:pPr>
            <a:r>
              <a:rPr lang="en-US" sz="2100" b="1">
                <a:solidFill>
                  <a:prstClr val="white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@</a:t>
            </a:r>
            <a:r>
              <a:rPr lang="en-US" sz="2100" b="1" err="1">
                <a:solidFill>
                  <a:prstClr val="white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NCIDirector</a:t>
            </a:r>
            <a:endParaRPr lang="en-US" sz="2100" b="1">
              <a:solidFill>
                <a:prstClr val="white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defTabSz="685783">
              <a:spcAft>
                <a:spcPts val="900"/>
              </a:spcAft>
              <a:defRPr/>
            </a:pPr>
            <a:r>
              <a:rPr lang="en-US" sz="2100" b="1">
                <a:solidFill>
                  <a:prstClr val="white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@</a:t>
            </a:r>
            <a:r>
              <a:rPr lang="en-US" sz="2100" b="1" err="1">
                <a:solidFill>
                  <a:prstClr val="white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TheNCI</a:t>
            </a:r>
            <a:endParaRPr lang="en-US" sz="2100" b="1">
              <a:solidFill>
                <a:prstClr val="white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defTabSz="685783">
              <a:defRPr/>
            </a:pPr>
            <a:endParaRPr lang="en-US">
              <a:solidFill>
                <a:prstClr val="black"/>
              </a:solidFill>
              <a:latin typeface="Calibri" panose="020F0502020204030204"/>
              <a:ea typeface="ＭＳ Ｐゴシック" charset="0"/>
            </a:endParaRPr>
          </a:p>
          <a:p>
            <a:pPr defTabSz="685783">
              <a:defRPr/>
            </a:pPr>
            <a:endParaRPr lang="en-US">
              <a:solidFill>
                <a:prstClr val="black"/>
              </a:solidFill>
              <a:latin typeface="Calibri" panose="020F0502020204030204"/>
              <a:ea typeface="ＭＳ Ｐゴシック" charset="0"/>
            </a:endParaRPr>
          </a:p>
        </p:txBody>
      </p:sp>
      <p:grpSp>
        <p:nvGrpSpPr>
          <p:cNvPr id="9" name="Logos">
            <a:extLst>
              <a:ext uri="{FF2B5EF4-FFF2-40B4-BE49-F238E27FC236}">
                <a16:creationId xmlns:a16="http://schemas.microsoft.com/office/drawing/2014/main" id="{382908F8-5682-68C4-5BDF-726ED339683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40948" y="3498688"/>
            <a:ext cx="3278714" cy="842987"/>
            <a:chOff x="2333626" y="1990725"/>
            <a:chExt cx="4519680" cy="1162050"/>
          </a:xfrm>
        </p:grpSpPr>
        <p:pic>
          <p:nvPicPr>
            <p:cNvPr id="10" name="NCI" descr="NCI-Logo-Stack.png">
              <a:extLst>
                <a:ext uri="{FF2B5EF4-FFF2-40B4-BE49-F238E27FC236}">
                  <a16:creationId xmlns:a16="http://schemas.microsoft.com/office/drawing/2014/main" id="{ED479B95-3420-E2FF-9E02-146B56D60F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3805" y="2133600"/>
              <a:ext cx="3119501" cy="852170"/>
            </a:xfrm>
            <a:prstGeom prst="rect">
              <a:avLst/>
            </a:prstGeom>
          </p:spPr>
        </p:pic>
        <p:pic>
          <p:nvPicPr>
            <p:cNvPr id="11" name="HHS" descr="4_hhs_logo_white.png">
              <a:extLst>
                <a:ext uri="{FF2B5EF4-FFF2-40B4-BE49-F238E27FC236}">
                  <a16:creationId xmlns:a16="http://schemas.microsoft.com/office/drawing/2014/main" id="{E7F8E001-9CDF-F05D-EF33-7F25208DDC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3626" y="1990725"/>
              <a:ext cx="1162050" cy="1162050"/>
            </a:xfrm>
            <a:prstGeom prst="rect">
              <a:avLst/>
            </a:prstGeom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DF698503-56E7-B921-5250-44E1273F4A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214" y="1681413"/>
            <a:ext cx="2840105" cy="1485383"/>
          </a:xfrm>
        </p:spPr>
        <p:txBody>
          <a:bodyPr>
            <a:normAutofit/>
          </a:bodyPr>
          <a:lstStyle>
            <a:lvl1pPr algn="ctr">
              <a:defRPr sz="5400">
                <a:solidFill>
                  <a:srgbClr val="F0F1EF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6582648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Blue-Thank-Yo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F4A598-E912-D4D9-E3E0-32B8EA46A4F7}"/>
              </a:ext>
            </a:extLst>
          </p:cNvPr>
          <p:cNvCxnSpPr/>
          <p:nvPr userDrawn="1"/>
        </p:nvCxnSpPr>
        <p:spPr>
          <a:xfrm>
            <a:off x="4540608" y="643785"/>
            <a:ext cx="0" cy="38758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E687650-5E4C-36AA-6DCB-F56B12BBA309}"/>
              </a:ext>
            </a:extLst>
          </p:cNvPr>
          <p:cNvSpPr txBox="1"/>
          <p:nvPr userDrawn="1"/>
        </p:nvSpPr>
        <p:spPr>
          <a:xfrm>
            <a:off x="4886974" y="687489"/>
            <a:ext cx="3461813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spcAft>
                <a:spcPts val="900"/>
              </a:spcAft>
              <a:defRPr/>
            </a:pPr>
            <a:r>
              <a:rPr lang="en-US" sz="2100" b="1" err="1">
                <a:solidFill>
                  <a:prstClr val="white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www.cancer.gov</a:t>
            </a:r>
            <a:endParaRPr lang="en-US" sz="2100" b="1">
              <a:solidFill>
                <a:prstClr val="white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defTabSz="685783">
              <a:spcAft>
                <a:spcPts val="900"/>
              </a:spcAft>
              <a:defRPr/>
            </a:pPr>
            <a:r>
              <a:rPr lang="en-US" sz="2100" b="1" err="1">
                <a:solidFill>
                  <a:prstClr val="white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www.</a:t>
            </a:r>
            <a:r>
              <a:rPr lang="en-US" sz="2100" b="1" err="1">
                <a:solidFill>
                  <a:srgbClr val="F6F6F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cancer</a:t>
            </a:r>
            <a:r>
              <a:rPr lang="en-US" sz="2100" b="1" err="1">
                <a:solidFill>
                  <a:prstClr val="white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.gov</a:t>
            </a:r>
            <a:r>
              <a:rPr lang="en-US" sz="2100" b="1">
                <a:solidFill>
                  <a:prstClr val="white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/</a:t>
            </a:r>
            <a:r>
              <a:rPr lang="en-US" sz="2100" b="1" err="1">
                <a:solidFill>
                  <a:prstClr val="white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espanol</a:t>
            </a:r>
            <a:endParaRPr lang="en-US" sz="2100" b="1">
              <a:solidFill>
                <a:prstClr val="white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defTabSz="685783">
              <a:spcAft>
                <a:spcPts val="900"/>
              </a:spcAft>
              <a:defRPr/>
            </a:pPr>
            <a:r>
              <a:rPr lang="en-US" sz="2100" b="1">
                <a:solidFill>
                  <a:prstClr val="white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1-800-4-CANCER</a:t>
            </a:r>
          </a:p>
          <a:p>
            <a:pPr defTabSz="685783">
              <a:spcAft>
                <a:spcPts val="900"/>
              </a:spcAft>
              <a:defRPr/>
            </a:pPr>
            <a:r>
              <a:rPr lang="en-US" sz="2100" b="1" err="1">
                <a:solidFill>
                  <a:prstClr val="white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NCIinfo@nih.gov</a:t>
            </a:r>
            <a:endParaRPr lang="en-US" sz="2100" b="1">
              <a:solidFill>
                <a:prstClr val="white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defTabSz="685783">
              <a:spcAft>
                <a:spcPts val="900"/>
              </a:spcAft>
              <a:defRPr/>
            </a:pPr>
            <a:r>
              <a:rPr lang="en-US" sz="2100" b="1">
                <a:solidFill>
                  <a:prstClr val="white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@</a:t>
            </a:r>
            <a:r>
              <a:rPr lang="en-US" sz="2100" b="1" err="1">
                <a:solidFill>
                  <a:prstClr val="white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NCIDirector</a:t>
            </a:r>
            <a:endParaRPr lang="en-US" sz="2100" b="1">
              <a:solidFill>
                <a:prstClr val="white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defTabSz="685783">
              <a:spcAft>
                <a:spcPts val="900"/>
              </a:spcAft>
              <a:defRPr/>
            </a:pPr>
            <a:r>
              <a:rPr lang="en-US" sz="2100" b="1">
                <a:solidFill>
                  <a:prstClr val="white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@</a:t>
            </a:r>
            <a:r>
              <a:rPr lang="en-US" sz="2100" b="1" err="1">
                <a:solidFill>
                  <a:prstClr val="white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TheNCI</a:t>
            </a:r>
            <a:endParaRPr lang="en-US" sz="2100" b="1">
              <a:solidFill>
                <a:prstClr val="white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defTabSz="685783">
              <a:defRPr/>
            </a:pPr>
            <a:endParaRPr lang="en-US">
              <a:solidFill>
                <a:prstClr val="black"/>
              </a:solidFill>
              <a:latin typeface="Calibri" panose="020F0502020204030204"/>
              <a:ea typeface="ＭＳ Ｐゴシック" charset="0"/>
            </a:endParaRPr>
          </a:p>
          <a:p>
            <a:pPr defTabSz="685783">
              <a:defRPr/>
            </a:pPr>
            <a:endParaRPr lang="en-US">
              <a:solidFill>
                <a:prstClr val="black"/>
              </a:solidFill>
              <a:latin typeface="Calibri" panose="020F0502020204030204"/>
              <a:ea typeface="ＭＳ Ｐゴシック" charset="0"/>
            </a:endParaRPr>
          </a:p>
        </p:txBody>
      </p:sp>
      <p:grpSp>
        <p:nvGrpSpPr>
          <p:cNvPr id="9" name="Logos">
            <a:extLst>
              <a:ext uri="{FF2B5EF4-FFF2-40B4-BE49-F238E27FC236}">
                <a16:creationId xmlns:a16="http://schemas.microsoft.com/office/drawing/2014/main" id="{382908F8-5682-68C4-5BDF-726ED339683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40948" y="3498688"/>
            <a:ext cx="3278714" cy="842987"/>
            <a:chOff x="2333626" y="1990725"/>
            <a:chExt cx="4519680" cy="1162050"/>
          </a:xfrm>
        </p:grpSpPr>
        <p:pic>
          <p:nvPicPr>
            <p:cNvPr id="10" name="NCI" descr="NCI-Logo-Stack.png">
              <a:extLst>
                <a:ext uri="{FF2B5EF4-FFF2-40B4-BE49-F238E27FC236}">
                  <a16:creationId xmlns:a16="http://schemas.microsoft.com/office/drawing/2014/main" id="{ED479B95-3420-E2FF-9E02-146B56D60F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3805" y="2133600"/>
              <a:ext cx="3119501" cy="852170"/>
            </a:xfrm>
            <a:prstGeom prst="rect">
              <a:avLst/>
            </a:prstGeom>
          </p:spPr>
        </p:pic>
        <p:pic>
          <p:nvPicPr>
            <p:cNvPr id="11" name="HHS" descr="4_hhs_logo_white.png">
              <a:extLst>
                <a:ext uri="{FF2B5EF4-FFF2-40B4-BE49-F238E27FC236}">
                  <a16:creationId xmlns:a16="http://schemas.microsoft.com/office/drawing/2014/main" id="{E7F8E001-9CDF-F05D-EF33-7F25208DDC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3626" y="1990725"/>
              <a:ext cx="1162050" cy="1162050"/>
            </a:xfrm>
            <a:prstGeom prst="rect">
              <a:avLst/>
            </a:prstGeom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DF698503-56E7-B921-5250-44E1273F4A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214" y="1681413"/>
            <a:ext cx="2840105" cy="1485383"/>
          </a:xfrm>
        </p:spPr>
        <p:txBody>
          <a:bodyPr>
            <a:normAutofit/>
          </a:bodyPr>
          <a:lstStyle>
            <a:lvl1pPr algn="ctr">
              <a:defRPr sz="5400">
                <a:solidFill>
                  <a:srgbClr val="F0F1EF"/>
                </a:solidFill>
              </a:defRPr>
            </a:lvl1pPr>
          </a:lstStyle>
          <a:p>
            <a:r>
              <a:rPr lang="en-US"/>
              <a:t>Thank</a:t>
            </a:r>
            <a:br>
              <a:rPr lang="en-US"/>
            </a:br>
            <a:r>
              <a:rPr lang="en-US"/>
              <a:t>you!</a:t>
            </a:r>
          </a:p>
        </p:txBody>
      </p:sp>
    </p:spTree>
    <p:extLst>
      <p:ext uri="{BB962C8B-B14F-4D97-AF65-F5344CB8AC3E}">
        <p14:creationId xmlns:p14="http://schemas.microsoft.com/office/powerpoint/2010/main" val="17882582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entagon 13"/>
          <p:cNvSpPr>
            <a:spLocks noChangeAspect="1"/>
          </p:cNvSpPr>
          <p:nvPr userDrawn="1"/>
        </p:nvSpPr>
        <p:spPr>
          <a:xfrm>
            <a:off x="1166485" y="0"/>
            <a:ext cx="2872115" cy="5148072"/>
          </a:xfrm>
          <a:prstGeom prst="homePlate">
            <a:avLst>
              <a:gd name="adj" fmla="val 36290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Pentagon 14"/>
          <p:cNvSpPr>
            <a:spLocks noChangeAspect="1"/>
          </p:cNvSpPr>
          <p:nvPr userDrawn="1"/>
        </p:nvSpPr>
        <p:spPr>
          <a:xfrm>
            <a:off x="0" y="0"/>
            <a:ext cx="2872115" cy="5148072"/>
          </a:xfrm>
          <a:prstGeom prst="homePlate">
            <a:avLst>
              <a:gd name="adj" fmla="val 36290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/>
          <p:cNvSpPr/>
          <p:nvPr userDrawn="1"/>
        </p:nvSpPr>
        <p:spPr>
          <a:xfrm flipV="1">
            <a:off x="0" y="3776472"/>
            <a:ext cx="91440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228726"/>
            <a:ext cx="7772400" cy="1370882"/>
          </a:xfrm>
        </p:spPr>
        <p:txBody>
          <a:bodyPr lIns="0" tIns="0" rIns="0" bIns="0" anchor="b">
            <a:noAutofit/>
          </a:bodyPr>
          <a:lstStyle>
            <a:lvl1pPr algn="r">
              <a:defRPr sz="2100"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Title of the presentation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674620"/>
            <a:ext cx="7772400" cy="514782"/>
          </a:xfrm>
        </p:spPr>
        <p:txBody>
          <a:bodyPr lIns="0" tIns="0" rIns="0" bIns="0" anchor="t">
            <a:noAutofit/>
          </a:bodyPr>
          <a:lstStyle>
            <a:lvl1pPr marL="0" indent="0" algn="r">
              <a:buNone/>
              <a:defRPr sz="1050" b="0" i="1" spc="75">
                <a:solidFill>
                  <a:schemeClr val="bg1"/>
                </a:solidFill>
                <a:latin typeface="Arial"/>
                <a:cs typeface="Arial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goes here </a:t>
            </a:r>
          </a:p>
        </p:txBody>
      </p:sp>
      <p:pic>
        <p:nvPicPr>
          <p:cNvPr id="13" name="Picture 12" descr="NCI-Logo-Color.png"/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4282743"/>
            <a:ext cx="3993515" cy="38100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4295775"/>
            <a:ext cx="2286000" cy="3559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050" smtClean="0"/>
            </a:lvl1pPr>
          </a:lstStyle>
          <a:p>
            <a:pPr>
              <a:defRPr/>
            </a:pPr>
            <a:r>
              <a:rPr lang="en-US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202306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Sub-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11"/>
          <p:cNvSpPr>
            <a:spLocks noChangeAspect="1"/>
          </p:cNvSpPr>
          <p:nvPr userDrawn="1"/>
        </p:nvSpPr>
        <p:spPr>
          <a:xfrm>
            <a:off x="1177109" y="0"/>
            <a:ext cx="2872115" cy="5148072"/>
          </a:xfrm>
          <a:prstGeom prst="homePlate">
            <a:avLst>
              <a:gd name="adj" fmla="val 36290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Pentagon 12"/>
          <p:cNvSpPr>
            <a:spLocks noChangeAspect="1"/>
          </p:cNvSpPr>
          <p:nvPr userDrawn="1"/>
        </p:nvSpPr>
        <p:spPr>
          <a:xfrm>
            <a:off x="10624" y="0"/>
            <a:ext cx="2872115" cy="5148072"/>
          </a:xfrm>
          <a:prstGeom prst="homePlate">
            <a:avLst>
              <a:gd name="adj" fmla="val 36290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1371600"/>
            <a:ext cx="3017520" cy="1371600"/>
          </a:xfrm>
        </p:spPr>
        <p:txBody>
          <a:bodyPr lIns="0" tIns="0" rIns="0" bIns="0" anchor="b">
            <a:noAutofit/>
          </a:bodyPr>
          <a:lstStyle>
            <a:lvl1pPr algn="r">
              <a:lnSpc>
                <a:spcPct val="90000"/>
              </a:lnSpc>
              <a:defRPr sz="180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8647114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750" b="1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75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750" b="1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9" name="Picture 8" descr="NCI-Logo-Gray-Knock-NE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1" y="4864608"/>
            <a:ext cx="1916888" cy="182880"/>
          </a:xfrm>
          <a:prstGeom prst="rect">
            <a:avLst/>
          </a:prstGeom>
        </p:spPr>
      </p:pic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334256" y="0"/>
            <a:ext cx="4297680" cy="5148072"/>
          </a:xfrm>
        </p:spPr>
        <p:txBody>
          <a:bodyPr anchor="ctr">
            <a:noAutofit/>
          </a:bodyPr>
          <a:lstStyle>
            <a:lvl1pPr marL="342892" marR="0" indent="-342892" algn="l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i="1">
                <a:solidFill>
                  <a:srgbClr val="000000"/>
                </a:solidFill>
              </a:defRPr>
            </a:lvl1pPr>
            <a:lvl2pPr marL="514337" marR="0" indent="-171446" algn="l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 lang="en-US" sz="1425" i="1" kern="1200" baseline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2pPr>
          </a:lstStyle>
          <a:p>
            <a:r>
              <a:rPr lang="en-US"/>
              <a:t>Agenda Item 1</a:t>
            </a:r>
          </a:p>
          <a:p>
            <a:pPr lvl="1"/>
            <a:r>
              <a:rPr lang="en-US"/>
              <a:t>Agenda Item 1a</a:t>
            </a:r>
          </a:p>
          <a:p>
            <a:pPr lvl="1"/>
            <a:r>
              <a:rPr lang="en-US"/>
              <a:t>Agenda Item 1b</a:t>
            </a:r>
          </a:p>
          <a:p>
            <a:r>
              <a:rPr lang="en-US"/>
              <a:t>Agenda Item 2</a:t>
            </a:r>
          </a:p>
          <a:p>
            <a:pPr lvl="1"/>
            <a:r>
              <a:rPr lang="en-US"/>
              <a:t>Agenda Item 2a</a:t>
            </a:r>
          </a:p>
          <a:p>
            <a:pPr lvl="1"/>
            <a:r>
              <a:rPr lang="en-US"/>
              <a:t>Agenda Item 2b</a:t>
            </a:r>
          </a:p>
          <a:p>
            <a:r>
              <a:rPr lang="en-US"/>
              <a:t>Agenda Item 3</a:t>
            </a:r>
          </a:p>
          <a:p>
            <a:pPr marL="514337" marR="0" lvl="1" indent="-171446" algn="l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/>
              <a:t>Agenda Item 3a</a:t>
            </a:r>
          </a:p>
          <a:p>
            <a:pPr marL="514337" marR="0" lvl="1" indent="-171446" algn="l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/>
              <a:t>Agenda Item 3b</a:t>
            </a:r>
          </a:p>
        </p:txBody>
      </p:sp>
    </p:spTree>
    <p:extLst>
      <p:ext uri="{BB962C8B-B14F-4D97-AF65-F5344CB8AC3E}">
        <p14:creationId xmlns:p14="http://schemas.microsoft.com/office/powerpoint/2010/main" val="3827856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ightBlue-HexagonBG-TitleWide-Log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78AF84-6C70-214B-BEB0-852C543B22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5"/>
            <a:ext cx="9144884" cy="5143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0523" y="841772"/>
            <a:ext cx="8222955" cy="1790700"/>
          </a:xfrm>
          <a:prstGeom prst="rect">
            <a:avLst/>
          </a:prstGeom>
          <a:ln>
            <a:noFill/>
          </a:ln>
        </p:spPr>
        <p:txBody>
          <a:bodyPr anchor="b">
            <a:normAutofit/>
          </a:bodyPr>
          <a:lstStyle>
            <a:lvl1pPr algn="l">
              <a:defRPr sz="3375" b="1" i="0" spc="-113" baseline="0">
                <a:solidFill>
                  <a:srgbClr val="F6F6F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0524" y="2701531"/>
            <a:ext cx="5357182" cy="1194611"/>
          </a:xfrm>
        </p:spPr>
        <p:txBody>
          <a:bodyPr>
            <a:normAutofit/>
          </a:bodyPr>
          <a:lstStyle>
            <a:lvl1pPr marL="0" indent="0" algn="l">
              <a:buNone/>
              <a:defRPr sz="2000" i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Insert presenter name or subtitle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A3BA09-B112-4A49-AF66-A0C548E09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60523" y="2632473"/>
            <a:ext cx="8239341" cy="2434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NCI-Logo-White-Knock.png">
            <a:extLst>
              <a:ext uri="{FF2B5EF4-FFF2-40B4-BE49-F238E27FC236}">
                <a16:creationId xmlns:a16="http://schemas.microsoft.com/office/drawing/2014/main" id="{38B9AA04-5934-4767-8632-70811F67C9A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3" y="4821744"/>
            <a:ext cx="1916887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322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Brea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ntagon 10"/>
          <p:cNvSpPr/>
          <p:nvPr userDrawn="1"/>
        </p:nvSpPr>
        <p:spPr>
          <a:xfrm>
            <a:off x="1" y="0"/>
            <a:ext cx="8458199" cy="5143500"/>
          </a:xfrm>
          <a:prstGeom prst="homePlate">
            <a:avLst>
              <a:gd name="adj" fmla="val 20935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Pentagon 11"/>
          <p:cNvSpPr/>
          <p:nvPr userDrawn="1"/>
        </p:nvSpPr>
        <p:spPr>
          <a:xfrm>
            <a:off x="1" y="0"/>
            <a:ext cx="7289799" cy="5143500"/>
          </a:xfrm>
          <a:prstGeom prst="homePlate">
            <a:avLst>
              <a:gd name="adj" fmla="val 20935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29002" y="1817370"/>
            <a:ext cx="5029199" cy="1371600"/>
          </a:xfrm>
        </p:spPr>
        <p:txBody>
          <a:bodyPr lIns="0" tIns="0" rIns="0" bIns="0" anchor="b">
            <a:noAutofit/>
          </a:bodyPr>
          <a:lstStyle>
            <a:lvl1pPr algn="r">
              <a:defRPr sz="2100" spc="-60">
                <a:solidFill>
                  <a:schemeClr val="bg1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9000" y="3257550"/>
            <a:ext cx="5022892" cy="51435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050" b="0" i="1" spc="75">
                <a:solidFill>
                  <a:srgbClr val="FFFFFF"/>
                </a:solidFill>
                <a:latin typeface="+mn-lt"/>
                <a:cs typeface="SapientCentroSlab-Light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goes here</a:t>
            </a:r>
          </a:p>
        </p:txBody>
      </p:sp>
      <p:sp>
        <p:nvSpPr>
          <p:cNvPr id="8" name="Text Box 14"/>
          <p:cNvSpPr txBox="1">
            <a:spLocks noChangeArrowheads="1"/>
          </p:cNvSpPr>
          <p:nvPr userDrawn="1"/>
        </p:nvSpPr>
        <p:spPr bwMode="auto">
          <a:xfrm>
            <a:off x="8647114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750" b="1">
                <a:solidFill>
                  <a:srgbClr val="FFFFF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750" b="1" smtClean="0">
                <a:solidFill>
                  <a:srgbClr val="FFFFF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750" b="1">
              <a:solidFill>
                <a:srgbClr val="FFFFFF"/>
              </a:solidFill>
              <a:latin typeface="+mn-lt"/>
              <a:cs typeface="SapientSansRegular"/>
            </a:endParaRPr>
          </a:p>
        </p:txBody>
      </p:sp>
      <p:pic>
        <p:nvPicPr>
          <p:cNvPr id="13" name="Picture 12" descr="NCI-Logo-White-Knoc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3" y="4864608"/>
            <a:ext cx="1916887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417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Break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>
            <a:spLocks noChangeAspect="1"/>
          </p:cNvSpPr>
          <p:nvPr userDrawn="1"/>
        </p:nvSpPr>
        <p:spPr>
          <a:xfrm>
            <a:off x="1523357" y="0"/>
            <a:ext cx="2872115" cy="5148072"/>
          </a:xfrm>
          <a:prstGeom prst="homePlate">
            <a:avLst>
              <a:gd name="adj" fmla="val 36290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Pentagon 9"/>
          <p:cNvSpPr>
            <a:spLocks noChangeAspect="1"/>
          </p:cNvSpPr>
          <p:nvPr userDrawn="1"/>
        </p:nvSpPr>
        <p:spPr>
          <a:xfrm>
            <a:off x="1" y="0"/>
            <a:ext cx="3228986" cy="5148072"/>
          </a:xfrm>
          <a:prstGeom prst="homePlate">
            <a:avLst>
              <a:gd name="adj" fmla="val 32357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395471" y="1817370"/>
            <a:ext cx="4062728" cy="1371600"/>
          </a:xfrm>
        </p:spPr>
        <p:txBody>
          <a:bodyPr lIns="0" tIns="0" rIns="0" bIns="0" anchor="b">
            <a:noAutofit/>
          </a:bodyPr>
          <a:lstStyle>
            <a:lvl1pPr algn="r">
              <a:defRPr sz="2100" spc="-60">
                <a:solidFill>
                  <a:srgbClr val="BB0E3D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95471" y="3257550"/>
            <a:ext cx="4056420" cy="51435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050" b="0" i="1" spc="75">
                <a:solidFill>
                  <a:schemeClr val="accent3"/>
                </a:solidFill>
                <a:latin typeface="+mn-lt"/>
                <a:cs typeface="SapientCentroSlab-Light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goes here</a:t>
            </a:r>
          </a:p>
        </p:txBody>
      </p:sp>
      <p:pic>
        <p:nvPicPr>
          <p:cNvPr id="11" name="Picture 10" descr="NCI-Logo-White-Knoc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3" y="4864608"/>
            <a:ext cx="1916887" cy="182880"/>
          </a:xfrm>
          <a:prstGeom prst="rect">
            <a:avLst/>
          </a:prstGeom>
        </p:spPr>
      </p:pic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8647114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750" b="1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75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750" b="1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6642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/>
          <p:cNvSpPr/>
          <p:nvPr userDrawn="1"/>
        </p:nvSpPr>
        <p:spPr>
          <a:xfrm>
            <a:off x="1" y="0"/>
            <a:ext cx="8458199" cy="5143500"/>
          </a:xfrm>
          <a:prstGeom prst="homePlate">
            <a:avLst>
              <a:gd name="adj" fmla="val 20935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Pentagon 7"/>
          <p:cNvSpPr/>
          <p:nvPr userDrawn="1"/>
        </p:nvSpPr>
        <p:spPr>
          <a:xfrm>
            <a:off x="1" y="0"/>
            <a:ext cx="7289799" cy="5143500"/>
          </a:xfrm>
          <a:prstGeom prst="homePlate">
            <a:avLst>
              <a:gd name="adj" fmla="val 20935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371600"/>
            <a:ext cx="7772400" cy="2400300"/>
          </a:xfrm>
        </p:spPr>
        <p:txBody>
          <a:bodyPr anchor="ctr">
            <a:noAutofit/>
          </a:bodyPr>
          <a:lstStyle>
            <a:lvl1pPr marL="0" indent="0" algn="ctr">
              <a:spcAft>
                <a:spcPts val="0"/>
              </a:spcAft>
              <a:buNone/>
              <a:defRPr sz="1800" b="0" i="1" baseline="0">
                <a:solidFill>
                  <a:srgbClr val="FFFFFF"/>
                </a:solidFill>
                <a:latin typeface="+mn-lt"/>
                <a:cs typeface="SapientCentroSlab-Light"/>
              </a:defRPr>
            </a:lvl1pPr>
          </a:lstStyle>
          <a:p>
            <a:pPr lvl="0"/>
            <a:r>
              <a:rPr lang="en-US"/>
              <a:t>Vision Quote</a:t>
            </a:r>
            <a:br>
              <a:rPr lang="en-US"/>
            </a:br>
            <a:r>
              <a:rPr lang="en-US"/>
              <a:t>“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fugit </a:t>
            </a:r>
            <a:r>
              <a:rPr lang="en-US" err="1"/>
              <a:t>liberavisse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nec</a:t>
            </a:r>
            <a:r>
              <a:rPr lang="en-US"/>
              <a:t> at. </a:t>
            </a:r>
            <a:r>
              <a:rPr lang="en-US" err="1"/>
              <a:t>Essent</a:t>
            </a:r>
            <a:r>
              <a:rPr lang="en-US"/>
              <a:t> </a:t>
            </a:r>
            <a:r>
              <a:rPr lang="en-US" err="1"/>
              <a:t>elaboraret</a:t>
            </a:r>
            <a:r>
              <a:rPr lang="en-US"/>
              <a:t> </a:t>
            </a:r>
            <a:r>
              <a:rPr lang="en-US" err="1"/>
              <a:t>conclusionemque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eam</a:t>
            </a:r>
            <a:r>
              <a:rPr lang="en-US"/>
              <a:t> id. Quo ex </a:t>
            </a:r>
            <a:r>
              <a:rPr lang="en-US" err="1"/>
              <a:t>laboramus</a:t>
            </a:r>
            <a:r>
              <a:rPr lang="en-US"/>
              <a:t> </a:t>
            </a:r>
            <a:r>
              <a:rPr lang="en-US" err="1"/>
              <a:t>accommodare</a:t>
            </a:r>
            <a:r>
              <a:rPr lang="en-US"/>
              <a:t>, </a:t>
            </a:r>
            <a:br>
              <a:rPr lang="en-US"/>
            </a:br>
            <a:r>
              <a:rPr lang="en-US"/>
              <a:t>his </a:t>
            </a:r>
            <a:r>
              <a:rPr lang="en-US" err="1"/>
              <a:t>falli</a:t>
            </a:r>
            <a:r>
              <a:rPr lang="en-US"/>
              <a:t> </a:t>
            </a:r>
            <a:r>
              <a:rPr lang="en-US" err="1"/>
              <a:t>deleniti</a:t>
            </a:r>
            <a:r>
              <a:rPr lang="en-US"/>
              <a:t> </a:t>
            </a:r>
            <a:r>
              <a:rPr lang="en-US" err="1"/>
              <a:t>ei</a:t>
            </a:r>
            <a:r>
              <a:rPr lang="en-US"/>
              <a:t>. </a:t>
            </a:r>
            <a:r>
              <a:rPr lang="en-US" err="1"/>
              <a:t>Illud</a:t>
            </a:r>
            <a:r>
              <a:rPr lang="en-US"/>
              <a:t> postulant </a:t>
            </a:r>
            <a:br>
              <a:rPr lang="en-US"/>
            </a:br>
            <a:r>
              <a:rPr lang="en-US" err="1"/>
              <a:t>adversarium</a:t>
            </a:r>
            <a:r>
              <a:rPr lang="en-US"/>
              <a:t> </a:t>
            </a:r>
            <a:r>
              <a:rPr lang="en-US" err="1"/>
              <a:t>ei</a:t>
            </a:r>
            <a:r>
              <a:rPr lang="en-US"/>
              <a:t> his.”</a:t>
            </a:r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8647114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750" b="1">
                <a:solidFill>
                  <a:srgbClr val="FFFFF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750" b="1" smtClean="0">
                <a:solidFill>
                  <a:srgbClr val="FFFFF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750" b="1">
              <a:solidFill>
                <a:srgbClr val="FFFFFF"/>
              </a:solidFill>
              <a:latin typeface="+mn-lt"/>
              <a:cs typeface="SapientSansRegular"/>
            </a:endParaRPr>
          </a:p>
        </p:txBody>
      </p:sp>
      <p:pic>
        <p:nvPicPr>
          <p:cNvPr id="10" name="Picture 9" descr="NCI-Logo-White-Knoc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3" y="4864608"/>
            <a:ext cx="1916887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60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60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18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8647114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750" b="1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75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750" b="1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1" y="4864608"/>
            <a:ext cx="1916888" cy="1828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8165592" cy="360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9970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60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18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8647114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750" b="1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75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750" b="1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8165592" cy="360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91477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60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18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4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750" b="1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75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750" b="1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1" y="4864608"/>
            <a:ext cx="1916888" cy="18288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93778" y="1069975"/>
            <a:ext cx="4108387" cy="36004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4762057" y="1069975"/>
            <a:ext cx="3897314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40082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60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18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4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750" b="1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75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750" b="1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762057" y="1069975"/>
            <a:ext cx="3897314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93778" y="1069975"/>
            <a:ext cx="4108387" cy="36004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17374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60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18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4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750" b="1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75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750" b="1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1" y="4864608"/>
            <a:ext cx="1916888" cy="18288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550982" y="1069975"/>
            <a:ext cx="4108387" cy="36004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493776" y="1069975"/>
            <a:ext cx="3897314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72988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60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18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4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750" b="1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75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750" b="1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550982" y="1069975"/>
            <a:ext cx="4108387" cy="36004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493776" y="1069975"/>
            <a:ext cx="3897314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093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60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18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8647114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750" b="1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75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750" b="1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1" name="Picture 10" descr="NCI-Logo-Gray-Knock-NE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1" y="4864608"/>
            <a:ext cx="1916888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50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ightBlue-HexagonBG-TitleNarrow-Log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270AB3-403E-D08A-A559-1AEBDA0014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5"/>
            <a:ext cx="9144884" cy="5143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0524" y="841772"/>
            <a:ext cx="5357182" cy="179313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375" b="1" i="0" spc="-113" baseline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0524" y="2701531"/>
            <a:ext cx="5357182" cy="1194611"/>
          </a:xfrm>
        </p:spPr>
        <p:txBody>
          <a:bodyPr>
            <a:normAutofit/>
          </a:bodyPr>
          <a:lstStyle>
            <a:lvl1pPr marL="0" indent="0" algn="l">
              <a:buNone/>
              <a:defRPr sz="2000" i="0">
                <a:solidFill>
                  <a:schemeClr val="tx1"/>
                </a:solidFill>
                <a:effectLst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Insert presenter name or subtitle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A3BA09-B112-4A49-AF66-A0C548E09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60524" y="2632472"/>
            <a:ext cx="5357182" cy="2433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NCI-Logo-White-Knock.png">
            <a:extLst>
              <a:ext uri="{FF2B5EF4-FFF2-40B4-BE49-F238E27FC236}">
                <a16:creationId xmlns:a16="http://schemas.microsoft.com/office/drawing/2014/main" id="{38B9AA04-5934-4767-8632-70811F67C9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3" y="4821744"/>
            <a:ext cx="1916887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61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60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18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8647114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750" b="1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75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750" b="1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38642462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4"/>
          <p:cNvSpPr txBox="1">
            <a:spLocks noChangeArrowheads="1"/>
          </p:cNvSpPr>
          <p:nvPr userDrawn="1"/>
        </p:nvSpPr>
        <p:spPr bwMode="auto">
          <a:xfrm>
            <a:off x="8647114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750" b="1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75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750" b="1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2" name="Picture 11" descr="NCI-Logo-Gray-Knock-NE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1" y="4864608"/>
            <a:ext cx="1916888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734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 userDrawn="1"/>
        </p:nvSpPr>
        <p:spPr bwMode="auto">
          <a:xfrm>
            <a:off x="8647114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750" b="1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75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750" b="1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6172963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 userDrawn="1"/>
        </p:nvSpPr>
        <p:spPr>
          <a:xfrm>
            <a:off x="1" y="0"/>
            <a:ext cx="8458199" cy="5143500"/>
          </a:xfrm>
          <a:prstGeom prst="homePlate">
            <a:avLst>
              <a:gd name="adj" fmla="val 20935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Pentagon 8"/>
          <p:cNvSpPr/>
          <p:nvPr userDrawn="1"/>
        </p:nvSpPr>
        <p:spPr>
          <a:xfrm>
            <a:off x="1" y="0"/>
            <a:ext cx="7289799" cy="5143500"/>
          </a:xfrm>
          <a:prstGeom prst="homePlate">
            <a:avLst>
              <a:gd name="adj" fmla="val 20935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2" name="Group 1"/>
          <p:cNvGrpSpPr>
            <a:grpSpLocks noChangeAspect="1"/>
          </p:cNvGrpSpPr>
          <p:nvPr userDrawn="1"/>
        </p:nvGrpSpPr>
        <p:grpSpPr>
          <a:xfrm>
            <a:off x="2994026" y="2148842"/>
            <a:ext cx="3163776" cy="813435"/>
            <a:chOff x="2333626" y="1990725"/>
            <a:chExt cx="4519680" cy="1162050"/>
          </a:xfrm>
        </p:grpSpPr>
        <p:pic>
          <p:nvPicPr>
            <p:cNvPr id="6" name="Picture 5" descr="NCI-Logo-Stack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3805" y="2133600"/>
              <a:ext cx="3119501" cy="852170"/>
            </a:xfrm>
            <a:prstGeom prst="rect">
              <a:avLst/>
            </a:prstGeom>
          </p:spPr>
        </p:pic>
        <p:pic>
          <p:nvPicPr>
            <p:cNvPr id="8" name="Picture 7" descr="4_hhs_logo_white.png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3626" y="1990725"/>
              <a:ext cx="1162050" cy="1162050"/>
            </a:xfrm>
            <a:prstGeom prst="rect">
              <a:avLst/>
            </a:prstGeom>
          </p:spPr>
        </p:pic>
      </p:grpSp>
      <p:sp>
        <p:nvSpPr>
          <p:cNvPr id="10" name="TextBox 13"/>
          <p:cNvSpPr txBox="1">
            <a:spLocks noChangeArrowheads="1"/>
          </p:cNvSpPr>
          <p:nvPr userDrawn="1"/>
        </p:nvSpPr>
        <p:spPr bwMode="auto">
          <a:xfrm>
            <a:off x="2616546" y="4356102"/>
            <a:ext cx="39474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>
                <a:solidFill>
                  <a:schemeClr val="bg1"/>
                </a:solidFill>
                <a:latin typeface="Arial" charset="0"/>
              </a:rPr>
              <a:t>www.cancer.gov                 www.cancer.gov/espanol</a:t>
            </a:r>
          </a:p>
        </p:txBody>
      </p:sp>
    </p:spTree>
    <p:extLst>
      <p:ext uri="{BB962C8B-B14F-4D97-AF65-F5344CB8AC3E}">
        <p14:creationId xmlns:p14="http://schemas.microsoft.com/office/powerpoint/2010/main" val="34667424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744D6-E225-4AB3-A9AD-9B42B71CA7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02674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 userDrawn="1"/>
        </p:nvSpPr>
        <p:spPr>
          <a:xfrm>
            <a:off x="1168401" y="0"/>
            <a:ext cx="2870200" cy="5143500"/>
          </a:xfrm>
          <a:prstGeom prst="homePlate">
            <a:avLst>
              <a:gd name="adj" fmla="val 47787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Pentagon 19"/>
          <p:cNvSpPr/>
          <p:nvPr userDrawn="1"/>
        </p:nvSpPr>
        <p:spPr>
          <a:xfrm>
            <a:off x="0" y="0"/>
            <a:ext cx="2870200" cy="5143500"/>
          </a:xfrm>
          <a:prstGeom prst="homePlate">
            <a:avLst>
              <a:gd name="adj" fmla="val 47787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/>
          <p:cNvSpPr/>
          <p:nvPr userDrawn="1"/>
        </p:nvSpPr>
        <p:spPr>
          <a:xfrm flipV="1">
            <a:off x="0" y="3771900"/>
            <a:ext cx="91440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234440"/>
            <a:ext cx="7772400" cy="1370882"/>
          </a:xfrm>
        </p:spPr>
        <p:txBody>
          <a:bodyPr lIns="0" tIns="0" rIns="0" bIns="0" anchor="b">
            <a:noAutofit/>
          </a:bodyPr>
          <a:lstStyle>
            <a:lvl1pPr algn="r">
              <a:defRPr sz="2700"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Title of the presentation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674620"/>
            <a:ext cx="7772400" cy="514782"/>
          </a:xfrm>
        </p:spPr>
        <p:txBody>
          <a:bodyPr lIns="0" tIns="0" rIns="0" bIns="0" anchor="t">
            <a:noAutofit/>
          </a:bodyPr>
          <a:lstStyle>
            <a:lvl1pPr marL="0" indent="0" algn="r">
              <a:buNone/>
              <a:defRPr sz="1350" b="0" i="1" spc="75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goes here </a:t>
            </a:r>
          </a:p>
        </p:txBody>
      </p:sp>
      <p:pic>
        <p:nvPicPr>
          <p:cNvPr id="12" name="Picture 11" descr="NCI-Logo-Colo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282745"/>
            <a:ext cx="4974336" cy="355931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4295775"/>
            <a:ext cx="228600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 smtClean="0"/>
            </a:lvl1pPr>
          </a:lstStyle>
          <a:p>
            <a:pPr>
              <a:defRPr/>
            </a:pPr>
            <a:r>
              <a:rPr lang="en-US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2792605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Sub-Bull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>
            <a:off x="1168401" y="0"/>
            <a:ext cx="2870200" cy="5143500"/>
          </a:xfrm>
          <a:prstGeom prst="homePlate">
            <a:avLst>
              <a:gd name="adj" fmla="val 4778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Pentagon 8"/>
          <p:cNvSpPr/>
          <p:nvPr userDrawn="1"/>
        </p:nvSpPr>
        <p:spPr>
          <a:xfrm>
            <a:off x="0" y="0"/>
            <a:ext cx="2870200" cy="5143500"/>
          </a:xfrm>
          <a:prstGeom prst="homePlate">
            <a:avLst>
              <a:gd name="adj" fmla="val 47787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 Box 14"/>
          <p:cNvSpPr txBox="1">
            <a:spLocks noChangeArrowheads="1"/>
          </p:cNvSpPr>
          <p:nvPr userDrawn="1"/>
        </p:nvSpPr>
        <p:spPr bwMode="auto">
          <a:xfrm>
            <a:off x="8647114" y="4934468"/>
            <a:ext cx="307975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750" b="1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75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750" b="1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334256" y="0"/>
            <a:ext cx="4297680" cy="5143500"/>
          </a:xfrm>
        </p:spPr>
        <p:txBody>
          <a:bodyPr anchor="ctr">
            <a:noAutofit/>
          </a:bodyPr>
          <a:lstStyle>
            <a:lvl1pPr marL="342900" marR="0" indent="-3429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i="1">
                <a:solidFill>
                  <a:srgbClr val="000000"/>
                </a:solidFill>
              </a:defRPr>
            </a:lvl1pPr>
            <a:lvl2pPr marL="514350" marR="0" indent="-17145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 lang="en-US" sz="1425" i="1" kern="1200" baseline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2pPr>
          </a:lstStyle>
          <a:p>
            <a:r>
              <a:rPr lang="en-US"/>
              <a:t>Agenda Item 1</a:t>
            </a:r>
          </a:p>
          <a:p>
            <a:pPr lvl="1"/>
            <a:r>
              <a:rPr lang="en-US"/>
              <a:t>Agenda Item 1a</a:t>
            </a:r>
          </a:p>
          <a:p>
            <a:pPr lvl="1"/>
            <a:r>
              <a:rPr lang="en-US"/>
              <a:t>Agenda Item 1b</a:t>
            </a:r>
          </a:p>
          <a:p>
            <a:r>
              <a:rPr lang="en-US"/>
              <a:t>Agenda Item 2</a:t>
            </a:r>
          </a:p>
          <a:p>
            <a:pPr lvl="1"/>
            <a:r>
              <a:rPr lang="en-US"/>
              <a:t>Agenda Item 2a</a:t>
            </a:r>
          </a:p>
          <a:p>
            <a:pPr lvl="1"/>
            <a:r>
              <a:rPr lang="en-US"/>
              <a:t>Agenda Item 2b</a:t>
            </a:r>
          </a:p>
          <a:p>
            <a:r>
              <a:rPr lang="en-US"/>
              <a:t>Agenda Item 3</a:t>
            </a:r>
          </a:p>
          <a:p>
            <a:pPr marL="514350" marR="0" lvl="1" indent="-17145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/>
              <a:t>Agenda Item 3a</a:t>
            </a:r>
          </a:p>
          <a:p>
            <a:pPr marL="514350" marR="0" lvl="1" indent="-17145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/>
              <a:t>Agenda Item 3b</a:t>
            </a:r>
          </a:p>
          <a:p>
            <a:pPr marL="514350" marR="0" lvl="1" indent="-17145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/>
              <a:t>Agenda Item 3c</a:t>
            </a:r>
          </a:p>
          <a:p>
            <a:r>
              <a:rPr lang="en-US"/>
              <a:t>Agenda Item 4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1303020"/>
            <a:ext cx="3017520" cy="1371600"/>
          </a:xfrm>
        </p:spPr>
        <p:txBody>
          <a:bodyPr lIns="0" tIns="0" rIns="0" bIns="0" anchor="b">
            <a:noAutofit/>
          </a:bodyPr>
          <a:lstStyle>
            <a:lvl1pPr algn="r">
              <a:lnSpc>
                <a:spcPct val="90000"/>
              </a:lnSpc>
              <a:defRPr sz="180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/>
              <a:t>Agenda</a:t>
            </a:r>
          </a:p>
        </p:txBody>
      </p:sp>
      <p:pic>
        <p:nvPicPr>
          <p:cNvPr id="2" name="Picture 1" descr="NCI-Logo-Gray-Knock-NE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1" y="4934468"/>
            <a:ext cx="1916888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619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Brea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ntagon 10"/>
          <p:cNvSpPr/>
          <p:nvPr userDrawn="1"/>
        </p:nvSpPr>
        <p:spPr>
          <a:xfrm>
            <a:off x="0" y="0"/>
            <a:ext cx="8458198" cy="5143500"/>
          </a:xfrm>
          <a:prstGeom prst="homePlate">
            <a:avLst>
              <a:gd name="adj" fmla="val 20935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Pentagon 11"/>
          <p:cNvSpPr/>
          <p:nvPr userDrawn="1"/>
        </p:nvSpPr>
        <p:spPr>
          <a:xfrm>
            <a:off x="1" y="0"/>
            <a:ext cx="7289798" cy="5143500"/>
          </a:xfrm>
          <a:prstGeom prst="homePlate">
            <a:avLst>
              <a:gd name="adj" fmla="val 20935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29000" y="1817370"/>
            <a:ext cx="5029199" cy="1371600"/>
          </a:xfrm>
        </p:spPr>
        <p:txBody>
          <a:bodyPr lIns="0" tIns="0" rIns="0" bIns="0" anchor="b">
            <a:noAutofit/>
          </a:bodyPr>
          <a:lstStyle>
            <a:lvl1pPr algn="r">
              <a:defRPr sz="2700" spc="-60">
                <a:solidFill>
                  <a:schemeClr val="bg1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9000" y="3257550"/>
            <a:ext cx="5022892" cy="51435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275" b="0" i="1" spc="75">
                <a:solidFill>
                  <a:srgbClr val="FFFFFF"/>
                </a:solidFill>
                <a:latin typeface="+mn-lt"/>
                <a:cs typeface="SapientCentroSlab-Ligh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goes here</a:t>
            </a: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8647114" y="4934468"/>
            <a:ext cx="307975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750" b="1">
                <a:solidFill>
                  <a:srgbClr val="FFFFF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750" b="1" smtClean="0">
                <a:solidFill>
                  <a:srgbClr val="FFFFF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750" b="1">
              <a:solidFill>
                <a:srgbClr val="FFFFFF"/>
              </a:solidFill>
              <a:latin typeface="+mn-lt"/>
              <a:cs typeface="SapientSansRegular"/>
            </a:endParaRPr>
          </a:p>
        </p:txBody>
      </p:sp>
      <p:pic>
        <p:nvPicPr>
          <p:cNvPr id="13" name="Picture 12" descr="NCI-Logo-White-Knoc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1" y="4934468"/>
            <a:ext cx="1916887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51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Break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entagon 9"/>
          <p:cNvSpPr/>
          <p:nvPr userDrawn="1"/>
        </p:nvSpPr>
        <p:spPr>
          <a:xfrm>
            <a:off x="1525271" y="0"/>
            <a:ext cx="2870200" cy="5143500"/>
          </a:xfrm>
          <a:prstGeom prst="homePlate">
            <a:avLst>
              <a:gd name="adj" fmla="val 47787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Pentagon 11"/>
          <p:cNvSpPr/>
          <p:nvPr userDrawn="1"/>
        </p:nvSpPr>
        <p:spPr>
          <a:xfrm>
            <a:off x="0" y="0"/>
            <a:ext cx="3227070" cy="5143500"/>
          </a:xfrm>
          <a:prstGeom prst="homePlate">
            <a:avLst>
              <a:gd name="adj" fmla="val 42671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395471" y="1817370"/>
            <a:ext cx="4062728" cy="1371600"/>
          </a:xfrm>
        </p:spPr>
        <p:txBody>
          <a:bodyPr lIns="0" tIns="0" rIns="0" bIns="0" anchor="b">
            <a:noAutofit/>
          </a:bodyPr>
          <a:lstStyle>
            <a:lvl1pPr algn="r">
              <a:defRPr sz="2700" spc="-60" baseline="0">
                <a:solidFill>
                  <a:schemeClr val="tx2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95470" y="3257550"/>
            <a:ext cx="4056421" cy="51435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275" b="0" i="1" spc="75">
                <a:solidFill>
                  <a:schemeClr val="accent3"/>
                </a:solidFill>
                <a:latin typeface="+mn-lt"/>
                <a:cs typeface="SapientCentroSlab-Ligh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goes here</a:t>
            </a: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8647114" y="4934468"/>
            <a:ext cx="307975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750" b="1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75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750" b="1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White-Knoc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1" y="4934468"/>
            <a:ext cx="1916887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527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/>
          <p:cNvSpPr/>
          <p:nvPr userDrawn="1"/>
        </p:nvSpPr>
        <p:spPr>
          <a:xfrm>
            <a:off x="0" y="0"/>
            <a:ext cx="8458198" cy="5143500"/>
          </a:xfrm>
          <a:prstGeom prst="homePlate">
            <a:avLst>
              <a:gd name="adj" fmla="val 20935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Pentagon 7"/>
          <p:cNvSpPr/>
          <p:nvPr userDrawn="1"/>
        </p:nvSpPr>
        <p:spPr>
          <a:xfrm>
            <a:off x="1" y="0"/>
            <a:ext cx="7289798" cy="5143500"/>
          </a:xfrm>
          <a:prstGeom prst="homePlate">
            <a:avLst>
              <a:gd name="adj" fmla="val 20935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371600"/>
            <a:ext cx="7772400" cy="2400300"/>
          </a:xfrm>
        </p:spPr>
        <p:txBody>
          <a:bodyPr anchor="ctr">
            <a:noAutofit/>
          </a:bodyPr>
          <a:lstStyle>
            <a:lvl1pPr marL="0" indent="0" algn="ctr">
              <a:spcAft>
                <a:spcPts val="0"/>
              </a:spcAft>
              <a:buNone/>
              <a:defRPr sz="2100" b="0" i="1" baseline="0">
                <a:solidFill>
                  <a:srgbClr val="FFFFFF"/>
                </a:solidFill>
                <a:latin typeface="+mn-lt"/>
                <a:cs typeface="SapientCentroSlab-Light"/>
              </a:defRPr>
            </a:lvl1pPr>
          </a:lstStyle>
          <a:p>
            <a:pPr lvl="0"/>
            <a:r>
              <a:rPr lang="en-US"/>
              <a:t>Vision Quote</a:t>
            </a:r>
            <a:br>
              <a:rPr lang="en-US"/>
            </a:br>
            <a:r>
              <a:rPr lang="en-US"/>
              <a:t>“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fugit </a:t>
            </a:r>
            <a:r>
              <a:rPr lang="en-US" err="1"/>
              <a:t>liberavisse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nec</a:t>
            </a:r>
            <a:r>
              <a:rPr lang="en-US"/>
              <a:t> at. </a:t>
            </a:r>
            <a:r>
              <a:rPr lang="en-US" err="1"/>
              <a:t>Essent</a:t>
            </a:r>
            <a:r>
              <a:rPr lang="en-US"/>
              <a:t> </a:t>
            </a:r>
            <a:r>
              <a:rPr lang="en-US" err="1"/>
              <a:t>elaboraret</a:t>
            </a:r>
            <a:r>
              <a:rPr lang="en-US"/>
              <a:t> </a:t>
            </a:r>
            <a:r>
              <a:rPr lang="en-US" err="1"/>
              <a:t>conclusionemque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eam</a:t>
            </a:r>
            <a:r>
              <a:rPr lang="en-US"/>
              <a:t> id. Quo ex </a:t>
            </a:r>
            <a:r>
              <a:rPr lang="en-US" err="1"/>
              <a:t>laboramus</a:t>
            </a:r>
            <a:r>
              <a:rPr lang="en-US"/>
              <a:t> </a:t>
            </a:r>
            <a:r>
              <a:rPr lang="en-US" err="1"/>
              <a:t>accommodare</a:t>
            </a:r>
            <a:r>
              <a:rPr lang="en-US"/>
              <a:t>, </a:t>
            </a:r>
            <a:br>
              <a:rPr lang="en-US"/>
            </a:br>
            <a:r>
              <a:rPr lang="en-US"/>
              <a:t>his </a:t>
            </a:r>
            <a:r>
              <a:rPr lang="en-US" err="1"/>
              <a:t>falli</a:t>
            </a:r>
            <a:r>
              <a:rPr lang="en-US"/>
              <a:t> </a:t>
            </a:r>
            <a:r>
              <a:rPr lang="en-US" err="1"/>
              <a:t>deleniti</a:t>
            </a:r>
            <a:r>
              <a:rPr lang="en-US"/>
              <a:t> </a:t>
            </a:r>
            <a:r>
              <a:rPr lang="en-US" err="1"/>
              <a:t>ei</a:t>
            </a:r>
            <a:r>
              <a:rPr lang="en-US"/>
              <a:t>. </a:t>
            </a:r>
            <a:r>
              <a:rPr lang="en-US" err="1"/>
              <a:t>Illud</a:t>
            </a:r>
            <a:r>
              <a:rPr lang="en-US"/>
              <a:t> postulant </a:t>
            </a:r>
            <a:br>
              <a:rPr lang="en-US"/>
            </a:br>
            <a:r>
              <a:rPr lang="en-US" err="1"/>
              <a:t>adversarium</a:t>
            </a:r>
            <a:r>
              <a:rPr lang="en-US"/>
              <a:t> </a:t>
            </a:r>
            <a:r>
              <a:rPr lang="en-US" err="1"/>
              <a:t>ei</a:t>
            </a:r>
            <a:r>
              <a:rPr lang="en-US"/>
              <a:t> his.”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8647114" y="4934468"/>
            <a:ext cx="307975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750" b="1">
                <a:solidFill>
                  <a:srgbClr val="FFFFF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750" b="1" smtClean="0">
                <a:solidFill>
                  <a:srgbClr val="FFFFF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750" b="1">
              <a:solidFill>
                <a:srgbClr val="FFFFFF"/>
              </a:solidFill>
              <a:latin typeface="+mn-lt"/>
              <a:cs typeface="SapientSansRegular"/>
            </a:endParaRPr>
          </a:p>
        </p:txBody>
      </p:sp>
      <p:pic>
        <p:nvPicPr>
          <p:cNvPr id="11" name="Picture 10" descr="NCI-Logo-White-Knoc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1" y="4934468"/>
            <a:ext cx="1916887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15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Blue-HexagonBG-Section-Log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78AF84-6C70-214B-BEB0-852C543B22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5"/>
            <a:ext cx="9144884" cy="5143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0523" y="841772"/>
            <a:ext cx="8222955" cy="1790700"/>
          </a:xfrm>
          <a:prstGeom prst="rect">
            <a:avLst/>
          </a:prstGeom>
          <a:ln>
            <a:noFill/>
          </a:ln>
        </p:spPr>
        <p:txBody>
          <a:bodyPr anchor="b">
            <a:normAutofit/>
          </a:bodyPr>
          <a:lstStyle>
            <a:lvl1pPr algn="l">
              <a:defRPr sz="3375" b="1" i="0" spc="-113" baseline="0">
                <a:solidFill>
                  <a:srgbClr val="F6F6F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break</a:t>
            </a:r>
          </a:p>
        </p:txBody>
      </p:sp>
      <p:pic>
        <p:nvPicPr>
          <p:cNvPr id="6" name="Picture 5" descr="NCI-Logo-White-Knock.png">
            <a:extLst>
              <a:ext uri="{FF2B5EF4-FFF2-40B4-BE49-F238E27FC236}">
                <a16:creationId xmlns:a16="http://schemas.microsoft.com/office/drawing/2014/main" id="{38B9AA04-5934-4767-8632-70811F67C9A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3" y="4821744"/>
            <a:ext cx="1916887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66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9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18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8647114" y="4934468"/>
            <a:ext cx="307975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750" b="1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75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750" b="1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2" name="Picture 11" descr="NCI-Logo-Gray-Knock-NE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1" y="4934468"/>
            <a:ext cx="1916888" cy="1371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81521" y="1069975"/>
            <a:ext cx="8165592" cy="360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38493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9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18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8647114" y="4934468"/>
            <a:ext cx="307975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750" b="1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75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750" b="1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81521" y="1069975"/>
            <a:ext cx="8165592" cy="360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75268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9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18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/>
              <a:t>Slide title</a:t>
            </a:r>
          </a:p>
        </p:txBody>
      </p:sp>
      <p:pic>
        <p:nvPicPr>
          <p:cNvPr id="9" name="Picture 8" descr="NCI-Logo-Gray-Knock-NE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1" y="4934468"/>
            <a:ext cx="1916888" cy="137160"/>
          </a:xfrm>
          <a:prstGeom prst="rect">
            <a:avLst/>
          </a:prstGeom>
        </p:spPr>
      </p:pic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4" y="4934468"/>
            <a:ext cx="307975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750" b="1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75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750" b="1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81521" y="1069975"/>
            <a:ext cx="4120642" cy="36004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762056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367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9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18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4" y="4934468"/>
            <a:ext cx="307975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750" b="1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75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750" b="1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81521" y="1069975"/>
            <a:ext cx="4120642" cy="36004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4762056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80744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9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18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/>
              <a:t>Slide title</a:t>
            </a:r>
          </a:p>
        </p:txBody>
      </p:sp>
      <p:pic>
        <p:nvPicPr>
          <p:cNvPr id="9" name="Picture 8" descr="NCI-Logo-Gray-Knock-NE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1" y="4934468"/>
            <a:ext cx="1916888" cy="137160"/>
          </a:xfrm>
          <a:prstGeom prst="rect">
            <a:avLst/>
          </a:prstGeom>
        </p:spPr>
      </p:pic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4" y="4934468"/>
            <a:ext cx="307975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750" b="1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75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750" b="1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538727" y="1069975"/>
            <a:ext cx="4120642" cy="36004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493777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57396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9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18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4" y="4934468"/>
            <a:ext cx="307975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750" b="1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75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750" b="1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538727" y="1069975"/>
            <a:ext cx="4120642" cy="36004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493777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15502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9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18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/>
              <a:t>Slide title</a:t>
            </a:r>
          </a:p>
        </p:txBody>
      </p:sp>
      <p:pic>
        <p:nvPicPr>
          <p:cNvPr id="8" name="Picture 7" descr="NCI-Logo-Gray-Knock-NE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1" y="4934468"/>
            <a:ext cx="1916888" cy="137160"/>
          </a:xfrm>
          <a:prstGeom prst="rect">
            <a:avLst/>
          </a:prstGeom>
        </p:spPr>
      </p:pic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8647114" y="4934468"/>
            <a:ext cx="307975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750" b="1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75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750" b="1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31339633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9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18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8647114" y="4934468"/>
            <a:ext cx="307975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750" b="1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75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750" b="1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157456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8647114" y="4934468"/>
            <a:ext cx="307975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750" b="1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75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750" b="1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2" name="Picture 11" descr="NCI-Logo-Gray-Knock-NE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1" y="4934468"/>
            <a:ext cx="1916888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198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 userDrawn="1"/>
        </p:nvSpPr>
        <p:spPr bwMode="auto">
          <a:xfrm>
            <a:off x="8647114" y="4934468"/>
            <a:ext cx="307975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750" b="1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75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750" b="1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2834991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-ChevronBG-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9">
            <a:extLst>
              <a:ext uri="{FF2B5EF4-FFF2-40B4-BE49-F238E27FC236}">
                <a16:creationId xmlns:a16="http://schemas.microsoft.com/office/drawing/2014/main" id="{B166E35C-93E5-F03C-0306-040ABF981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13158"/>
            <a:ext cx="3987436" cy="5126798"/>
          </a:xfrm>
          <a:custGeom>
            <a:avLst/>
            <a:gdLst>
              <a:gd name="connsiteX0" fmla="*/ 0 w 8193024"/>
              <a:gd name="connsiteY0" fmla="*/ 0 h 6848856"/>
              <a:gd name="connsiteX1" fmla="*/ 4768596 w 8193024"/>
              <a:gd name="connsiteY1" fmla="*/ 0 h 6848856"/>
              <a:gd name="connsiteX2" fmla="*/ 8193024 w 8193024"/>
              <a:gd name="connsiteY2" fmla="*/ 3424428 h 6848856"/>
              <a:gd name="connsiteX3" fmla="*/ 4768596 w 8193024"/>
              <a:gd name="connsiteY3" fmla="*/ 6848856 h 6848856"/>
              <a:gd name="connsiteX4" fmla="*/ 0 w 8193024"/>
              <a:gd name="connsiteY4" fmla="*/ 6848856 h 6848856"/>
              <a:gd name="connsiteX5" fmla="*/ 0 w 8193024"/>
              <a:gd name="connsiteY5" fmla="*/ 0 h 6848856"/>
              <a:gd name="connsiteX0" fmla="*/ 0 w 6099048"/>
              <a:gd name="connsiteY0" fmla="*/ 0 h 6848856"/>
              <a:gd name="connsiteX1" fmla="*/ 4768596 w 6099048"/>
              <a:gd name="connsiteY1" fmla="*/ 0 h 6848856"/>
              <a:gd name="connsiteX2" fmla="*/ 6099048 w 6099048"/>
              <a:gd name="connsiteY2" fmla="*/ 3424428 h 6848856"/>
              <a:gd name="connsiteX3" fmla="*/ 4768596 w 6099048"/>
              <a:gd name="connsiteY3" fmla="*/ 6848856 h 6848856"/>
              <a:gd name="connsiteX4" fmla="*/ 0 w 6099048"/>
              <a:gd name="connsiteY4" fmla="*/ 6848856 h 6848856"/>
              <a:gd name="connsiteX5" fmla="*/ 0 w 6099048"/>
              <a:gd name="connsiteY5" fmla="*/ 0 h 6848856"/>
              <a:gd name="connsiteX0" fmla="*/ 0 w 5678424"/>
              <a:gd name="connsiteY0" fmla="*/ 0 h 6848856"/>
              <a:gd name="connsiteX1" fmla="*/ 4768596 w 5678424"/>
              <a:gd name="connsiteY1" fmla="*/ 0 h 6848856"/>
              <a:gd name="connsiteX2" fmla="*/ 5678424 w 5678424"/>
              <a:gd name="connsiteY2" fmla="*/ 3442716 h 6848856"/>
              <a:gd name="connsiteX3" fmla="*/ 4768596 w 5678424"/>
              <a:gd name="connsiteY3" fmla="*/ 6848856 h 6848856"/>
              <a:gd name="connsiteX4" fmla="*/ 0 w 5678424"/>
              <a:gd name="connsiteY4" fmla="*/ 6848856 h 6848856"/>
              <a:gd name="connsiteX5" fmla="*/ 0 w 5678424"/>
              <a:gd name="connsiteY5" fmla="*/ 0 h 6848856"/>
              <a:gd name="connsiteX0" fmla="*/ 0 w 5992896"/>
              <a:gd name="connsiteY0" fmla="*/ 0 h 6848856"/>
              <a:gd name="connsiteX1" fmla="*/ 4768596 w 5992896"/>
              <a:gd name="connsiteY1" fmla="*/ 0 h 6848856"/>
              <a:gd name="connsiteX2" fmla="*/ 5992896 w 5992896"/>
              <a:gd name="connsiteY2" fmla="*/ 3431565 h 6848856"/>
              <a:gd name="connsiteX3" fmla="*/ 4768596 w 5992896"/>
              <a:gd name="connsiteY3" fmla="*/ 6848856 h 6848856"/>
              <a:gd name="connsiteX4" fmla="*/ 0 w 5992896"/>
              <a:gd name="connsiteY4" fmla="*/ 6848856 h 6848856"/>
              <a:gd name="connsiteX5" fmla="*/ 0 w 5992896"/>
              <a:gd name="connsiteY5" fmla="*/ 0 h 6848856"/>
              <a:gd name="connsiteX0" fmla="*/ 0 w 5992896"/>
              <a:gd name="connsiteY0" fmla="*/ 0 h 6848856"/>
              <a:gd name="connsiteX1" fmla="*/ 4413571 w 5992896"/>
              <a:gd name="connsiteY1" fmla="*/ 10160 h 6848856"/>
              <a:gd name="connsiteX2" fmla="*/ 5992896 w 5992896"/>
              <a:gd name="connsiteY2" fmla="*/ 3431565 h 6848856"/>
              <a:gd name="connsiteX3" fmla="*/ 4768596 w 5992896"/>
              <a:gd name="connsiteY3" fmla="*/ 6848856 h 6848856"/>
              <a:gd name="connsiteX4" fmla="*/ 0 w 5992896"/>
              <a:gd name="connsiteY4" fmla="*/ 6848856 h 6848856"/>
              <a:gd name="connsiteX5" fmla="*/ 0 w 5992896"/>
              <a:gd name="connsiteY5" fmla="*/ 0 h 6848856"/>
              <a:gd name="connsiteX0" fmla="*/ 0 w 5992896"/>
              <a:gd name="connsiteY0" fmla="*/ 0 h 6859016"/>
              <a:gd name="connsiteX1" fmla="*/ 4413571 w 5992896"/>
              <a:gd name="connsiteY1" fmla="*/ 10160 h 6859016"/>
              <a:gd name="connsiteX2" fmla="*/ 5992896 w 5992896"/>
              <a:gd name="connsiteY2" fmla="*/ 3431565 h 6859016"/>
              <a:gd name="connsiteX3" fmla="*/ 4470833 w 5992896"/>
              <a:gd name="connsiteY3" fmla="*/ 6859016 h 6859016"/>
              <a:gd name="connsiteX4" fmla="*/ 0 w 5992896"/>
              <a:gd name="connsiteY4" fmla="*/ 6848856 h 6859016"/>
              <a:gd name="connsiteX5" fmla="*/ 0 w 5992896"/>
              <a:gd name="connsiteY5" fmla="*/ 0 h 6859016"/>
              <a:gd name="connsiteX0" fmla="*/ 0 w 5992896"/>
              <a:gd name="connsiteY0" fmla="*/ 0 h 6859016"/>
              <a:gd name="connsiteX1" fmla="*/ 4230332 w 5992896"/>
              <a:gd name="connsiteY1" fmla="*/ 0 h 6859016"/>
              <a:gd name="connsiteX2" fmla="*/ 5992896 w 5992896"/>
              <a:gd name="connsiteY2" fmla="*/ 3431565 h 6859016"/>
              <a:gd name="connsiteX3" fmla="*/ 4470833 w 5992896"/>
              <a:gd name="connsiteY3" fmla="*/ 6859016 h 6859016"/>
              <a:gd name="connsiteX4" fmla="*/ 0 w 5992896"/>
              <a:gd name="connsiteY4" fmla="*/ 6848856 h 6859016"/>
              <a:gd name="connsiteX5" fmla="*/ 0 w 5992896"/>
              <a:gd name="connsiteY5" fmla="*/ 0 h 6859016"/>
              <a:gd name="connsiteX0" fmla="*/ 0 w 5992896"/>
              <a:gd name="connsiteY0" fmla="*/ 0 h 6859016"/>
              <a:gd name="connsiteX1" fmla="*/ 4230332 w 5992896"/>
              <a:gd name="connsiteY1" fmla="*/ 0 h 6859016"/>
              <a:gd name="connsiteX2" fmla="*/ 5992896 w 5992896"/>
              <a:gd name="connsiteY2" fmla="*/ 3431565 h 6859016"/>
              <a:gd name="connsiteX3" fmla="*/ 4310499 w 5992896"/>
              <a:gd name="connsiteY3" fmla="*/ 6859016 h 6859016"/>
              <a:gd name="connsiteX4" fmla="*/ 0 w 5992896"/>
              <a:gd name="connsiteY4" fmla="*/ 6848856 h 6859016"/>
              <a:gd name="connsiteX5" fmla="*/ 0 w 5992896"/>
              <a:gd name="connsiteY5" fmla="*/ 0 h 6859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92896" h="6859016">
                <a:moveTo>
                  <a:pt x="0" y="0"/>
                </a:moveTo>
                <a:lnTo>
                  <a:pt x="4230332" y="0"/>
                </a:lnTo>
                <a:lnTo>
                  <a:pt x="5992896" y="3431565"/>
                </a:lnTo>
                <a:lnTo>
                  <a:pt x="4310499" y="6859016"/>
                </a:lnTo>
                <a:lnTo>
                  <a:pt x="0" y="6848856"/>
                </a:lnTo>
                <a:lnTo>
                  <a:pt x="0" y="0"/>
                </a:lnTo>
                <a:close/>
              </a:path>
            </a:pathLst>
          </a:custGeom>
          <a:solidFill>
            <a:srgbClr val="0F29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Chevron 10">
            <a:extLst>
              <a:ext uri="{FF2B5EF4-FFF2-40B4-BE49-F238E27FC236}">
                <a16:creationId xmlns:a16="http://schemas.microsoft.com/office/drawing/2014/main" id="{D2EE835F-0F19-B967-DBD8-4A5E5459C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72115" y="3545"/>
            <a:ext cx="1475801" cy="5146296"/>
          </a:xfrm>
          <a:custGeom>
            <a:avLst/>
            <a:gdLst>
              <a:gd name="connsiteX0" fmla="*/ 0 w 1210058"/>
              <a:gd name="connsiteY0" fmla="*/ 0 h 6848856"/>
              <a:gd name="connsiteX1" fmla="*/ 605029 w 1210058"/>
              <a:gd name="connsiteY1" fmla="*/ 0 h 6848856"/>
              <a:gd name="connsiteX2" fmla="*/ 1210058 w 1210058"/>
              <a:gd name="connsiteY2" fmla="*/ 3424428 h 6848856"/>
              <a:gd name="connsiteX3" fmla="*/ 605029 w 1210058"/>
              <a:gd name="connsiteY3" fmla="*/ 6848856 h 6848856"/>
              <a:gd name="connsiteX4" fmla="*/ 0 w 1210058"/>
              <a:gd name="connsiteY4" fmla="*/ 6848856 h 6848856"/>
              <a:gd name="connsiteX5" fmla="*/ 605029 w 1210058"/>
              <a:gd name="connsiteY5" fmla="*/ 3424428 h 6848856"/>
              <a:gd name="connsiteX6" fmla="*/ 0 w 1210058"/>
              <a:gd name="connsiteY6" fmla="*/ 0 h 6848856"/>
              <a:gd name="connsiteX0" fmla="*/ 0 w 1457193"/>
              <a:gd name="connsiteY0" fmla="*/ 8238 h 6848856"/>
              <a:gd name="connsiteX1" fmla="*/ 852164 w 1457193"/>
              <a:gd name="connsiteY1" fmla="*/ 0 h 6848856"/>
              <a:gd name="connsiteX2" fmla="*/ 1457193 w 1457193"/>
              <a:gd name="connsiteY2" fmla="*/ 3424428 h 6848856"/>
              <a:gd name="connsiteX3" fmla="*/ 852164 w 1457193"/>
              <a:gd name="connsiteY3" fmla="*/ 6848856 h 6848856"/>
              <a:gd name="connsiteX4" fmla="*/ 247135 w 1457193"/>
              <a:gd name="connsiteY4" fmla="*/ 6848856 h 6848856"/>
              <a:gd name="connsiteX5" fmla="*/ 852164 w 1457193"/>
              <a:gd name="connsiteY5" fmla="*/ 3424428 h 6848856"/>
              <a:gd name="connsiteX6" fmla="*/ 0 w 1457193"/>
              <a:gd name="connsiteY6" fmla="*/ 8238 h 6848856"/>
              <a:gd name="connsiteX0" fmla="*/ 0 w 1457193"/>
              <a:gd name="connsiteY0" fmla="*/ 8238 h 6848856"/>
              <a:gd name="connsiteX1" fmla="*/ 852164 w 1457193"/>
              <a:gd name="connsiteY1" fmla="*/ 0 h 6848856"/>
              <a:gd name="connsiteX2" fmla="*/ 1457193 w 1457193"/>
              <a:gd name="connsiteY2" fmla="*/ 3424428 h 6848856"/>
              <a:gd name="connsiteX3" fmla="*/ 852164 w 1457193"/>
              <a:gd name="connsiteY3" fmla="*/ 6848856 h 6848856"/>
              <a:gd name="connsiteX4" fmla="*/ 16475 w 1457193"/>
              <a:gd name="connsiteY4" fmla="*/ 6848856 h 6848856"/>
              <a:gd name="connsiteX5" fmla="*/ 852164 w 1457193"/>
              <a:gd name="connsiteY5" fmla="*/ 3424428 h 6848856"/>
              <a:gd name="connsiteX6" fmla="*/ 0 w 1457193"/>
              <a:gd name="connsiteY6" fmla="*/ 8238 h 6848856"/>
              <a:gd name="connsiteX0" fmla="*/ 0 w 1457193"/>
              <a:gd name="connsiteY0" fmla="*/ 8238 h 6848856"/>
              <a:gd name="connsiteX1" fmla="*/ 852164 w 1457193"/>
              <a:gd name="connsiteY1" fmla="*/ 0 h 6848856"/>
              <a:gd name="connsiteX2" fmla="*/ 1457193 w 1457193"/>
              <a:gd name="connsiteY2" fmla="*/ 3424428 h 6848856"/>
              <a:gd name="connsiteX3" fmla="*/ 852164 w 1457193"/>
              <a:gd name="connsiteY3" fmla="*/ 6848856 h 6848856"/>
              <a:gd name="connsiteX4" fmla="*/ 16475 w 1457193"/>
              <a:gd name="connsiteY4" fmla="*/ 6848856 h 6848856"/>
              <a:gd name="connsiteX5" fmla="*/ 909829 w 1457193"/>
              <a:gd name="connsiteY5" fmla="*/ 3457379 h 6848856"/>
              <a:gd name="connsiteX6" fmla="*/ 0 w 1457193"/>
              <a:gd name="connsiteY6" fmla="*/ 8238 h 6848856"/>
              <a:gd name="connsiteX0" fmla="*/ 0 w 1457193"/>
              <a:gd name="connsiteY0" fmla="*/ 8238 h 6848856"/>
              <a:gd name="connsiteX1" fmla="*/ 662694 w 1457193"/>
              <a:gd name="connsiteY1" fmla="*/ 0 h 6848856"/>
              <a:gd name="connsiteX2" fmla="*/ 1457193 w 1457193"/>
              <a:gd name="connsiteY2" fmla="*/ 3424428 h 6848856"/>
              <a:gd name="connsiteX3" fmla="*/ 852164 w 1457193"/>
              <a:gd name="connsiteY3" fmla="*/ 6848856 h 6848856"/>
              <a:gd name="connsiteX4" fmla="*/ 16475 w 1457193"/>
              <a:gd name="connsiteY4" fmla="*/ 6848856 h 6848856"/>
              <a:gd name="connsiteX5" fmla="*/ 909829 w 1457193"/>
              <a:gd name="connsiteY5" fmla="*/ 3457379 h 6848856"/>
              <a:gd name="connsiteX6" fmla="*/ 0 w 1457193"/>
              <a:gd name="connsiteY6" fmla="*/ 8238 h 6848856"/>
              <a:gd name="connsiteX0" fmla="*/ 0 w 1457193"/>
              <a:gd name="connsiteY0" fmla="*/ 8238 h 6873570"/>
              <a:gd name="connsiteX1" fmla="*/ 662694 w 1457193"/>
              <a:gd name="connsiteY1" fmla="*/ 0 h 6873570"/>
              <a:gd name="connsiteX2" fmla="*/ 1457193 w 1457193"/>
              <a:gd name="connsiteY2" fmla="*/ 3424428 h 6873570"/>
              <a:gd name="connsiteX3" fmla="*/ 555602 w 1457193"/>
              <a:gd name="connsiteY3" fmla="*/ 6873570 h 6873570"/>
              <a:gd name="connsiteX4" fmla="*/ 16475 w 1457193"/>
              <a:gd name="connsiteY4" fmla="*/ 6848856 h 6873570"/>
              <a:gd name="connsiteX5" fmla="*/ 909829 w 1457193"/>
              <a:gd name="connsiteY5" fmla="*/ 3457379 h 6873570"/>
              <a:gd name="connsiteX6" fmla="*/ 0 w 1457193"/>
              <a:gd name="connsiteY6" fmla="*/ 8238 h 6873570"/>
              <a:gd name="connsiteX0" fmla="*/ 0 w 1457193"/>
              <a:gd name="connsiteY0" fmla="*/ 0 h 6865332"/>
              <a:gd name="connsiteX1" fmla="*/ 580315 w 1457193"/>
              <a:gd name="connsiteY1" fmla="*/ 0 h 6865332"/>
              <a:gd name="connsiteX2" fmla="*/ 1457193 w 1457193"/>
              <a:gd name="connsiteY2" fmla="*/ 3416190 h 6865332"/>
              <a:gd name="connsiteX3" fmla="*/ 555602 w 1457193"/>
              <a:gd name="connsiteY3" fmla="*/ 6865332 h 6865332"/>
              <a:gd name="connsiteX4" fmla="*/ 16475 w 1457193"/>
              <a:gd name="connsiteY4" fmla="*/ 6840618 h 6865332"/>
              <a:gd name="connsiteX5" fmla="*/ 909829 w 1457193"/>
              <a:gd name="connsiteY5" fmla="*/ 3449141 h 6865332"/>
              <a:gd name="connsiteX6" fmla="*/ 0 w 1457193"/>
              <a:gd name="connsiteY6" fmla="*/ 0 h 6865332"/>
              <a:gd name="connsiteX0" fmla="*/ 0 w 1457193"/>
              <a:gd name="connsiteY0" fmla="*/ 0 h 6865332"/>
              <a:gd name="connsiteX1" fmla="*/ 514412 w 1457193"/>
              <a:gd name="connsiteY1" fmla="*/ 8238 h 6865332"/>
              <a:gd name="connsiteX2" fmla="*/ 1457193 w 1457193"/>
              <a:gd name="connsiteY2" fmla="*/ 3416190 h 6865332"/>
              <a:gd name="connsiteX3" fmla="*/ 555602 w 1457193"/>
              <a:gd name="connsiteY3" fmla="*/ 6865332 h 6865332"/>
              <a:gd name="connsiteX4" fmla="*/ 16475 w 1457193"/>
              <a:gd name="connsiteY4" fmla="*/ 6840618 h 6865332"/>
              <a:gd name="connsiteX5" fmla="*/ 909829 w 1457193"/>
              <a:gd name="connsiteY5" fmla="*/ 3449141 h 6865332"/>
              <a:gd name="connsiteX6" fmla="*/ 0 w 1457193"/>
              <a:gd name="connsiteY6" fmla="*/ 0 h 6865332"/>
              <a:gd name="connsiteX0" fmla="*/ 0 w 1457193"/>
              <a:gd name="connsiteY0" fmla="*/ 895 h 6866227"/>
              <a:gd name="connsiteX1" fmla="*/ 514412 w 1457193"/>
              <a:gd name="connsiteY1" fmla="*/ 0 h 6866227"/>
              <a:gd name="connsiteX2" fmla="*/ 1457193 w 1457193"/>
              <a:gd name="connsiteY2" fmla="*/ 3417085 h 6866227"/>
              <a:gd name="connsiteX3" fmla="*/ 555602 w 1457193"/>
              <a:gd name="connsiteY3" fmla="*/ 6866227 h 6866227"/>
              <a:gd name="connsiteX4" fmla="*/ 16475 w 1457193"/>
              <a:gd name="connsiteY4" fmla="*/ 6841513 h 6866227"/>
              <a:gd name="connsiteX5" fmla="*/ 909829 w 1457193"/>
              <a:gd name="connsiteY5" fmla="*/ 3450036 h 6866227"/>
              <a:gd name="connsiteX6" fmla="*/ 0 w 1457193"/>
              <a:gd name="connsiteY6" fmla="*/ 895 h 6866227"/>
              <a:gd name="connsiteX0" fmla="*/ 0 w 1457193"/>
              <a:gd name="connsiteY0" fmla="*/ 895 h 6878046"/>
              <a:gd name="connsiteX1" fmla="*/ 514412 w 1457193"/>
              <a:gd name="connsiteY1" fmla="*/ 0 h 6878046"/>
              <a:gd name="connsiteX2" fmla="*/ 1457193 w 1457193"/>
              <a:gd name="connsiteY2" fmla="*/ 3417085 h 6878046"/>
              <a:gd name="connsiteX3" fmla="*/ 555602 w 1457193"/>
              <a:gd name="connsiteY3" fmla="*/ 6866227 h 6878046"/>
              <a:gd name="connsiteX4" fmla="*/ 7331 w 1457193"/>
              <a:gd name="connsiteY4" fmla="*/ 6878046 h 6878046"/>
              <a:gd name="connsiteX5" fmla="*/ 909829 w 1457193"/>
              <a:gd name="connsiteY5" fmla="*/ 3450036 h 6878046"/>
              <a:gd name="connsiteX6" fmla="*/ 0 w 1457193"/>
              <a:gd name="connsiteY6" fmla="*/ 895 h 6878046"/>
              <a:gd name="connsiteX0" fmla="*/ 0 w 1457193"/>
              <a:gd name="connsiteY0" fmla="*/ 895 h 6866227"/>
              <a:gd name="connsiteX1" fmla="*/ 514412 w 1457193"/>
              <a:gd name="connsiteY1" fmla="*/ 0 h 6866227"/>
              <a:gd name="connsiteX2" fmla="*/ 1457193 w 1457193"/>
              <a:gd name="connsiteY2" fmla="*/ 3417085 h 6866227"/>
              <a:gd name="connsiteX3" fmla="*/ 555602 w 1457193"/>
              <a:gd name="connsiteY3" fmla="*/ 6866227 h 6866227"/>
              <a:gd name="connsiteX4" fmla="*/ 7331 w 1457193"/>
              <a:gd name="connsiteY4" fmla="*/ 6845854 h 6866227"/>
              <a:gd name="connsiteX5" fmla="*/ 909829 w 1457193"/>
              <a:gd name="connsiteY5" fmla="*/ 3450036 h 6866227"/>
              <a:gd name="connsiteX6" fmla="*/ 0 w 1457193"/>
              <a:gd name="connsiteY6" fmla="*/ 895 h 6866227"/>
              <a:gd name="connsiteX0" fmla="*/ 28934 w 1486127"/>
              <a:gd name="connsiteY0" fmla="*/ 895 h 6866227"/>
              <a:gd name="connsiteX1" fmla="*/ 543346 w 1486127"/>
              <a:gd name="connsiteY1" fmla="*/ 0 h 6866227"/>
              <a:gd name="connsiteX2" fmla="*/ 1486127 w 1486127"/>
              <a:gd name="connsiteY2" fmla="*/ 3417085 h 6866227"/>
              <a:gd name="connsiteX3" fmla="*/ 584536 w 1486127"/>
              <a:gd name="connsiteY3" fmla="*/ 6866227 h 6866227"/>
              <a:gd name="connsiteX4" fmla="*/ 0 w 1486127"/>
              <a:gd name="connsiteY4" fmla="*/ 6854624 h 6866227"/>
              <a:gd name="connsiteX5" fmla="*/ 938763 w 1486127"/>
              <a:gd name="connsiteY5" fmla="*/ 3450036 h 6866227"/>
              <a:gd name="connsiteX6" fmla="*/ 28934 w 1486127"/>
              <a:gd name="connsiteY6" fmla="*/ 895 h 6866227"/>
              <a:gd name="connsiteX0" fmla="*/ 28934 w 1486127"/>
              <a:gd name="connsiteY0" fmla="*/ 895 h 6857456"/>
              <a:gd name="connsiteX1" fmla="*/ 543346 w 1486127"/>
              <a:gd name="connsiteY1" fmla="*/ 0 h 6857456"/>
              <a:gd name="connsiteX2" fmla="*/ 1486127 w 1486127"/>
              <a:gd name="connsiteY2" fmla="*/ 3417085 h 6857456"/>
              <a:gd name="connsiteX3" fmla="*/ 548272 w 1486127"/>
              <a:gd name="connsiteY3" fmla="*/ 6857456 h 6857456"/>
              <a:gd name="connsiteX4" fmla="*/ 0 w 1486127"/>
              <a:gd name="connsiteY4" fmla="*/ 6854624 h 6857456"/>
              <a:gd name="connsiteX5" fmla="*/ 938763 w 1486127"/>
              <a:gd name="connsiteY5" fmla="*/ 3450036 h 6857456"/>
              <a:gd name="connsiteX6" fmla="*/ 28934 w 1486127"/>
              <a:gd name="connsiteY6" fmla="*/ 895 h 6857456"/>
              <a:gd name="connsiteX0" fmla="*/ 1735 w 1486127"/>
              <a:gd name="connsiteY0" fmla="*/ 0 h 6865331"/>
              <a:gd name="connsiteX1" fmla="*/ 543346 w 1486127"/>
              <a:gd name="connsiteY1" fmla="*/ 7875 h 6865331"/>
              <a:gd name="connsiteX2" fmla="*/ 1486127 w 1486127"/>
              <a:gd name="connsiteY2" fmla="*/ 3424960 h 6865331"/>
              <a:gd name="connsiteX3" fmla="*/ 548272 w 1486127"/>
              <a:gd name="connsiteY3" fmla="*/ 6865331 h 6865331"/>
              <a:gd name="connsiteX4" fmla="*/ 0 w 1486127"/>
              <a:gd name="connsiteY4" fmla="*/ 6862499 h 6865331"/>
              <a:gd name="connsiteX5" fmla="*/ 938763 w 1486127"/>
              <a:gd name="connsiteY5" fmla="*/ 3457911 h 6865331"/>
              <a:gd name="connsiteX6" fmla="*/ 1735 w 1486127"/>
              <a:gd name="connsiteY6" fmla="*/ 0 h 6865331"/>
              <a:gd name="connsiteX0" fmla="*/ 0 w 1493457"/>
              <a:gd name="connsiteY0" fmla="*/ 9665 h 6857456"/>
              <a:gd name="connsiteX1" fmla="*/ 550676 w 1493457"/>
              <a:gd name="connsiteY1" fmla="*/ 0 h 6857456"/>
              <a:gd name="connsiteX2" fmla="*/ 1493457 w 1493457"/>
              <a:gd name="connsiteY2" fmla="*/ 3417085 h 6857456"/>
              <a:gd name="connsiteX3" fmla="*/ 555602 w 1493457"/>
              <a:gd name="connsiteY3" fmla="*/ 6857456 h 6857456"/>
              <a:gd name="connsiteX4" fmla="*/ 7330 w 1493457"/>
              <a:gd name="connsiteY4" fmla="*/ 6854624 h 6857456"/>
              <a:gd name="connsiteX5" fmla="*/ 946093 w 1493457"/>
              <a:gd name="connsiteY5" fmla="*/ 3450036 h 6857456"/>
              <a:gd name="connsiteX6" fmla="*/ 0 w 1493457"/>
              <a:gd name="connsiteY6" fmla="*/ 9665 h 6857456"/>
              <a:gd name="connsiteX0" fmla="*/ 0 w 1493457"/>
              <a:gd name="connsiteY0" fmla="*/ 9665 h 6857456"/>
              <a:gd name="connsiteX1" fmla="*/ 550676 w 1493457"/>
              <a:gd name="connsiteY1" fmla="*/ 0 h 6857456"/>
              <a:gd name="connsiteX2" fmla="*/ 1493457 w 1493457"/>
              <a:gd name="connsiteY2" fmla="*/ 3417085 h 6857456"/>
              <a:gd name="connsiteX3" fmla="*/ 555602 w 1493457"/>
              <a:gd name="connsiteY3" fmla="*/ 6857456 h 6857456"/>
              <a:gd name="connsiteX4" fmla="*/ 7330 w 1493457"/>
              <a:gd name="connsiteY4" fmla="*/ 6854624 h 6857456"/>
              <a:gd name="connsiteX5" fmla="*/ 946093 w 1493457"/>
              <a:gd name="connsiteY5" fmla="*/ 3450036 h 6857456"/>
              <a:gd name="connsiteX6" fmla="*/ 0 w 1493457"/>
              <a:gd name="connsiteY6" fmla="*/ 9665 h 6857456"/>
              <a:gd name="connsiteX0" fmla="*/ 0 w 2370340"/>
              <a:gd name="connsiteY0" fmla="*/ 9665 h 6857456"/>
              <a:gd name="connsiteX1" fmla="*/ 1427559 w 2370340"/>
              <a:gd name="connsiteY1" fmla="*/ 0 h 6857456"/>
              <a:gd name="connsiteX2" fmla="*/ 2370340 w 2370340"/>
              <a:gd name="connsiteY2" fmla="*/ 3417085 h 6857456"/>
              <a:gd name="connsiteX3" fmla="*/ 1432485 w 2370340"/>
              <a:gd name="connsiteY3" fmla="*/ 6857456 h 6857456"/>
              <a:gd name="connsiteX4" fmla="*/ 884213 w 2370340"/>
              <a:gd name="connsiteY4" fmla="*/ 6854624 h 6857456"/>
              <a:gd name="connsiteX5" fmla="*/ 1822976 w 2370340"/>
              <a:gd name="connsiteY5" fmla="*/ 3450036 h 6857456"/>
              <a:gd name="connsiteX6" fmla="*/ 0 w 2370340"/>
              <a:gd name="connsiteY6" fmla="*/ 9665 h 6857456"/>
              <a:gd name="connsiteX0" fmla="*/ 0 w 2370340"/>
              <a:gd name="connsiteY0" fmla="*/ 9665 h 6857456"/>
              <a:gd name="connsiteX1" fmla="*/ 1427559 w 2370340"/>
              <a:gd name="connsiteY1" fmla="*/ 0 h 6857456"/>
              <a:gd name="connsiteX2" fmla="*/ 2370340 w 2370340"/>
              <a:gd name="connsiteY2" fmla="*/ 3417085 h 6857456"/>
              <a:gd name="connsiteX3" fmla="*/ 1432485 w 2370340"/>
              <a:gd name="connsiteY3" fmla="*/ 6857456 h 6857456"/>
              <a:gd name="connsiteX4" fmla="*/ 884213 w 2370340"/>
              <a:gd name="connsiteY4" fmla="*/ 6854624 h 6857456"/>
              <a:gd name="connsiteX5" fmla="*/ 1860691 w 2370340"/>
              <a:gd name="connsiteY5" fmla="*/ 3450037 h 6857456"/>
              <a:gd name="connsiteX6" fmla="*/ 0 w 2370340"/>
              <a:gd name="connsiteY6" fmla="*/ 9665 h 6857456"/>
              <a:gd name="connsiteX0" fmla="*/ 2098 w 2372438"/>
              <a:gd name="connsiteY0" fmla="*/ 9665 h 6863745"/>
              <a:gd name="connsiteX1" fmla="*/ 1429657 w 2372438"/>
              <a:gd name="connsiteY1" fmla="*/ 0 h 6863745"/>
              <a:gd name="connsiteX2" fmla="*/ 2372438 w 2372438"/>
              <a:gd name="connsiteY2" fmla="*/ 3417085 h 6863745"/>
              <a:gd name="connsiteX3" fmla="*/ 1434583 w 2372438"/>
              <a:gd name="connsiteY3" fmla="*/ 6857456 h 6863745"/>
              <a:gd name="connsiteX4" fmla="*/ 0 w 2372438"/>
              <a:gd name="connsiteY4" fmla="*/ 6863745 h 6863745"/>
              <a:gd name="connsiteX5" fmla="*/ 1862789 w 2372438"/>
              <a:gd name="connsiteY5" fmla="*/ 3450037 h 6863745"/>
              <a:gd name="connsiteX6" fmla="*/ 2098 w 2372438"/>
              <a:gd name="connsiteY6" fmla="*/ 9665 h 6863745"/>
              <a:gd name="connsiteX0" fmla="*/ 2098 w 2372438"/>
              <a:gd name="connsiteY0" fmla="*/ 9665 h 6863745"/>
              <a:gd name="connsiteX1" fmla="*/ 1429657 w 2372438"/>
              <a:gd name="connsiteY1" fmla="*/ 0 h 6863745"/>
              <a:gd name="connsiteX2" fmla="*/ 2372438 w 2372438"/>
              <a:gd name="connsiteY2" fmla="*/ 3417085 h 6863745"/>
              <a:gd name="connsiteX3" fmla="*/ 623702 w 2372438"/>
              <a:gd name="connsiteY3" fmla="*/ 6848335 h 6863745"/>
              <a:gd name="connsiteX4" fmla="*/ 0 w 2372438"/>
              <a:gd name="connsiteY4" fmla="*/ 6863745 h 6863745"/>
              <a:gd name="connsiteX5" fmla="*/ 1862789 w 2372438"/>
              <a:gd name="connsiteY5" fmla="*/ 3450037 h 6863745"/>
              <a:gd name="connsiteX6" fmla="*/ 2098 w 2372438"/>
              <a:gd name="connsiteY6" fmla="*/ 9665 h 6863745"/>
              <a:gd name="connsiteX0" fmla="*/ 2098 w 2372438"/>
              <a:gd name="connsiteY0" fmla="*/ 544 h 6854624"/>
              <a:gd name="connsiteX1" fmla="*/ 543346 w 2372438"/>
              <a:gd name="connsiteY1" fmla="*/ 0 h 6854624"/>
              <a:gd name="connsiteX2" fmla="*/ 2372438 w 2372438"/>
              <a:gd name="connsiteY2" fmla="*/ 3407964 h 6854624"/>
              <a:gd name="connsiteX3" fmla="*/ 623702 w 2372438"/>
              <a:gd name="connsiteY3" fmla="*/ 6839214 h 6854624"/>
              <a:gd name="connsiteX4" fmla="*/ 0 w 2372438"/>
              <a:gd name="connsiteY4" fmla="*/ 6854624 h 6854624"/>
              <a:gd name="connsiteX5" fmla="*/ 1862789 w 2372438"/>
              <a:gd name="connsiteY5" fmla="*/ 3440916 h 6854624"/>
              <a:gd name="connsiteX6" fmla="*/ 2098 w 2372438"/>
              <a:gd name="connsiteY6" fmla="*/ 544 h 6854624"/>
              <a:gd name="connsiteX0" fmla="*/ 2098 w 2372438"/>
              <a:gd name="connsiteY0" fmla="*/ 544 h 6857456"/>
              <a:gd name="connsiteX1" fmla="*/ 543346 w 2372438"/>
              <a:gd name="connsiteY1" fmla="*/ 0 h 6857456"/>
              <a:gd name="connsiteX2" fmla="*/ 2372438 w 2372438"/>
              <a:gd name="connsiteY2" fmla="*/ 3407964 h 6857456"/>
              <a:gd name="connsiteX3" fmla="*/ 576558 w 2372438"/>
              <a:gd name="connsiteY3" fmla="*/ 6857456 h 6857456"/>
              <a:gd name="connsiteX4" fmla="*/ 0 w 2372438"/>
              <a:gd name="connsiteY4" fmla="*/ 6854624 h 6857456"/>
              <a:gd name="connsiteX5" fmla="*/ 1862789 w 2372438"/>
              <a:gd name="connsiteY5" fmla="*/ 3440916 h 6857456"/>
              <a:gd name="connsiteX6" fmla="*/ 2098 w 2372438"/>
              <a:gd name="connsiteY6" fmla="*/ 544 h 6857456"/>
              <a:gd name="connsiteX0" fmla="*/ 2098 w 2403867"/>
              <a:gd name="connsiteY0" fmla="*/ 544 h 6857456"/>
              <a:gd name="connsiteX1" fmla="*/ 543346 w 2403867"/>
              <a:gd name="connsiteY1" fmla="*/ 0 h 6857456"/>
              <a:gd name="connsiteX2" fmla="*/ 2403867 w 2403867"/>
              <a:gd name="connsiteY2" fmla="*/ 3418098 h 6857456"/>
              <a:gd name="connsiteX3" fmla="*/ 576558 w 2403867"/>
              <a:gd name="connsiteY3" fmla="*/ 6857456 h 6857456"/>
              <a:gd name="connsiteX4" fmla="*/ 0 w 2403867"/>
              <a:gd name="connsiteY4" fmla="*/ 6854624 h 6857456"/>
              <a:gd name="connsiteX5" fmla="*/ 1862789 w 2403867"/>
              <a:gd name="connsiteY5" fmla="*/ 3440916 h 6857456"/>
              <a:gd name="connsiteX6" fmla="*/ 2098 w 2403867"/>
              <a:gd name="connsiteY6" fmla="*/ 544 h 6857456"/>
              <a:gd name="connsiteX0" fmla="*/ 0 w 2729809"/>
              <a:gd name="connsiteY0" fmla="*/ 0 h 6876740"/>
              <a:gd name="connsiteX1" fmla="*/ 869288 w 2729809"/>
              <a:gd name="connsiteY1" fmla="*/ 19284 h 6876740"/>
              <a:gd name="connsiteX2" fmla="*/ 2729809 w 2729809"/>
              <a:gd name="connsiteY2" fmla="*/ 3437382 h 6876740"/>
              <a:gd name="connsiteX3" fmla="*/ 902500 w 2729809"/>
              <a:gd name="connsiteY3" fmla="*/ 6876740 h 6876740"/>
              <a:gd name="connsiteX4" fmla="*/ 325942 w 2729809"/>
              <a:gd name="connsiteY4" fmla="*/ 6873908 h 6876740"/>
              <a:gd name="connsiteX5" fmla="*/ 2188731 w 2729809"/>
              <a:gd name="connsiteY5" fmla="*/ 3460200 h 6876740"/>
              <a:gd name="connsiteX6" fmla="*/ 0 w 2729809"/>
              <a:gd name="connsiteY6" fmla="*/ 0 h 6876740"/>
              <a:gd name="connsiteX0" fmla="*/ 0 w 2787699"/>
              <a:gd name="connsiteY0" fmla="*/ 0 h 6870131"/>
              <a:gd name="connsiteX1" fmla="*/ 927178 w 2787699"/>
              <a:gd name="connsiteY1" fmla="*/ 12675 h 6870131"/>
              <a:gd name="connsiteX2" fmla="*/ 2787699 w 2787699"/>
              <a:gd name="connsiteY2" fmla="*/ 3430773 h 6870131"/>
              <a:gd name="connsiteX3" fmla="*/ 960390 w 2787699"/>
              <a:gd name="connsiteY3" fmla="*/ 6870131 h 6870131"/>
              <a:gd name="connsiteX4" fmla="*/ 383832 w 2787699"/>
              <a:gd name="connsiteY4" fmla="*/ 6867299 h 6870131"/>
              <a:gd name="connsiteX5" fmla="*/ 2246621 w 2787699"/>
              <a:gd name="connsiteY5" fmla="*/ 3453591 h 6870131"/>
              <a:gd name="connsiteX6" fmla="*/ 0 w 2787699"/>
              <a:gd name="connsiteY6" fmla="*/ 0 h 6870131"/>
              <a:gd name="connsiteX0" fmla="*/ 0 w 2787699"/>
              <a:gd name="connsiteY0" fmla="*/ 0 h 6870131"/>
              <a:gd name="connsiteX1" fmla="*/ 927178 w 2787699"/>
              <a:gd name="connsiteY1" fmla="*/ 12675 h 6870131"/>
              <a:gd name="connsiteX2" fmla="*/ 2787699 w 2787699"/>
              <a:gd name="connsiteY2" fmla="*/ 3430773 h 6870131"/>
              <a:gd name="connsiteX3" fmla="*/ 960390 w 2787699"/>
              <a:gd name="connsiteY3" fmla="*/ 6870131 h 6870131"/>
              <a:gd name="connsiteX4" fmla="*/ 383832 w 2787699"/>
              <a:gd name="connsiteY4" fmla="*/ 6867299 h 6870131"/>
              <a:gd name="connsiteX5" fmla="*/ 2294862 w 2787699"/>
              <a:gd name="connsiteY5" fmla="*/ 3440372 h 6870131"/>
              <a:gd name="connsiteX6" fmla="*/ 0 w 2787699"/>
              <a:gd name="connsiteY6" fmla="*/ 0 h 6870131"/>
              <a:gd name="connsiteX0" fmla="*/ 0 w 2787699"/>
              <a:gd name="connsiteY0" fmla="*/ 13762 h 6883893"/>
              <a:gd name="connsiteX1" fmla="*/ 763158 w 2787699"/>
              <a:gd name="connsiteY1" fmla="*/ 0 h 6883893"/>
              <a:gd name="connsiteX2" fmla="*/ 2787699 w 2787699"/>
              <a:gd name="connsiteY2" fmla="*/ 3444535 h 6883893"/>
              <a:gd name="connsiteX3" fmla="*/ 960390 w 2787699"/>
              <a:gd name="connsiteY3" fmla="*/ 6883893 h 6883893"/>
              <a:gd name="connsiteX4" fmla="*/ 383832 w 2787699"/>
              <a:gd name="connsiteY4" fmla="*/ 6881061 h 6883893"/>
              <a:gd name="connsiteX5" fmla="*/ 2294862 w 2787699"/>
              <a:gd name="connsiteY5" fmla="*/ 3454134 h 6883893"/>
              <a:gd name="connsiteX6" fmla="*/ 0 w 2787699"/>
              <a:gd name="connsiteY6" fmla="*/ 13762 h 6883893"/>
              <a:gd name="connsiteX0" fmla="*/ 0 w 2787699"/>
              <a:gd name="connsiteY0" fmla="*/ 7153 h 6877284"/>
              <a:gd name="connsiteX1" fmla="*/ 608787 w 2787699"/>
              <a:gd name="connsiteY1" fmla="*/ 0 h 6877284"/>
              <a:gd name="connsiteX2" fmla="*/ 2787699 w 2787699"/>
              <a:gd name="connsiteY2" fmla="*/ 3437926 h 6877284"/>
              <a:gd name="connsiteX3" fmla="*/ 960390 w 2787699"/>
              <a:gd name="connsiteY3" fmla="*/ 6877284 h 6877284"/>
              <a:gd name="connsiteX4" fmla="*/ 383832 w 2787699"/>
              <a:gd name="connsiteY4" fmla="*/ 6874452 h 6877284"/>
              <a:gd name="connsiteX5" fmla="*/ 2294862 w 2787699"/>
              <a:gd name="connsiteY5" fmla="*/ 3447525 h 6877284"/>
              <a:gd name="connsiteX6" fmla="*/ 0 w 2787699"/>
              <a:gd name="connsiteY6" fmla="*/ 7153 h 6877284"/>
              <a:gd name="connsiteX0" fmla="*/ 0 w 2804137"/>
              <a:gd name="connsiteY0" fmla="*/ 1523 h 6877284"/>
              <a:gd name="connsiteX1" fmla="*/ 625225 w 2804137"/>
              <a:gd name="connsiteY1" fmla="*/ 0 h 6877284"/>
              <a:gd name="connsiteX2" fmla="*/ 2804137 w 2804137"/>
              <a:gd name="connsiteY2" fmla="*/ 3437926 h 6877284"/>
              <a:gd name="connsiteX3" fmla="*/ 976828 w 2804137"/>
              <a:gd name="connsiteY3" fmla="*/ 6877284 h 6877284"/>
              <a:gd name="connsiteX4" fmla="*/ 400270 w 2804137"/>
              <a:gd name="connsiteY4" fmla="*/ 6874452 h 6877284"/>
              <a:gd name="connsiteX5" fmla="*/ 2311300 w 2804137"/>
              <a:gd name="connsiteY5" fmla="*/ 3447525 h 6877284"/>
              <a:gd name="connsiteX6" fmla="*/ 0 w 2804137"/>
              <a:gd name="connsiteY6" fmla="*/ 1523 h 6877284"/>
              <a:gd name="connsiteX0" fmla="*/ 0 w 2804137"/>
              <a:gd name="connsiteY0" fmla="*/ 12784 h 6888545"/>
              <a:gd name="connsiteX1" fmla="*/ 501942 w 2804137"/>
              <a:gd name="connsiteY1" fmla="*/ 0 h 6888545"/>
              <a:gd name="connsiteX2" fmla="*/ 2804137 w 2804137"/>
              <a:gd name="connsiteY2" fmla="*/ 3449187 h 6888545"/>
              <a:gd name="connsiteX3" fmla="*/ 976828 w 2804137"/>
              <a:gd name="connsiteY3" fmla="*/ 6888545 h 6888545"/>
              <a:gd name="connsiteX4" fmla="*/ 400270 w 2804137"/>
              <a:gd name="connsiteY4" fmla="*/ 6885713 h 6888545"/>
              <a:gd name="connsiteX5" fmla="*/ 2311300 w 2804137"/>
              <a:gd name="connsiteY5" fmla="*/ 3458786 h 6888545"/>
              <a:gd name="connsiteX6" fmla="*/ 0 w 2804137"/>
              <a:gd name="connsiteY6" fmla="*/ 12784 h 6888545"/>
              <a:gd name="connsiteX0" fmla="*/ 0 w 2804137"/>
              <a:gd name="connsiteY0" fmla="*/ 7154 h 6882915"/>
              <a:gd name="connsiteX1" fmla="*/ 477286 w 2804137"/>
              <a:gd name="connsiteY1" fmla="*/ 0 h 6882915"/>
              <a:gd name="connsiteX2" fmla="*/ 2804137 w 2804137"/>
              <a:gd name="connsiteY2" fmla="*/ 3443557 h 6882915"/>
              <a:gd name="connsiteX3" fmla="*/ 976828 w 2804137"/>
              <a:gd name="connsiteY3" fmla="*/ 6882915 h 6882915"/>
              <a:gd name="connsiteX4" fmla="*/ 400270 w 2804137"/>
              <a:gd name="connsiteY4" fmla="*/ 6880083 h 6882915"/>
              <a:gd name="connsiteX5" fmla="*/ 2311300 w 2804137"/>
              <a:gd name="connsiteY5" fmla="*/ 3453156 h 6882915"/>
              <a:gd name="connsiteX6" fmla="*/ 0 w 2804137"/>
              <a:gd name="connsiteY6" fmla="*/ 7154 h 6882915"/>
              <a:gd name="connsiteX0" fmla="*/ 0 w 2804137"/>
              <a:gd name="connsiteY0" fmla="*/ 7154 h 6882915"/>
              <a:gd name="connsiteX1" fmla="*/ 477286 w 2804137"/>
              <a:gd name="connsiteY1" fmla="*/ 0 h 6882915"/>
              <a:gd name="connsiteX2" fmla="*/ 2804137 w 2804137"/>
              <a:gd name="connsiteY2" fmla="*/ 3443557 h 6882915"/>
              <a:gd name="connsiteX3" fmla="*/ 976828 w 2804137"/>
              <a:gd name="connsiteY3" fmla="*/ 6882915 h 6882915"/>
              <a:gd name="connsiteX4" fmla="*/ 178360 w 2804137"/>
              <a:gd name="connsiteY4" fmla="*/ 6846303 h 6882915"/>
              <a:gd name="connsiteX5" fmla="*/ 2311300 w 2804137"/>
              <a:gd name="connsiteY5" fmla="*/ 3453156 h 6882915"/>
              <a:gd name="connsiteX6" fmla="*/ 0 w 2804137"/>
              <a:gd name="connsiteY6" fmla="*/ 7154 h 6882915"/>
              <a:gd name="connsiteX0" fmla="*/ 0 w 2804137"/>
              <a:gd name="connsiteY0" fmla="*/ 7154 h 6860394"/>
              <a:gd name="connsiteX1" fmla="*/ 477286 w 2804137"/>
              <a:gd name="connsiteY1" fmla="*/ 0 h 6860394"/>
              <a:gd name="connsiteX2" fmla="*/ 2804137 w 2804137"/>
              <a:gd name="connsiteY2" fmla="*/ 3443557 h 6860394"/>
              <a:gd name="connsiteX3" fmla="*/ 680948 w 2804137"/>
              <a:gd name="connsiteY3" fmla="*/ 6860394 h 6860394"/>
              <a:gd name="connsiteX4" fmla="*/ 178360 w 2804137"/>
              <a:gd name="connsiteY4" fmla="*/ 6846303 h 6860394"/>
              <a:gd name="connsiteX5" fmla="*/ 2311300 w 2804137"/>
              <a:gd name="connsiteY5" fmla="*/ 3453156 h 6860394"/>
              <a:gd name="connsiteX6" fmla="*/ 0 w 2804137"/>
              <a:gd name="connsiteY6" fmla="*/ 7154 h 6860394"/>
              <a:gd name="connsiteX0" fmla="*/ 0 w 2804137"/>
              <a:gd name="connsiteY0" fmla="*/ 7154 h 6860394"/>
              <a:gd name="connsiteX1" fmla="*/ 477286 w 2804137"/>
              <a:gd name="connsiteY1" fmla="*/ 0 h 6860394"/>
              <a:gd name="connsiteX2" fmla="*/ 2804137 w 2804137"/>
              <a:gd name="connsiteY2" fmla="*/ 3443557 h 6860394"/>
              <a:gd name="connsiteX3" fmla="*/ 680948 w 2804137"/>
              <a:gd name="connsiteY3" fmla="*/ 6860394 h 6860394"/>
              <a:gd name="connsiteX4" fmla="*/ 97174 w 2804137"/>
              <a:gd name="connsiteY4" fmla="*/ 6857427 h 6860394"/>
              <a:gd name="connsiteX5" fmla="*/ 2311300 w 2804137"/>
              <a:gd name="connsiteY5" fmla="*/ 3453156 h 6860394"/>
              <a:gd name="connsiteX6" fmla="*/ 0 w 2804137"/>
              <a:gd name="connsiteY6" fmla="*/ 7154 h 6860394"/>
              <a:gd name="connsiteX0" fmla="*/ 0 w 2804137"/>
              <a:gd name="connsiteY0" fmla="*/ 7154 h 6857427"/>
              <a:gd name="connsiteX1" fmla="*/ 477286 w 2804137"/>
              <a:gd name="connsiteY1" fmla="*/ 0 h 6857427"/>
              <a:gd name="connsiteX2" fmla="*/ 2804137 w 2804137"/>
              <a:gd name="connsiteY2" fmla="*/ 3443557 h 6857427"/>
              <a:gd name="connsiteX3" fmla="*/ 583525 w 2804137"/>
              <a:gd name="connsiteY3" fmla="*/ 6838147 h 6857427"/>
              <a:gd name="connsiteX4" fmla="*/ 97174 w 2804137"/>
              <a:gd name="connsiteY4" fmla="*/ 6857427 h 6857427"/>
              <a:gd name="connsiteX5" fmla="*/ 2311300 w 2804137"/>
              <a:gd name="connsiteY5" fmla="*/ 3453156 h 6857427"/>
              <a:gd name="connsiteX6" fmla="*/ 0 w 2804137"/>
              <a:gd name="connsiteY6" fmla="*/ 7154 h 6857427"/>
              <a:gd name="connsiteX0" fmla="*/ 0 w 2804137"/>
              <a:gd name="connsiteY0" fmla="*/ 7154 h 6838147"/>
              <a:gd name="connsiteX1" fmla="*/ 477286 w 2804137"/>
              <a:gd name="connsiteY1" fmla="*/ 0 h 6838147"/>
              <a:gd name="connsiteX2" fmla="*/ 2804137 w 2804137"/>
              <a:gd name="connsiteY2" fmla="*/ 3443557 h 6838147"/>
              <a:gd name="connsiteX3" fmla="*/ 583525 w 2804137"/>
              <a:gd name="connsiteY3" fmla="*/ 6838147 h 6838147"/>
              <a:gd name="connsiteX4" fmla="*/ 97174 w 2804137"/>
              <a:gd name="connsiteY4" fmla="*/ 6836050 h 6838147"/>
              <a:gd name="connsiteX5" fmla="*/ 2311300 w 2804137"/>
              <a:gd name="connsiteY5" fmla="*/ 3453156 h 6838147"/>
              <a:gd name="connsiteX6" fmla="*/ 0 w 2804137"/>
              <a:gd name="connsiteY6" fmla="*/ 7154 h 6838147"/>
              <a:gd name="connsiteX0" fmla="*/ 0 w 2865213"/>
              <a:gd name="connsiteY0" fmla="*/ 15522 h 6838147"/>
              <a:gd name="connsiteX1" fmla="*/ 538362 w 2865213"/>
              <a:gd name="connsiteY1" fmla="*/ 0 h 6838147"/>
              <a:gd name="connsiteX2" fmla="*/ 2865213 w 2865213"/>
              <a:gd name="connsiteY2" fmla="*/ 3443557 h 6838147"/>
              <a:gd name="connsiteX3" fmla="*/ 644601 w 2865213"/>
              <a:gd name="connsiteY3" fmla="*/ 6838147 h 6838147"/>
              <a:gd name="connsiteX4" fmla="*/ 158250 w 2865213"/>
              <a:gd name="connsiteY4" fmla="*/ 6836050 h 6838147"/>
              <a:gd name="connsiteX5" fmla="*/ 2372376 w 2865213"/>
              <a:gd name="connsiteY5" fmla="*/ 3453156 h 6838147"/>
              <a:gd name="connsiteX6" fmla="*/ 0 w 2865213"/>
              <a:gd name="connsiteY6" fmla="*/ 15522 h 6838147"/>
              <a:gd name="connsiteX0" fmla="*/ 0 w 2865213"/>
              <a:gd name="connsiteY0" fmla="*/ 15522 h 6838147"/>
              <a:gd name="connsiteX1" fmla="*/ 538362 w 2865213"/>
              <a:gd name="connsiteY1" fmla="*/ 0 h 6838147"/>
              <a:gd name="connsiteX2" fmla="*/ 2865213 w 2865213"/>
              <a:gd name="connsiteY2" fmla="*/ 3443557 h 6838147"/>
              <a:gd name="connsiteX3" fmla="*/ 644601 w 2865213"/>
              <a:gd name="connsiteY3" fmla="*/ 6838147 h 6838147"/>
              <a:gd name="connsiteX4" fmla="*/ 158250 w 2865213"/>
              <a:gd name="connsiteY4" fmla="*/ 6836050 h 6838147"/>
              <a:gd name="connsiteX5" fmla="*/ 2299085 w 2865213"/>
              <a:gd name="connsiteY5" fmla="*/ 3461524 h 6838147"/>
              <a:gd name="connsiteX6" fmla="*/ 0 w 2865213"/>
              <a:gd name="connsiteY6" fmla="*/ 15522 h 6838147"/>
              <a:gd name="connsiteX0" fmla="*/ 0 w 2865213"/>
              <a:gd name="connsiteY0" fmla="*/ 15522 h 6844417"/>
              <a:gd name="connsiteX1" fmla="*/ 538362 w 2865213"/>
              <a:gd name="connsiteY1" fmla="*/ 0 h 6844417"/>
              <a:gd name="connsiteX2" fmla="*/ 2865213 w 2865213"/>
              <a:gd name="connsiteY2" fmla="*/ 3443557 h 6844417"/>
              <a:gd name="connsiteX3" fmla="*/ 644601 w 2865213"/>
              <a:gd name="connsiteY3" fmla="*/ 6838147 h 6844417"/>
              <a:gd name="connsiteX4" fmla="*/ 97174 w 2865213"/>
              <a:gd name="connsiteY4" fmla="*/ 6844417 h 6844417"/>
              <a:gd name="connsiteX5" fmla="*/ 2299085 w 2865213"/>
              <a:gd name="connsiteY5" fmla="*/ 3461524 h 6844417"/>
              <a:gd name="connsiteX6" fmla="*/ 0 w 2865213"/>
              <a:gd name="connsiteY6" fmla="*/ 15522 h 6844417"/>
              <a:gd name="connsiteX0" fmla="*/ 0 w 2865213"/>
              <a:gd name="connsiteY0" fmla="*/ 15522 h 6844417"/>
              <a:gd name="connsiteX1" fmla="*/ 538362 w 2865213"/>
              <a:gd name="connsiteY1" fmla="*/ 0 h 6844417"/>
              <a:gd name="connsiteX2" fmla="*/ 2865213 w 2865213"/>
              <a:gd name="connsiteY2" fmla="*/ 3443557 h 6844417"/>
              <a:gd name="connsiteX3" fmla="*/ 644601 w 2865213"/>
              <a:gd name="connsiteY3" fmla="*/ 6838147 h 6844417"/>
              <a:gd name="connsiteX4" fmla="*/ 97174 w 2865213"/>
              <a:gd name="connsiteY4" fmla="*/ 6844417 h 6844417"/>
              <a:gd name="connsiteX5" fmla="*/ 2278117 w 2865213"/>
              <a:gd name="connsiteY5" fmla="*/ 3418433 h 6844417"/>
              <a:gd name="connsiteX6" fmla="*/ 0 w 2865213"/>
              <a:gd name="connsiteY6" fmla="*/ 15522 h 6844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5213" h="6844417">
                <a:moveTo>
                  <a:pt x="0" y="15522"/>
                </a:moveTo>
                <a:lnTo>
                  <a:pt x="538362" y="0"/>
                </a:lnTo>
                <a:lnTo>
                  <a:pt x="2865213" y="3443557"/>
                </a:lnTo>
                <a:lnTo>
                  <a:pt x="644601" y="6838147"/>
                </a:lnTo>
                <a:lnTo>
                  <a:pt x="97174" y="6844417"/>
                </a:lnTo>
                <a:lnTo>
                  <a:pt x="2278117" y="3418433"/>
                </a:lnTo>
                <a:lnTo>
                  <a:pt x="0" y="15522"/>
                </a:lnTo>
                <a:close/>
              </a:path>
            </a:pathLst>
          </a:custGeom>
          <a:solidFill>
            <a:srgbClr val="112B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E2537E-1EA5-89E6-3E0B-7D95C6078C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772" y="1566863"/>
            <a:ext cx="2678222" cy="1487091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Agenda Title</a:t>
            </a:r>
          </a:p>
        </p:txBody>
      </p:sp>
      <p:sp>
        <p:nvSpPr>
          <p:cNvPr id="6" name="Agenda Placeholder">
            <a:extLst>
              <a:ext uri="{FF2B5EF4-FFF2-40B4-BE49-F238E27FC236}">
                <a16:creationId xmlns:a16="http://schemas.microsoft.com/office/drawing/2014/main" id="{B78E4CB8-0260-F5F8-ACF9-05430BD0AA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4326" y="641223"/>
            <a:ext cx="3843761" cy="3861054"/>
          </a:xfrm>
        </p:spPr>
        <p:txBody>
          <a:bodyPr anchor="ctr">
            <a:noAutofit/>
          </a:bodyPr>
          <a:lstStyle>
            <a:lvl1pPr marL="342900" marR="0" indent="-3429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DDAA01"/>
              </a:buClr>
              <a:buSzTx/>
              <a:buFont typeface="+mj-lt"/>
              <a:buAutoNum type="arabicPeriod"/>
              <a:tabLst/>
              <a:defRPr i="0">
                <a:solidFill>
                  <a:schemeClr val="tx1"/>
                </a:solidFill>
              </a:defRPr>
            </a:lvl1pPr>
            <a:lvl2pPr marL="514350" marR="0" indent="-17145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 lang="en-US" sz="1350" i="1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SapientCentroSlab-Light"/>
              </a:defRPr>
            </a:lvl2pPr>
          </a:lstStyle>
          <a:p>
            <a:r>
              <a:rPr lang="en-US"/>
              <a:t>Agenda Item 1</a:t>
            </a:r>
          </a:p>
          <a:p>
            <a:pPr lvl="1"/>
            <a:r>
              <a:rPr lang="en-US"/>
              <a:t>Agenda Item 1a</a:t>
            </a:r>
          </a:p>
          <a:p>
            <a:pPr lvl="1"/>
            <a:r>
              <a:rPr lang="en-US"/>
              <a:t>Agenda Item 1b</a:t>
            </a:r>
          </a:p>
          <a:p>
            <a:r>
              <a:rPr lang="en-US"/>
              <a:t>Agenda Item 2</a:t>
            </a:r>
          </a:p>
          <a:p>
            <a:pPr lvl="1"/>
            <a:r>
              <a:rPr lang="en-US"/>
              <a:t>Agenda Item 2a</a:t>
            </a:r>
          </a:p>
          <a:p>
            <a:pPr lvl="1"/>
            <a:r>
              <a:rPr lang="en-US"/>
              <a:t>Agenda Item 2b</a:t>
            </a:r>
          </a:p>
          <a:p>
            <a:r>
              <a:rPr lang="en-US"/>
              <a:t>Agenda Item 3</a:t>
            </a:r>
          </a:p>
          <a:p>
            <a:pPr lvl="1"/>
            <a:r>
              <a:rPr lang="en-US"/>
              <a:t>Agenda Item 3a</a:t>
            </a:r>
          </a:p>
          <a:p>
            <a:pPr lvl="1"/>
            <a:r>
              <a:rPr lang="en-US"/>
              <a:t>Agenda Item 3b</a:t>
            </a:r>
          </a:p>
        </p:txBody>
      </p:sp>
      <p:pic>
        <p:nvPicPr>
          <p:cNvPr id="7" name="Picture 6" descr="NCI-Logo-White-Knock.png">
            <a:extLst>
              <a:ext uri="{FF2B5EF4-FFF2-40B4-BE49-F238E27FC236}">
                <a16:creationId xmlns:a16="http://schemas.microsoft.com/office/drawing/2014/main" id="{85AF421F-49CD-7267-2B5C-6BEA92F1B6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3" y="4821744"/>
            <a:ext cx="1916887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2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 userDrawn="1"/>
        </p:nvSpPr>
        <p:spPr>
          <a:xfrm>
            <a:off x="0" y="0"/>
            <a:ext cx="8458198" cy="5143500"/>
          </a:xfrm>
          <a:prstGeom prst="homePlate">
            <a:avLst>
              <a:gd name="adj" fmla="val 20935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Pentagon 8"/>
          <p:cNvSpPr/>
          <p:nvPr userDrawn="1"/>
        </p:nvSpPr>
        <p:spPr>
          <a:xfrm>
            <a:off x="1" y="0"/>
            <a:ext cx="7289798" cy="5143500"/>
          </a:xfrm>
          <a:prstGeom prst="homePlate">
            <a:avLst>
              <a:gd name="adj" fmla="val 20935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" name="Group 1"/>
          <p:cNvGrpSpPr>
            <a:grpSpLocks noChangeAspect="1"/>
          </p:cNvGrpSpPr>
          <p:nvPr userDrawn="1"/>
        </p:nvGrpSpPr>
        <p:grpSpPr>
          <a:xfrm>
            <a:off x="2568989" y="2186940"/>
            <a:ext cx="4052793" cy="755333"/>
            <a:chOff x="1524000" y="2654300"/>
            <a:chExt cx="6235066" cy="1549400"/>
          </a:xfrm>
        </p:grpSpPr>
        <p:pic>
          <p:nvPicPr>
            <p:cNvPr id="4" name="Picture 3" descr="NCI-Logo-Stack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5201" y="2844800"/>
              <a:ext cx="4253865" cy="1162050"/>
            </a:xfrm>
            <a:prstGeom prst="rect">
              <a:avLst/>
            </a:prstGeom>
          </p:spPr>
        </p:pic>
        <p:pic>
          <p:nvPicPr>
            <p:cNvPr id="5" name="Picture 4" descr="4_hhs_logo_white.png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000" y="2654300"/>
              <a:ext cx="1549400" cy="1549400"/>
            </a:xfrm>
            <a:prstGeom prst="rect">
              <a:avLst/>
            </a:prstGeom>
          </p:spPr>
        </p:pic>
      </p:grpSp>
      <p:sp>
        <p:nvSpPr>
          <p:cNvPr id="6" name="TextBox 13"/>
          <p:cNvSpPr txBox="1">
            <a:spLocks noChangeArrowheads="1"/>
          </p:cNvSpPr>
          <p:nvPr userDrawn="1"/>
        </p:nvSpPr>
        <p:spPr bwMode="auto">
          <a:xfrm>
            <a:off x="2388309" y="4562475"/>
            <a:ext cx="440389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350" b="1">
                <a:solidFill>
                  <a:schemeClr val="bg1"/>
                </a:solidFill>
                <a:latin typeface="Arial" charset="0"/>
              </a:rPr>
              <a:t>www.cancer.gov                 www.cancer.gov/espanol</a:t>
            </a:r>
          </a:p>
        </p:txBody>
      </p:sp>
    </p:spTree>
    <p:extLst>
      <p:ext uri="{BB962C8B-B14F-4D97-AF65-F5344CB8AC3E}">
        <p14:creationId xmlns:p14="http://schemas.microsoft.com/office/powerpoint/2010/main" val="1670876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7199-AFEC-5142-A728-5DF707D928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6453F3-B00A-0644-ACE6-A3BD92EF68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76662-CDC9-2E48-8A2B-01E5D8D1B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CCDBC-2ED6-574B-8764-3DCF562B0C17}" type="datetime8">
              <a:rPr lang="en-US" smtClean="0"/>
              <a:t>5/15/2024 12:02 PM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5DFFA-75F3-4442-B991-D51719BE8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7AA6D-FB4E-0644-B7F0-6A3B19918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AD39F-EC7D-4043-814C-8D90F353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102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744D6-E225-4AB3-A9AD-9B42B71CA7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12186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40EB6-35CE-5B67-EA0C-23DDF90C0E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4B039E-BFEF-D997-F9AE-7F208DE645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C8ABB-FC01-D993-8C5A-BD1254F07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6A22-BB96-1B4D-9FC5-EE8E7E2BA546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B5BF1-3C16-8936-01BA-E6BD27F23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C33C5-92BD-F695-3757-BED9C20D5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9591-3F86-C44F-8A3D-75F14699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119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0C224-89E4-3C5A-2FE7-8EDF689EF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5144F-9A25-A990-BEF1-E196C4B1A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29E10-9C51-7454-B55B-41ABDB584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6A22-BB96-1B4D-9FC5-EE8E7E2BA546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AE36F-AA07-F44C-55BC-0893C7A9C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95ED1-34A4-AA15-131C-15B1D6293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9591-3F86-C44F-8A3D-75F14699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105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17E0-333D-B49E-83D9-68EC731D9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138E2-3F1B-E27E-93D2-578FA03D6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C239-3E9E-D550-4255-CCA5ECD0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6A22-BB96-1B4D-9FC5-EE8E7E2BA546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7042D-3464-1A6D-2FD7-1878A0FD5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5A971-126E-9F68-8875-B29E896A3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9591-3F86-C44F-8A3D-75F14699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161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0B175-7A91-6C81-B51F-D3DAFFAD2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37E64-DCCC-EC56-269A-603194AE45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C424D1-A61C-A1FF-8BE9-A5F8084A85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F0CE-7AAC-901B-9555-66797D6EE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6A22-BB96-1B4D-9FC5-EE8E7E2BA546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0B6680-33B9-D2F6-BF22-E46981127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E4CDBA-4371-28B7-AC72-F6C6E05BE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9591-3F86-C44F-8A3D-75F14699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602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D6C29-682C-81E7-6F68-EE4F52533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5A40B3-7F94-1850-B4CC-A98363551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CF8597-61AC-E736-BA93-B256BAADD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81CB99-CC44-B7DC-DB18-C63408DECE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ECCD7-2077-B947-A96C-50356D7ECD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A02273-1DB7-C55C-DAB4-A4DA4C6C8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6A22-BB96-1B4D-9FC5-EE8E7E2BA546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4C5698-CA47-6C20-3C7A-5A1C7BDB1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ED4C81-E8C2-BE9E-9156-2A9B37B3B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9591-3F86-C44F-8A3D-75F14699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637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3D52-1B92-DA2F-F3AA-FA5AEA766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D347CF-293F-9899-5B17-859499E86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6A22-BB96-1B4D-9FC5-EE8E7E2BA546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1ABE74-D266-E2A5-38B0-91EC4AC25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6231F-F9F4-D9B6-BC7B-F2A86EC97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9591-3F86-C44F-8A3D-75F14699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541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995DEC-1458-9149-FE72-DA7A8A96D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6A22-BB96-1B4D-9FC5-EE8E7E2BA546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AD5216-A8CF-60A1-70B2-1600E124F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4F6301-E5F4-BC26-BDF9-AB3E518CF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9591-3F86-C44F-8A3D-75F14699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90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ghtBlue-ChevronBG-Logo-PG">
    <p:bg>
      <p:bgPr>
        <a:solidFill>
          <a:srgbClr val="017B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9">
            <a:extLst>
              <a:ext uri="{FF2B5EF4-FFF2-40B4-BE49-F238E27FC236}">
                <a16:creationId xmlns:a16="http://schemas.microsoft.com/office/drawing/2014/main" id="{AB145E79-7965-51F8-83E7-14D596E0D4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3158"/>
            <a:ext cx="8515350" cy="5136642"/>
          </a:xfrm>
          <a:custGeom>
            <a:avLst/>
            <a:gdLst>
              <a:gd name="connsiteX0" fmla="*/ 0 w 8193024"/>
              <a:gd name="connsiteY0" fmla="*/ 0 h 6848856"/>
              <a:gd name="connsiteX1" fmla="*/ 4768596 w 8193024"/>
              <a:gd name="connsiteY1" fmla="*/ 0 h 6848856"/>
              <a:gd name="connsiteX2" fmla="*/ 8193024 w 8193024"/>
              <a:gd name="connsiteY2" fmla="*/ 3424428 h 6848856"/>
              <a:gd name="connsiteX3" fmla="*/ 4768596 w 8193024"/>
              <a:gd name="connsiteY3" fmla="*/ 6848856 h 6848856"/>
              <a:gd name="connsiteX4" fmla="*/ 0 w 8193024"/>
              <a:gd name="connsiteY4" fmla="*/ 6848856 h 6848856"/>
              <a:gd name="connsiteX5" fmla="*/ 0 w 8193024"/>
              <a:gd name="connsiteY5" fmla="*/ 0 h 6848856"/>
              <a:gd name="connsiteX0" fmla="*/ 0 w 6099048"/>
              <a:gd name="connsiteY0" fmla="*/ 0 h 6848856"/>
              <a:gd name="connsiteX1" fmla="*/ 4768596 w 6099048"/>
              <a:gd name="connsiteY1" fmla="*/ 0 h 6848856"/>
              <a:gd name="connsiteX2" fmla="*/ 6099048 w 6099048"/>
              <a:gd name="connsiteY2" fmla="*/ 3424428 h 6848856"/>
              <a:gd name="connsiteX3" fmla="*/ 4768596 w 6099048"/>
              <a:gd name="connsiteY3" fmla="*/ 6848856 h 6848856"/>
              <a:gd name="connsiteX4" fmla="*/ 0 w 6099048"/>
              <a:gd name="connsiteY4" fmla="*/ 6848856 h 6848856"/>
              <a:gd name="connsiteX5" fmla="*/ 0 w 6099048"/>
              <a:gd name="connsiteY5" fmla="*/ 0 h 6848856"/>
              <a:gd name="connsiteX0" fmla="*/ 0 w 5678424"/>
              <a:gd name="connsiteY0" fmla="*/ 0 h 6848856"/>
              <a:gd name="connsiteX1" fmla="*/ 4768596 w 5678424"/>
              <a:gd name="connsiteY1" fmla="*/ 0 h 6848856"/>
              <a:gd name="connsiteX2" fmla="*/ 5678424 w 5678424"/>
              <a:gd name="connsiteY2" fmla="*/ 3442716 h 6848856"/>
              <a:gd name="connsiteX3" fmla="*/ 4768596 w 5678424"/>
              <a:gd name="connsiteY3" fmla="*/ 6848856 h 6848856"/>
              <a:gd name="connsiteX4" fmla="*/ 0 w 5678424"/>
              <a:gd name="connsiteY4" fmla="*/ 6848856 h 6848856"/>
              <a:gd name="connsiteX5" fmla="*/ 0 w 5678424"/>
              <a:gd name="connsiteY5" fmla="*/ 0 h 684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8424" h="6848856">
                <a:moveTo>
                  <a:pt x="0" y="0"/>
                </a:moveTo>
                <a:lnTo>
                  <a:pt x="4768596" y="0"/>
                </a:lnTo>
                <a:lnTo>
                  <a:pt x="5678424" y="3442716"/>
                </a:lnTo>
                <a:lnTo>
                  <a:pt x="4768596" y="6848856"/>
                </a:lnTo>
                <a:lnTo>
                  <a:pt x="0" y="6848856"/>
                </a:lnTo>
                <a:lnTo>
                  <a:pt x="0" y="0"/>
                </a:lnTo>
                <a:close/>
              </a:path>
            </a:pathLst>
          </a:custGeom>
          <a:solidFill>
            <a:srgbClr val="006A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Chevron 10">
            <a:extLst>
              <a:ext uri="{FF2B5EF4-FFF2-40B4-BE49-F238E27FC236}">
                <a16:creationId xmlns:a16="http://schemas.microsoft.com/office/drawing/2014/main" id="{1060963D-361B-5D58-B890-DA45D2718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31643" y="558"/>
            <a:ext cx="1748435" cy="5156101"/>
          </a:xfrm>
          <a:custGeom>
            <a:avLst/>
            <a:gdLst>
              <a:gd name="connsiteX0" fmla="*/ 0 w 1210058"/>
              <a:gd name="connsiteY0" fmla="*/ 0 h 6848856"/>
              <a:gd name="connsiteX1" fmla="*/ 605029 w 1210058"/>
              <a:gd name="connsiteY1" fmla="*/ 0 h 6848856"/>
              <a:gd name="connsiteX2" fmla="*/ 1210058 w 1210058"/>
              <a:gd name="connsiteY2" fmla="*/ 3424428 h 6848856"/>
              <a:gd name="connsiteX3" fmla="*/ 605029 w 1210058"/>
              <a:gd name="connsiteY3" fmla="*/ 6848856 h 6848856"/>
              <a:gd name="connsiteX4" fmla="*/ 0 w 1210058"/>
              <a:gd name="connsiteY4" fmla="*/ 6848856 h 6848856"/>
              <a:gd name="connsiteX5" fmla="*/ 605029 w 1210058"/>
              <a:gd name="connsiteY5" fmla="*/ 3424428 h 6848856"/>
              <a:gd name="connsiteX6" fmla="*/ 0 w 1210058"/>
              <a:gd name="connsiteY6" fmla="*/ 0 h 6848856"/>
              <a:gd name="connsiteX0" fmla="*/ 0 w 1457193"/>
              <a:gd name="connsiteY0" fmla="*/ 8238 h 6848856"/>
              <a:gd name="connsiteX1" fmla="*/ 852164 w 1457193"/>
              <a:gd name="connsiteY1" fmla="*/ 0 h 6848856"/>
              <a:gd name="connsiteX2" fmla="*/ 1457193 w 1457193"/>
              <a:gd name="connsiteY2" fmla="*/ 3424428 h 6848856"/>
              <a:gd name="connsiteX3" fmla="*/ 852164 w 1457193"/>
              <a:gd name="connsiteY3" fmla="*/ 6848856 h 6848856"/>
              <a:gd name="connsiteX4" fmla="*/ 247135 w 1457193"/>
              <a:gd name="connsiteY4" fmla="*/ 6848856 h 6848856"/>
              <a:gd name="connsiteX5" fmla="*/ 852164 w 1457193"/>
              <a:gd name="connsiteY5" fmla="*/ 3424428 h 6848856"/>
              <a:gd name="connsiteX6" fmla="*/ 0 w 1457193"/>
              <a:gd name="connsiteY6" fmla="*/ 8238 h 6848856"/>
              <a:gd name="connsiteX0" fmla="*/ 0 w 1457193"/>
              <a:gd name="connsiteY0" fmla="*/ 8238 h 6848856"/>
              <a:gd name="connsiteX1" fmla="*/ 852164 w 1457193"/>
              <a:gd name="connsiteY1" fmla="*/ 0 h 6848856"/>
              <a:gd name="connsiteX2" fmla="*/ 1457193 w 1457193"/>
              <a:gd name="connsiteY2" fmla="*/ 3424428 h 6848856"/>
              <a:gd name="connsiteX3" fmla="*/ 852164 w 1457193"/>
              <a:gd name="connsiteY3" fmla="*/ 6848856 h 6848856"/>
              <a:gd name="connsiteX4" fmla="*/ 16475 w 1457193"/>
              <a:gd name="connsiteY4" fmla="*/ 6848856 h 6848856"/>
              <a:gd name="connsiteX5" fmla="*/ 852164 w 1457193"/>
              <a:gd name="connsiteY5" fmla="*/ 3424428 h 6848856"/>
              <a:gd name="connsiteX6" fmla="*/ 0 w 1457193"/>
              <a:gd name="connsiteY6" fmla="*/ 8238 h 6848856"/>
              <a:gd name="connsiteX0" fmla="*/ 0 w 1457193"/>
              <a:gd name="connsiteY0" fmla="*/ 8238 h 6848856"/>
              <a:gd name="connsiteX1" fmla="*/ 852164 w 1457193"/>
              <a:gd name="connsiteY1" fmla="*/ 0 h 6848856"/>
              <a:gd name="connsiteX2" fmla="*/ 1457193 w 1457193"/>
              <a:gd name="connsiteY2" fmla="*/ 3424428 h 6848856"/>
              <a:gd name="connsiteX3" fmla="*/ 852164 w 1457193"/>
              <a:gd name="connsiteY3" fmla="*/ 6848856 h 6848856"/>
              <a:gd name="connsiteX4" fmla="*/ 16475 w 1457193"/>
              <a:gd name="connsiteY4" fmla="*/ 6848856 h 6848856"/>
              <a:gd name="connsiteX5" fmla="*/ 909829 w 1457193"/>
              <a:gd name="connsiteY5" fmla="*/ 3457379 h 6848856"/>
              <a:gd name="connsiteX6" fmla="*/ 0 w 1457193"/>
              <a:gd name="connsiteY6" fmla="*/ 8238 h 6848856"/>
              <a:gd name="connsiteX0" fmla="*/ 0 w 1457193"/>
              <a:gd name="connsiteY0" fmla="*/ 8238 h 6848856"/>
              <a:gd name="connsiteX1" fmla="*/ 662694 w 1457193"/>
              <a:gd name="connsiteY1" fmla="*/ 0 h 6848856"/>
              <a:gd name="connsiteX2" fmla="*/ 1457193 w 1457193"/>
              <a:gd name="connsiteY2" fmla="*/ 3424428 h 6848856"/>
              <a:gd name="connsiteX3" fmla="*/ 852164 w 1457193"/>
              <a:gd name="connsiteY3" fmla="*/ 6848856 h 6848856"/>
              <a:gd name="connsiteX4" fmla="*/ 16475 w 1457193"/>
              <a:gd name="connsiteY4" fmla="*/ 6848856 h 6848856"/>
              <a:gd name="connsiteX5" fmla="*/ 909829 w 1457193"/>
              <a:gd name="connsiteY5" fmla="*/ 3457379 h 6848856"/>
              <a:gd name="connsiteX6" fmla="*/ 0 w 1457193"/>
              <a:gd name="connsiteY6" fmla="*/ 8238 h 6848856"/>
              <a:gd name="connsiteX0" fmla="*/ 0 w 1457193"/>
              <a:gd name="connsiteY0" fmla="*/ 8238 h 6873570"/>
              <a:gd name="connsiteX1" fmla="*/ 662694 w 1457193"/>
              <a:gd name="connsiteY1" fmla="*/ 0 h 6873570"/>
              <a:gd name="connsiteX2" fmla="*/ 1457193 w 1457193"/>
              <a:gd name="connsiteY2" fmla="*/ 3424428 h 6873570"/>
              <a:gd name="connsiteX3" fmla="*/ 555602 w 1457193"/>
              <a:gd name="connsiteY3" fmla="*/ 6873570 h 6873570"/>
              <a:gd name="connsiteX4" fmla="*/ 16475 w 1457193"/>
              <a:gd name="connsiteY4" fmla="*/ 6848856 h 6873570"/>
              <a:gd name="connsiteX5" fmla="*/ 909829 w 1457193"/>
              <a:gd name="connsiteY5" fmla="*/ 3457379 h 6873570"/>
              <a:gd name="connsiteX6" fmla="*/ 0 w 1457193"/>
              <a:gd name="connsiteY6" fmla="*/ 8238 h 6873570"/>
              <a:gd name="connsiteX0" fmla="*/ 0 w 1457193"/>
              <a:gd name="connsiteY0" fmla="*/ 0 h 6865332"/>
              <a:gd name="connsiteX1" fmla="*/ 580315 w 1457193"/>
              <a:gd name="connsiteY1" fmla="*/ 0 h 6865332"/>
              <a:gd name="connsiteX2" fmla="*/ 1457193 w 1457193"/>
              <a:gd name="connsiteY2" fmla="*/ 3416190 h 6865332"/>
              <a:gd name="connsiteX3" fmla="*/ 555602 w 1457193"/>
              <a:gd name="connsiteY3" fmla="*/ 6865332 h 6865332"/>
              <a:gd name="connsiteX4" fmla="*/ 16475 w 1457193"/>
              <a:gd name="connsiteY4" fmla="*/ 6840618 h 6865332"/>
              <a:gd name="connsiteX5" fmla="*/ 909829 w 1457193"/>
              <a:gd name="connsiteY5" fmla="*/ 3449141 h 6865332"/>
              <a:gd name="connsiteX6" fmla="*/ 0 w 1457193"/>
              <a:gd name="connsiteY6" fmla="*/ 0 h 6865332"/>
              <a:gd name="connsiteX0" fmla="*/ 0 w 1457193"/>
              <a:gd name="connsiteY0" fmla="*/ 0 h 6865332"/>
              <a:gd name="connsiteX1" fmla="*/ 514412 w 1457193"/>
              <a:gd name="connsiteY1" fmla="*/ 8238 h 6865332"/>
              <a:gd name="connsiteX2" fmla="*/ 1457193 w 1457193"/>
              <a:gd name="connsiteY2" fmla="*/ 3416190 h 6865332"/>
              <a:gd name="connsiteX3" fmla="*/ 555602 w 1457193"/>
              <a:gd name="connsiteY3" fmla="*/ 6865332 h 6865332"/>
              <a:gd name="connsiteX4" fmla="*/ 16475 w 1457193"/>
              <a:gd name="connsiteY4" fmla="*/ 6840618 h 6865332"/>
              <a:gd name="connsiteX5" fmla="*/ 909829 w 1457193"/>
              <a:gd name="connsiteY5" fmla="*/ 3449141 h 6865332"/>
              <a:gd name="connsiteX6" fmla="*/ 0 w 1457193"/>
              <a:gd name="connsiteY6" fmla="*/ 0 h 6865332"/>
              <a:gd name="connsiteX0" fmla="*/ 0 w 1457193"/>
              <a:gd name="connsiteY0" fmla="*/ 895 h 6866227"/>
              <a:gd name="connsiteX1" fmla="*/ 514412 w 1457193"/>
              <a:gd name="connsiteY1" fmla="*/ 0 h 6866227"/>
              <a:gd name="connsiteX2" fmla="*/ 1457193 w 1457193"/>
              <a:gd name="connsiteY2" fmla="*/ 3417085 h 6866227"/>
              <a:gd name="connsiteX3" fmla="*/ 555602 w 1457193"/>
              <a:gd name="connsiteY3" fmla="*/ 6866227 h 6866227"/>
              <a:gd name="connsiteX4" fmla="*/ 16475 w 1457193"/>
              <a:gd name="connsiteY4" fmla="*/ 6841513 h 6866227"/>
              <a:gd name="connsiteX5" fmla="*/ 909829 w 1457193"/>
              <a:gd name="connsiteY5" fmla="*/ 3450036 h 6866227"/>
              <a:gd name="connsiteX6" fmla="*/ 0 w 1457193"/>
              <a:gd name="connsiteY6" fmla="*/ 895 h 6866227"/>
              <a:gd name="connsiteX0" fmla="*/ 0 w 1457193"/>
              <a:gd name="connsiteY0" fmla="*/ 895 h 6878046"/>
              <a:gd name="connsiteX1" fmla="*/ 514412 w 1457193"/>
              <a:gd name="connsiteY1" fmla="*/ 0 h 6878046"/>
              <a:gd name="connsiteX2" fmla="*/ 1457193 w 1457193"/>
              <a:gd name="connsiteY2" fmla="*/ 3417085 h 6878046"/>
              <a:gd name="connsiteX3" fmla="*/ 555602 w 1457193"/>
              <a:gd name="connsiteY3" fmla="*/ 6866227 h 6878046"/>
              <a:gd name="connsiteX4" fmla="*/ 7331 w 1457193"/>
              <a:gd name="connsiteY4" fmla="*/ 6878046 h 6878046"/>
              <a:gd name="connsiteX5" fmla="*/ 909829 w 1457193"/>
              <a:gd name="connsiteY5" fmla="*/ 3450036 h 6878046"/>
              <a:gd name="connsiteX6" fmla="*/ 0 w 1457193"/>
              <a:gd name="connsiteY6" fmla="*/ 895 h 6878046"/>
              <a:gd name="connsiteX0" fmla="*/ 0 w 1457193"/>
              <a:gd name="connsiteY0" fmla="*/ 895 h 6866227"/>
              <a:gd name="connsiteX1" fmla="*/ 514412 w 1457193"/>
              <a:gd name="connsiteY1" fmla="*/ 0 h 6866227"/>
              <a:gd name="connsiteX2" fmla="*/ 1457193 w 1457193"/>
              <a:gd name="connsiteY2" fmla="*/ 3417085 h 6866227"/>
              <a:gd name="connsiteX3" fmla="*/ 555602 w 1457193"/>
              <a:gd name="connsiteY3" fmla="*/ 6866227 h 6866227"/>
              <a:gd name="connsiteX4" fmla="*/ 7331 w 1457193"/>
              <a:gd name="connsiteY4" fmla="*/ 6845854 h 6866227"/>
              <a:gd name="connsiteX5" fmla="*/ 909829 w 1457193"/>
              <a:gd name="connsiteY5" fmla="*/ 3450036 h 6866227"/>
              <a:gd name="connsiteX6" fmla="*/ 0 w 1457193"/>
              <a:gd name="connsiteY6" fmla="*/ 895 h 6866227"/>
              <a:gd name="connsiteX0" fmla="*/ 28934 w 1486127"/>
              <a:gd name="connsiteY0" fmla="*/ 895 h 6866227"/>
              <a:gd name="connsiteX1" fmla="*/ 543346 w 1486127"/>
              <a:gd name="connsiteY1" fmla="*/ 0 h 6866227"/>
              <a:gd name="connsiteX2" fmla="*/ 1486127 w 1486127"/>
              <a:gd name="connsiteY2" fmla="*/ 3417085 h 6866227"/>
              <a:gd name="connsiteX3" fmla="*/ 584536 w 1486127"/>
              <a:gd name="connsiteY3" fmla="*/ 6866227 h 6866227"/>
              <a:gd name="connsiteX4" fmla="*/ 0 w 1486127"/>
              <a:gd name="connsiteY4" fmla="*/ 6854624 h 6866227"/>
              <a:gd name="connsiteX5" fmla="*/ 938763 w 1486127"/>
              <a:gd name="connsiteY5" fmla="*/ 3450036 h 6866227"/>
              <a:gd name="connsiteX6" fmla="*/ 28934 w 1486127"/>
              <a:gd name="connsiteY6" fmla="*/ 895 h 6866227"/>
              <a:gd name="connsiteX0" fmla="*/ 28934 w 1486127"/>
              <a:gd name="connsiteY0" fmla="*/ 895 h 6857456"/>
              <a:gd name="connsiteX1" fmla="*/ 543346 w 1486127"/>
              <a:gd name="connsiteY1" fmla="*/ 0 h 6857456"/>
              <a:gd name="connsiteX2" fmla="*/ 1486127 w 1486127"/>
              <a:gd name="connsiteY2" fmla="*/ 3417085 h 6857456"/>
              <a:gd name="connsiteX3" fmla="*/ 548272 w 1486127"/>
              <a:gd name="connsiteY3" fmla="*/ 6857456 h 6857456"/>
              <a:gd name="connsiteX4" fmla="*/ 0 w 1486127"/>
              <a:gd name="connsiteY4" fmla="*/ 6854624 h 6857456"/>
              <a:gd name="connsiteX5" fmla="*/ 938763 w 1486127"/>
              <a:gd name="connsiteY5" fmla="*/ 3450036 h 6857456"/>
              <a:gd name="connsiteX6" fmla="*/ 28934 w 1486127"/>
              <a:gd name="connsiteY6" fmla="*/ 895 h 6857456"/>
              <a:gd name="connsiteX0" fmla="*/ 1735 w 1486127"/>
              <a:gd name="connsiteY0" fmla="*/ 0 h 6865331"/>
              <a:gd name="connsiteX1" fmla="*/ 543346 w 1486127"/>
              <a:gd name="connsiteY1" fmla="*/ 7875 h 6865331"/>
              <a:gd name="connsiteX2" fmla="*/ 1486127 w 1486127"/>
              <a:gd name="connsiteY2" fmla="*/ 3424960 h 6865331"/>
              <a:gd name="connsiteX3" fmla="*/ 548272 w 1486127"/>
              <a:gd name="connsiteY3" fmla="*/ 6865331 h 6865331"/>
              <a:gd name="connsiteX4" fmla="*/ 0 w 1486127"/>
              <a:gd name="connsiteY4" fmla="*/ 6862499 h 6865331"/>
              <a:gd name="connsiteX5" fmla="*/ 938763 w 1486127"/>
              <a:gd name="connsiteY5" fmla="*/ 3457911 h 6865331"/>
              <a:gd name="connsiteX6" fmla="*/ 1735 w 1486127"/>
              <a:gd name="connsiteY6" fmla="*/ 0 h 6865331"/>
              <a:gd name="connsiteX0" fmla="*/ 0 w 1493457"/>
              <a:gd name="connsiteY0" fmla="*/ 9665 h 6857456"/>
              <a:gd name="connsiteX1" fmla="*/ 550676 w 1493457"/>
              <a:gd name="connsiteY1" fmla="*/ 0 h 6857456"/>
              <a:gd name="connsiteX2" fmla="*/ 1493457 w 1493457"/>
              <a:gd name="connsiteY2" fmla="*/ 3417085 h 6857456"/>
              <a:gd name="connsiteX3" fmla="*/ 555602 w 1493457"/>
              <a:gd name="connsiteY3" fmla="*/ 6857456 h 6857456"/>
              <a:gd name="connsiteX4" fmla="*/ 7330 w 1493457"/>
              <a:gd name="connsiteY4" fmla="*/ 6854624 h 6857456"/>
              <a:gd name="connsiteX5" fmla="*/ 946093 w 1493457"/>
              <a:gd name="connsiteY5" fmla="*/ 3450036 h 6857456"/>
              <a:gd name="connsiteX6" fmla="*/ 0 w 1493457"/>
              <a:gd name="connsiteY6" fmla="*/ 9665 h 6857456"/>
              <a:gd name="connsiteX0" fmla="*/ 0 w 1493457"/>
              <a:gd name="connsiteY0" fmla="*/ 9665 h 6857456"/>
              <a:gd name="connsiteX1" fmla="*/ 550676 w 1493457"/>
              <a:gd name="connsiteY1" fmla="*/ 0 h 6857456"/>
              <a:gd name="connsiteX2" fmla="*/ 1493457 w 1493457"/>
              <a:gd name="connsiteY2" fmla="*/ 3417085 h 6857456"/>
              <a:gd name="connsiteX3" fmla="*/ 555602 w 1493457"/>
              <a:gd name="connsiteY3" fmla="*/ 6857456 h 6857456"/>
              <a:gd name="connsiteX4" fmla="*/ 7330 w 1493457"/>
              <a:gd name="connsiteY4" fmla="*/ 6854624 h 6857456"/>
              <a:gd name="connsiteX5" fmla="*/ 946093 w 1493457"/>
              <a:gd name="connsiteY5" fmla="*/ 3450036 h 6857456"/>
              <a:gd name="connsiteX6" fmla="*/ 0 w 1493457"/>
              <a:gd name="connsiteY6" fmla="*/ 9665 h 6857456"/>
              <a:gd name="connsiteX0" fmla="*/ 0 w 2370340"/>
              <a:gd name="connsiteY0" fmla="*/ 9665 h 6857456"/>
              <a:gd name="connsiteX1" fmla="*/ 1427559 w 2370340"/>
              <a:gd name="connsiteY1" fmla="*/ 0 h 6857456"/>
              <a:gd name="connsiteX2" fmla="*/ 2370340 w 2370340"/>
              <a:gd name="connsiteY2" fmla="*/ 3417085 h 6857456"/>
              <a:gd name="connsiteX3" fmla="*/ 1432485 w 2370340"/>
              <a:gd name="connsiteY3" fmla="*/ 6857456 h 6857456"/>
              <a:gd name="connsiteX4" fmla="*/ 884213 w 2370340"/>
              <a:gd name="connsiteY4" fmla="*/ 6854624 h 6857456"/>
              <a:gd name="connsiteX5" fmla="*/ 1822976 w 2370340"/>
              <a:gd name="connsiteY5" fmla="*/ 3450036 h 6857456"/>
              <a:gd name="connsiteX6" fmla="*/ 0 w 2370340"/>
              <a:gd name="connsiteY6" fmla="*/ 9665 h 6857456"/>
              <a:gd name="connsiteX0" fmla="*/ 0 w 2370340"/>
              <a:gd name="connsiteY0" fmla="*/ 9665 h 6857456"/>
              <a:gd name="connsiteX1" fmla="*/ 1427559 w 2370340"/>
              <a:gd name="connsiteY1" fmla="*/ 0 h 6857456"/>
              <a:gd name="connsiteX2" fmla="*/ 2370340 w 2370340"/>
              <a:gd name="connsiteY2" fmla="*/ 3417085 h 6857456"/>
              <a:gd name="connsiteX3" fmla="*/ 1432485 w 2370340"/>
              <a:gd name="connsiteY3" fmla="*/ 6857456 h 6857456"/>
              <a:gd name="connsiteX4" fmla="*/ 884213 w 2370340"/>
              <a:gd name="connsiteY4" fmla="*/ 6854624 h 6857456"/>
              <a:gd name="connsiteX5" fmla="*/ 1860691 w 2370340"/>
              <a:gd name="connsiteY5" fmla="*/ 3450037 h 6857456"/>
              <a:gd name="connsiteX6" fmla="*/ 0 w 2370340"/>
              <a:gd name="connsiteY6" fmla="*/ 9665 h 6857456"/>
              <a:gd name="connsiteX0" fmla="*/ 2098 w 2372438"/>
              <a:gd name="connsiteY0" fmla="*/ 9665 h 6863745"/>
              <a:gd name="connsiteX1" fmla="*/ 1429657 w 2372438"/>
              <a:gd name="connsiteY1" fmla="*/ 0 h 6863745"/>
              <a:gd name="connsiteX2" fmla="*/ 2372438 w 2372438"/>
              <a:gd name="connsiteY2" fmla="*/ 3417085 h 6863745"/>
              <a:gd name="connsiteX3" fmla="*/ 1434583 w 2372438"/>
              <a:gd name="connsiteY3" fmla="*/ 6857456 h 6863745"/>
              <a:gd name="connsiteX4" fmla="*/ 0 w 2372438"/>
              <a:gd name="connsiteY4" fmla="*/ 6863745 h 6863745"/>
              <a:gd name="connsiteX5" fmla="*/ 1862789 w 2372438"/>
              <a:gd name="connsiteY5" fmla="*/ 3450037 h 6863745"/>
              <a:gd name="connsiteX6" fmla="*/ 2098 w 2372438"/>
              <a:gd name="connsiteY6" fmla="*/ 9665 h 6863745"/>
              <a:gd name="connsiteX0" fmla="*/ 2098 w 2372438"/>
              <a:gd name="connsiteY0" fmla="*/ 9665 h 6863745"/>
              <a:gd name="connsiteX1" fmla="*/ 1429657 w 2372438"/>
              <a:gd name="connsiteY1" fmla="*/ 0 h 6863745"/>
              <a:gd name="connsiteX2" fmla="*/ 2372438 w 2372438"/>
              <a:gd name="connsiteY2" fmla="*/ 3417085 h 6863745"/>
              <a:gd name="connsiteX3" fmla="*/ 623702 w 2372438"/>
              <a:gd name="connsiteY3" fmla="*/ 6848335 h 6863745"/>
              <a:gd name="connsiteX4" fmla="*/ 0 w 2372438"/>
              <a:gd name="connsiteY4" fmla="*/ 6863745 h 6863745"/>
              <a:gd name="connsiteX5" fmla="*/ 1862789 w 2372438"/>
              <a:gd name="connsiteY5" fmla="*/ 3450037 h 6863745"/>
              <a:gd name="connsiteX6" fmla="*/ 2098 w 2372438"/>
              <a:gd name="connsiteY6" fmla="*/ 9665 h 6863745"/>
              <a:gd name="connsiteX0" fmla="*/ 2098 w 2372438"/>
              <a:gd name="connsiteY0" fmla="*/ 544 h 6854624"/>
              <a:gd name="connsiteX1" fmla="*/ 543346 w 2372438"/>
              <a:gd name="connsiteY1" fmla="*/ 0 h 6854624"/>
              <a:gd name="connsiteX2" fmla="*/ 2372438 w 2372438"/>
              <a:gd name="connsiteY2" fmla="*/ 3407964 h 6854624"/>
              <a:gd name="connsiteX3" fmla="*/ 623702 w 2372438"/>
              <a:gd name="connsiteY3" fmla="*/ 6839214 h 6854624"/>
              <a:gd name="connsiteX4" fmla="*/ 0 w 2372438"/>
              <a:gd name="connsiteY4" fmla="*/ 6854624 h 6854624"/>
              <a:gd name="connsiteX5" fmla="*/ 1862789 w 2372438"/>
              <a:gd name="connsiteY5" fmla="*/ 3440916 h 6854624"/>
              <a:gd name="connsiteX6" fmla="*/ 2098 w 2372438"/>
              <a:gd name="connsiteY6" fmla="*/ 544 h 6854624"/>
              <a:gd name="connsiteX0" fmla="*/ 2098 w 2372438"/>
              <a:gd name="connsiteY0" fmla="*/ 544 h 6857456"/>
              <a:gd name="connsiteX1" fmla="*/ 543346 w 2372438"/>
              <a:gd name="connsiteY1" fmla="*/ 0 h 6857456"/>
              <a:gd name="connsiteX2" fmla="*/ 2372438 w 2372438"/>
              <a:gd name="connsiteY2" fmla="*/ 3407964 h 6857456"/>
              <a:gd name="connsiteX3" fmla="*/ 576558 w 2372438"/>
              <a:gd name="connsiteY3" fmla="*/ 6857456 h 6857456"/>
              <a:gd name="connsiteX4" fmla="*/ 0 w 2372438"/>
              <a:gd name="connsiteY4" fmla="*/ 6854624 h 6857456"/>
              <a:gd name="connsiteX5" fmla="*/ 1862789 w 2372438"/>
              <a:gd name="connsiteY5" fmla="*/ 3440916 h 6857456"/>
              <a:gd name="connsiteX6" fmla="*/ 2098 w 2372438"/>
              <a:gd name="connsiteY6" fmla="*/ 544 h 6857456"/>
              <a:gd name="connsiteX0" fmla="*/ 2098 w 2403867"/>
              <a:gd name="connsiteY0" fmla="*/ 544 h 6857456"/>
              <a:gd name="connsiteX1" fmla="*/ 543346 w 2403867"/>
              <a:gd name="connsiteY1" fmla="*/ 0 h 6857456"/>
              <a:gd name="connsiteX2" fmla="*/ 2403867 w 2403867"/>
              <a:gd name="connsiteY2" fmla="*/ 3418098 h 6857456"/>
              <a:gd name="connsiteX3" fmla="*/ 576558 w 2403867"/>
              <a:gd name="connsiteY3" fmla="*/ 6857456 h 6857456"/>
              <a:gd name="connsiteX4" fmla="*/ 0 w 2403867"/>
              <a:gd name="connsiteY4" fmla="*/ 6854624 h 6857456"/>
              <a:gd name="connsiteX5" fmla="*/ 1862789 w 2403867"/>
              <a:gd name="connsiteY5" fmla="*/ 3440916 h 6857456"/>
              <a:gd name="connsiteX6" fmla="*/ 2098 w 2403867"/>
              <a:gd name="connsiteY6" fmla="*/ 544 h 6857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3867" h="6857456">
                <a:moveTo>
                  <a:pt x="2098" y="544"/>
                </a:moveTo>
                <a:lnTo>
                  <a:pt x="543346" y="0"/>
                </a:lnTo>
                <a:lnTo>
                  <a:pt x="2403867" y="3418098"/>
                </a:lnTo>
                <a:lnTo>
                  <a:pt x="576558" y="6857456"/>
                </a:lnTo>
                <a:lnTo>
                  <a:pt x="0" y="6854624"/>
                </a:lnTo>
                <a:lnTo>
                  <a:pt x="1862789" y="3440916"/>
                </a:lnTo>
                <a:lnTo>
                  <a:pt x="2098" y="544"/>
                </a:lnTo>
                <a:close/>
              </a:path>
            </a:pathLst>
          </a:custGeom>
          <a:solidFill>
            <a:srgbClr val="0072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5754"/>
            <a:ext cx="7886700" cy="9904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50" b="1" i="0" spc="-113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1986"/>
            <a:ext cx="7886700" cy="3481244"/>
          </a:xfrm>
        </p:spPr>
        <p:txBody>
          <a:bodyPr/>
          <a:lstStyle>
            <a:lvl1pPr>
              <a:buClr>
                <a:srgbClr val="DDAA01"/>
              </a:buCl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buClr>
                <a:srgbClr val="DDAA01"/>
              </a:buCl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buClr>
                <a:srgbClr val="DDAA01"/>
              </a:buCl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buClr>
                <a:srgbClr val="DDAA01"/>
              </a:buCl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buClr>
                <a:srgbClr val="DDAA01"/>
              </a:buCl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C8B9CA4-D82D-458A-A7E1-EFC0C20A3D21}"/>
              </a:ext>
            </a:extLst>
          </p:cNvPr>
          <p:cNvSpPr/>
          <p:nvPr userDrawn="1"/>
        </p:nvSpPr>
        <p:spPr>
          <a:xfrm>
            <a:off x="8766752" y="4787060"/>
            <a:ext cx="236835" cy="2363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816272">
              <a:defRPr/>
            </a:pPr>
            <a:fld id="{B8085FFC-F515-8A40-AA65-E121940723D8}" type="slidenum">
              <a:rPr lang="en-US" sz="105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pPr algn="ctr" defTabSz="816272">
                <a:defRPr/>
              </a:pPr>
              <a:t>‹#›</a:t>
            </a:fld>
            <a:endParaRPr lang="bg-BG" sz="105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ea typeface="DINCond-Bold" charset="0"/>
              <a:cs typeface="DINCond-Bold" charset="0"/>
            </a:endParaRPr>
          </a:p>
        </p:txBody>
      </p:sp>
      <p:pic>
        <p:nvPicPr>
          <p:cNvPr id="10" name="Picture 9" descr="NCI-Logo-White-Knock.png">
            <a:extLst>
              <a:ext uri="{FF2B5EF4-FFF2-40B4-BE49-F238E27FC236}">
                <a16:creationId xmlns:a16="http://schemas.microsoft.com/office/drawing/2014/main" id="{38B9AA04-5934-4767-8632-70811F67C9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3" y="4832987"/>
            <a:ext cx="1916887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474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9273-56A3-CEBE-2EDA-BC3E82E9C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018D6-4000-2C92-28BF-9E079B7F4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6DB41-5E1B-1523-04CF-05C1455A3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12CE6E-924E-3294-8A74-E02B2D3B1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6A22-BB96-1B4D-9FC5-EE8E7E2BA546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7AEA6C-329E-D5AE-45BE-D70B7D908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07674A-ECA5-2768-F1FD-4BBFE7F45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9591-3F86-C44F-8A3D-75F14699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572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C1E3D-60EC-ABED-5FA4-31E0D81F1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576999-96F7-5F53-B486-EE03265703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4BB61-5C1B-762E-0E86-B5479FA389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23EA31-8508-50AA-D98C-4A0D25C24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6A22-BB96-1B4D-9FC5-EE8E7E2BA546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833886-4EC0-D0F2-AC51-51FB4CDE4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7E64EF-6B5A-ACB4-341B-C5E071BEE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9591-3F86-C44F-8A3D-75F14699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202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FF5FF-4E2F-4C54-1266-F2B9284CC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9D8E85-7852-9AE4-720F-66D20F83CF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1B5FA-E350-8E7D-9BEA-DAEE333D4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6A22-BB96-1B4D-9FC5-EE8E7E2BA546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BB554-BC11-2A1D-5B78-139DAC47B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9E419-A90D-0A26-9E3F-6257709C9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9591-3F86-C44F-8A3D-75F14699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51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EB25E2-4354-ED09-1B0C-1FA1509793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8F4E83-EEB7-F260-7038-3B77E9C9CD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10899-7517-83C6-36CA-BEE9AE096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6A22-BB96-1B4D-9FC5-EE8E7E2BA546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1F013-7651-F1E0-0550-23D92F6E4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3E45B-B046-9257-F967-4DC4E44F8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9591-3F86-C44F-8A3D-75F14699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33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vy-Logo-P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9">
            <a:extLst>
              <a:ext uri="{FF2B5EF4-FFF2-40B4-BE49-F238E27FC236}">
                <a16:creationId xmlns:a16="http://schemas.microsoft.com/office/drawing/2014/main" id="{AB145E79-7965-51F8-83E7-14D596E0D4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5453"/>
            <a:ext cx="8515350" cy="5136642"/>
          </a:xfrm>
          <a:custGeom>
            <a:avLst/>
            <a:gdLst>
              <a:gd name="connsiteX0" fmla="*/ 0 w 8193024"/>
              <a:gd name="connsiteY0" fmla="*/ 0 h 6848856"/>
              <a:gd name="connsiteX1" fmla="*/ 4768596 w 8193024"/>
              <a:gd name="connsiteY1" fmla="*/ 0 h 6848856"/>
              <a:gd name="connsiteX2" fmla="*/ 8193024 w 8193024"/>
              <a:gd name="connsiteY2" fmla="*/ 3424428 h 6848856"/>
              <a:gd name="connsiteX3" fmla="*/ 4768596 w 8193024"/>
              <a:gd name="connsiteY3" fmla="*/ 6848856 h 6848856"/>
              <a:gd name="connsiteX4" fmla="*/ 0 w 8193024"/>
              <a:gd name="connsiteY4" fmla="*/ 6848856 h 6848856"/>
              <a:gd name="connsiteX5" fmla="*/ 0 w 8193024"/>
              <a:gd name="connsiteY5" fmla="*/ 0 h 6848856"/>
              <a:gd name="connsiteX0" fmla="*/ 0 w 6099048"/>
              <a:gd name="connsiteY0" fmla="*/ 0 h 6848856"/>
              <a:gd name="connsiteX1" fmla="*/ 4768596 w 6099048"/>
              <a:gd name="connsiteY1" fmla="*/ 0 h 6848856"/>
              <a:gd name="connsiteX2" fmla="*/ 6099048 w 6099048"/>
              <a:gd name="connsiteY2" fmla="*/ 3424428 h 6848856"/>
              <a:gd name="connsiteX3" fmla="*/ 4768596 w 6099048"/>
              <a:gd name="connsiteY3" fmla="*/ 6848856 h 6848856"/>
              <a:gd name="connsiteX4" fmla="*/ 0 w 6099048"/>
              <a:gd name="connsiteY4" fmla="*/ 6848856 h 6848856"/>
              <a:gd name="connsiteX5" fmla="*/ 0 w 6099048"/>
              <a:gd name="connsiteY5" fmla="*/ 0 h 6848856"/>
              <a:gd name="connsiteX0" fmla="*/ 0 w 5678424"/>
              <a:gd name="connsiteY0" fmla="*/ 0 h 6848856"/>
              <a:gd name="connsiteX1" fmla="*/ 4768596 w 5678424"/>
              <a:gd name="connsiteY1" fmla="*/ 0 h 6848856"/>
              <a:gd name="connsiteX2" fmla="*/ 5678424 w 5678424"/>
              <a:gd name="connsiteY2" fmla="*/ 3442716 h 6848856"/>
              <a:gd name="connsiteX3" fmla="*/ 4768596 w 5678424"/>
              <a:gd name="connsiteY3" fmla="*/ 6848856 h 6848856"/>
              <a:gd name="connsiteX4" fmla="*/ 0 w 5678424"/>
              <a:gd name="connsiteY4" fmla="*/ 6848856 h 6848856"/>
              <a:gd name="connsiteX5" fmla="*/ 0 w 5678424"/>
              <a:gd name="connsiteY5" fmla="*/ 0 h 684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8424" h="6848856">
                <a:moveTo>
                  <a:pt x="0" y="0"/>
                </a:moveTo>
                <a:lnTo>
                  <a:pt x="4768596" y="0"/>
                </a:lnTo>
                <a:lnTo>
                  <a:pt x="5678424" y="3442716"/>
                </a:lnTo>
                <a:lnTo>
                  <a:pt x="4768596" y="6848856"/>
                </a:lnTo>
                <a:lnTo>
                  <a:pt x="0" y="6848856"/>
                </a:lnTo>
                <a:lnTo>
                  <a:pt x="0" y="0"/>
                </a:lnTo>
                <a:close/>
              </a:path>
            </a:pathLst>
          </a:custGeom>
          <a:solidFill>
            <a:srgbClr val="0F29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Chevron 10">
            <a:extLst>
              <a:ext uri="{FF2B5EF4-FFF2-40B4-BE49-F238E27FC236}">
                <a16:creationId xmlns:a16="http://schemas.microsoft.com/office/drawing/2014/main" id="{1060963D-361B-5D58-B890-DA45D2718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31643" y="558"/>
            <a:ext cx="1748435" cy="5156101"/>
          </a:xfrm>
          <a:custGeom>
            <a:avLst/>
            <a:gdLst>
              <a:gd name="connsiteX0" fmla="*/ 0 w 1210058"/>
              <a:gd name="connsiteY0" fmla="*/ 0 h 6848856"/>
              <a:gd name="connsiteX1" fmla="*/ 605029 w 1210058"/>
              <a:gd name="connsiteY1" fmla="*/ 0 h 6848856"/>
              <a:gd name="connsiteX2" fmla="*/ 1210058 w 1210058"/>
              <a:gd name="connsiteY2" fmla="*/ 3424428 h 6848856"/>
              <a:gd name="connsiteX3" fmla="*/ 605029 w 1210058"/>
              <a:gd name="connsiteY3" fmla="*/ 6848856 h 6848856"/>
              <a:gd name="connsiteX4" fmla="*/ 0 w 1210058"/>
              <a:gd name="connsiteY4" fmla="*/ 6848856 h 6848856"/>
              <a:gd name="connsiteX5" fmla="*/ 605029 w 1210058"/>
              <a:gd name="connsiteY5" fmla="*/ 3424428 h 6848856"/>
              <a:gd name="connsiteX6" fmla="*/ 0 w 1210058"/>
              <a:gd name="connsiteY6" fmla="*/ 0 h 6848856"/>
              <a:gd name="connsiteX0" fmla="*/ 0 w 1457193"/>
              <a:gd name="connsiteY0" fmla="*/ 8238 h 6848856"/>
              <a:gd name="connsiteX1" fmla="*/ 852164 w 1457193"/>
              <a:gd name="connsiteY1" fmla="*/ 0 h 6848856"/>
              <a:gd name="connsiteX2" fmla="*/ 1457193 w 1457193"/>
              <a:gd name="connsiteY2" fmla="*/ 3424428 h 6848856"/>
              <a:gd name="connsiteX3" fmla="*/ 852164 w 1457193"/>
              <a:gd name="connsiteY3" fmla="*/ 6848856 h 6848856"/>
              <a:gd name="connsiteX4" fmla="*/ 247135 w 1457193"/>
              <a:gd name="connsiteY4" fmla="*/ 6848856 h 6848856"/>
              <a:gd name="connsiteX5" fmla="*/ 852164 w 1457193"/>
              <a:gd name="connsiteY5" fmla="*/ 3424428 h 6848856"/>
              <a:gd name="connsiteX6" fmla="*/ 0 w 1457193"/>
              <a:gd name="connsiteY6" fmla="*/ 8238 h 6848856"/>
              <a:gd name="connsiteX0" fmla="*/ 0 w 1457193"/>
              <a:gd name="connsiteY0" fmla="*/ 8238 h 6848856"/>
              <a:gd name="connsiteX1" fmla="*/ 852164 w 1457193"/>
              <a:gd name="connsiteY1" fmla="*/ 0 h 6848856"/>
              <a:gd name="connsiteX2" fmla="*/ 1457193 w 1457193"/>
              <a:gd name="connsiteY2" fmla="*/ 3424428 h 6848856"/>
              <a:gd name="connsiteX3" fmla="*/ 852164 w 1457193"/>
              <a:gd name="connsiteY3" fmla="*/ 6848856 h 6848856"/>
              <a:gd name="connsiteX4" fmla="*/ 16475 w 1457193"/>
              <a:gd name="connsiteY4" fmla="*/ 6848856 h 6848856"/>
              <a:gd name="connsiteX5" fmla="*/ 852164 w 1457193"/>
              <a:gd name="connsiteY5" fmla="*/ 3424428 h 6848856"/>
              <a:gd name="connsiteX6" fmla="*/ 0 w 1457193"/>
              <a:gd name="connsiteY6" fmla="*/ 8238 h 6848856"/>
              <a:gd name="connsiteX0" fmla="*/ 0 w 1457193"/>
              <a:gd name="connsiteY0" fmla="*/ 8238 h 6848856"/>
              <a:gd name="connsiteX1" fmla="*/ 852164 w 1457193"/>
              <a:gd name="connsiteY1" fmla="*/ 0 h 6848856"/>
              <a:gd name="connsiteX2" fmla="*/ 1457193 w 1457193"/>
              <a:gd name="connsiteY2" fmla="*/ 3424428 h 6848856"/>
              <a:gd name="connsiteX3" fmla="*/ 852164 w 1457193"/>
              <a:gd name="connsiteY3" fmla="*/ 6848856 h 6848856"/>
              <a:gd name="connsiteX4" fmla="*/ 16475 w 1457193"/>
              <a:gd name="connsiteY4" fmla="*/ 6848856 h 6848856"/>
              <a:gd name="connsiteX5" fmla="*/ 909829 w 1457193"/>
              <a:gd name="connsiteY5" fmla="*/ 3457379 h 6848856"/>
              <a:gd name="connsiteX6" fmla="*/ 0 w 1457193"/>
              <a:gd name="connsiteY6" fmla="*/ 8238 h 6848856"/>
              <a:gd name="connsiteX0" fmla="*/ 0 w 1457193"/>
              <a:gd name="connsiteY0" fmla="*/ 8238 h 6848856"/>
              <a:gd name="connsiteX1" fmla="*/ 662694 w 1457193"/>
              <a:gd name="connsiteY1" fmla="*/ 0 h 6848856"/>
              <a:gd name="connsiteX2" fmla="*/ 1457193 w 1457193"/>
              <a:gd name="connsiteY2" fmla="*/ 3424428 h 6848856"/>
              <a:gd name="connsiteX3" fmla="*/ 852164 w 1457193"/>
              <a:gd name="connsiteY3" fmla="*/ 6848856 h 6848856"/>
              <a:gd name="connsiteX4" fmla="*/ 16475 w 1457193"/>
              <a:gd name="connsiteY4" fmla="*/ 6848856 h 6848856"/>
              <a:gd name="connsiteX5" fmla="*/ 909829 w 1457193"/>
              <a:gd name="connsiteY5" fmla="*/ 3457379 h 6848856"/>
              <a:gd name="connsiteX6" fmla="*/ 0 w 1457193"/>
              <a:gd name="connsiteY6" fmla="*/ 8238 h 6848856"/>
              <a:gd name="connsiteX0" fmla="*/ 0 w 1457193"/>
              <a:gd name="connsiteY0" fmla="*/ 8238 h 6873570"/>
              <a:gd name="connsiteX1" fmla="*/ 662694 w 1457193"/>
              <a:gd name="connsiteY1" fmla="*/ 0 h 6873570"/>
              <a:gd name="connsiteX2" fmla="*/ 1457193 w 1457193"/>
              <a:gd name="connsiteY2" fmla="*/ 3424428 h 6873570"/>
              <a:gd name="connsiteX3" fmla="*/ 555602 w 1457193"/>
              <a:gd name="connsiteY3" fmla="*/ 6873570 h 6873570"/>
              <a:gd name="connsiteX4" fmla="*/ 16475 w 1457193"/>
              <a:gd name="connsiteY4" fmla="*/ 6848856 h 6873570"/>
              <a:gd name="connsiteX5" fmla="*/ 909829 w 1457193"/>
              <a:gd name="connsiteY5" fmla="*/ 3457379 h 6873570"/>
              <a:gd name="connsiteX6" fmla="*/ 0 w 1457193"/>
              <a:gd name="connsiteY6" fmla="*/ 8238 h 6873570"/>
              <a:gd name="connsiteX0" fmla="*/ 0 w 1457193"/>
              <a:gd name="connsiteY0" fmla="*/ 0 h 6865332"/>
              <a:gd name="connsiteX1" fmla="*/ 580315 w 1457193"/>
              <a:gd name="connsiteY1" fmla="*/ 0 h 6865332"/>
              <a:gd name="connsiteX2" fmla="*/ 1457193 w 1457193"/>
              <a:gd name="connsiteY2" fmla="*/ 3416190 h 6865332"/>
              <a:gd name="connsiteX3" fmla="*/ 555602 w 1457193"/>
              <a:gd name="connsiteY3" fmla="*/ 6865332 h 6865332"/>
              <a:gd name="connsiteX4" fmla="*/ 16475 w 1457193"/>
              <a:gd name="connsiteY4" fmla="*/ 6840618 h 6865332"/>
              <a:gd name="connsiteX5" fmla="*/ 909829 w 1457193"/>
              <a:gd name="connsiteY5" fmla="*/ 3449141 h 6865332"/>
              <a:gd name="connsiteX6" fmla="*/ 0 w 1457193"/>
              <a:gd name="connsiteY6" fmla="*/ 0 h 6865332"/>
              <a:gd name="connsiteX0" fmla="*/ 0 w 1457193"/>
              <a:gd name="connsiteY0" fmla="*/ 0 h 6865332"/>
              <a:gd name="connsiteX1" fmla="*/ 514412 w 1457193"/>
              <a:gd name="connsiteY1" fmla="*/ 8238 h 6865332"/>
              <a:gd name="connsiteX2" fmla="*/ 1457193 w 1457193"/>
              <a:gd name="connsiteY2" fmla="*/ 3416190 h 6865332"/>
              <a:gd name="connsiteX3" fmla="*/ 555602 w 1457193"/>
              <a:gd name="connsiteY3" fmla="*/ 6865332 h 6865332"/>
              <a:gd name="connsiteX4" fmla="*/ 16475 w 1457193"/>
              <a:gd name="connsiteY4" fmla="*/ 6840618 h 6865332"/>
              <a:gd name="connsiteX5" fmla="*/ 909829 w 1457193"/>
              <a:gd name="connsiteY5" fmla="*/ 3449141 h 6865332"/>
              <a:gd name="connsiteX6" fmla="*/ 0 w 1457193"/>
              <a:gd name="connsiteY6" fmla="*/ 0 h 6865332"/>
              <a:gd name="connsiteX0" fmla="*/ 0 w 1457193"/>
              <a:gd name="connsiteY0" fmla="*/ 895 h 6866227"/>
              <a:gd name="connsiteX1" fmla="*/ 514412 w 1457193"/>
              <a:gd name="connsiteY1" fmla="*/ 0 h 6866227"/>
              <a:gd name="connsiteX2" fmla="*/ 1457193 w 1457193"/>
              <a:gd name="connsiteY2" fmla="*/ 3417085 h 6866227"/>
              <a:gd name="connsiteX3" fmla="*/ 555602 w 1457193"/>
              <a:gd name="connsiteY3" fmla="*/ 6866227 h 6866227"/>
              <a:gd name="connsiteX4" fmla="*/ 16475 w 1457193"/>
              <a:gd name="connsiteY4" fmla="*/ 6841513 h 6866227"/>
              <a:gd name="connsiteX5" fmla="*/ 909829 w 1457193"/>
              <a:gd name="connsiteY5" fmla="*/ 3450036 h 6866227"/>
              <a:gd name="connsiteX6" fmla="*/ 0 w 1457193"/>
              <a:gd name="connsiteY6" fmla="*/ 895 h 6866227"/>
              <a:gd name="connsiteX0" fmla="*/ 0 w 1457193"/>
              <a:gd name="connsiteY0" fmla="*/ 895 h 6878046"/>
              <a:gd name="connsiteX1" fmla="*/ 514412 w 1457193"/>
              <a:gd name="connsiteY1" fmla="*/ 0 h 6878046"/>
              <a:gd name="connsiteX2" fmla="*/ 1457193 w 1457193"/>
              <a:gd name="connsiteY2" fmla="*/ 3417085 h 6878046"/>
              <a:gd name="connsiteX3" fmla="*/ 555602 w 1457193"/>
              <a:gd name="connsiteY3" fmla="*/ 6866227 h 6878046"/>
              <a:gd name="connsiteX4" fmla="*/ 7331 w 1457193"/>
              <a:gd name="connsiteY4" fmla="*/ 6878046 h 6878046"/>
              <a:gd name="connsiteX5" fmla="*/ 909829 w 1457193"/>
              <a:gd name="connsiteY5" fmla="*/ 3450036 h 6878046"/>
              <a:gd name="connsiteX6" fmla="*/ 0 w 1457193"/>
              <a:gd name="connsiteY6" fmla="*/ 895 h 6878046"/>
              <a:gd name="connsiteX0" fmla="*/ 0 w 1457193"/>
              <a:gd name="connsiteY0" fmla="*/ 895 h 6866227"/>
              <a:gd name="connsiteX1" fmla="*/ 514412 w 1457193"/>
              <a:gd name="connsiteY1" fmla="*/ 0 h 6866227"/>
              <a:gd name="connsiteX2" fmla="*/ 1457193 w 1457193"/>
              <a:gd name="connsiteY2" fmla="*/ 3417085 h 6866227"/>
              <a:gd name="connsiteX3" fmla="*/ 555602 w 1457193"/>
              <a:gd name="connsiteY3" fmla="*/ 6866227 h 6866227"/>
              <a:gd name="connsiteX4" fmla="*/ 7331 w 1457193"/>
              <a:gd name="connsiteY4" fmla="*/ 6845854 h 6866227"/>
              <a:gd name="connsiteX5" fmla="*/ 909829 w 1457193"/>
              <a:gd name="connsiteY5" fmla="*/ 3450036 h 6866227"/>
              <a:gd name="connsiteX6" fmla="*/ 0 w 1457193"/>
              <a:gd name="connsiteY6" fmla="*/ 895 h 6866227"/>
              <a:gd name="connsiteX0" fmla="*/ 28934 w 1486127"/>
              <a:gd name="connsiteY0" fmla="*/ 895 h 6866227"/>
              <a:gd name="connsiteX1" fmla="*/ 543346 w 1486127"/>
              <a:gd name="connsiteY1" fmla="*/ 0 h 6866227"/>
              <a:gd name="connsiteX2" fmla="*/ 1486127 w 1486127"/>
              <a:gd name="connsiteY2" fmla="*/ 3417085 h 6866227"/>
              <a:gd name="connsiteX3" fmla="*/ 584536 w 1486127"/>
              <a:gd name="connsiteY3" fmla="*/ 6866227 h 6866227"/>
              <a:gd name="connsiteX4" fmla="*/ 0 w 1486127"/>
              <a:gd name="connsiteY4" fmla="*/ 6854624 h 6866227"/>
              <a:gd name="connsiteX5" fmla="*/ 938763 w 1486127"/>
              <a:gd name="connsiteY5" fmla="*/ 3450036 h 6866227"/>
              <a:gd name="connsiteX6" fmla="*/ 28934 w 1486127"/>
              <a:gd name="connsiteY6" fmla="*/ 895 h 6866227"/>
              <a:gd name="connsiteX0" fmla="*/ 28934 w 1486127"/>
              <a:gd name="connsiteY0" fmla="*/ 895 h 6857456"/>
              <a:gd name="connsiteX1" fmla="*/ 543346 w 1486127"/>
              <a:gd name="connsiteY1" fmla="*/ 0 h 6857456"/>
              <a:gd name="connsiteX2" fmla="*/ 1486127 w 1486127"/>
              <a:gd name="connsiteY2" fmla="*/ 3417085 h 6857456"/>
              <a:gd name="connsiteX3" fmla="*/ 548272 w 1486127"/>
              <a:gd name="connsiteY3" fmla="*/ 6857456 h 6857456"/>
              <a:gd name="connsiteX4" fmla="*/ 0 w 1486127"/>
              <a:gd name="connsiteY4" fmla="*/ 6854624 h 6857456"/>
              <a:gd name="connsiteX5" fmla="*/ 938763 w 1486127"/>
              <a:gd name="connsiteY5" fmla="*/ 3450036 h 6857456"/>
              <a:gd name="connsiteX6" fmla="*/ 28934 w 1486127"/>
              <a:gd name="connsiteY6" fmla="*/ 895 h 6857456"/>
              <a:gd name="connsiteX0" fmla="*/ 1735 w 1486127"/>
              <a:gd name="connsiteY0" fmla="*/ 0 h 6865331"/>
              <a:gd name="connsiteX1" fmla="*/ 543346 w 1486127"/>
              <a:gd name="connsiteY1" fmla="*/ 7875 h 6865331"/>
              <a:gd name="connsiteX2" fmla="*/ 1486127 w 1486127"/>
              <a:gd name="connsiteY2" fmla="*/ 3424960 h 6865331"/>
              <a:gd name="connsiteX3" fmla="*/ 548272 w 1486127"/>
              <a:gd name="connsiteY3" fmla="*/ 6865331 h 6865331"/>
              <a:gd name="connsiteX4" fmla="*/ 0 w 1486127"/>
              <a:gd name="connsiteY4" fmla="*/ 6862499 h 6865331"/>
              <a:gd name="connsiteX5" fmla="*/ 938763 w 1486127"/>
              <a:gd name="connsiteY5" fmla="*/ 3457911 h 6865331"/>
              <a:gd name="connsiteX6" fmla="*/ 1735 w 1486127"/>
              <a:gd name="connsiteY6" fmla="*/ 0 h 6865331"/>
              <a:gd name="connsiteX0" fmla="*/ 0 w 1493457"/>
              <a:gd name="connsiteY0" fmla="*/ 9665 h 6857456"/>
              <a:gd name="connsiteX1" fmla="*/ 550676 w 1493457"/>
              <a:gd name="connsiteY1" fmla="*/ 0 h 6857456"/>
              <a:gd name="connsiteX2" fmla="*/ 1493457 w 1493457"/>
              <a:gd name="connsiteY2" fmla="*/ 3417085 h 6857456"/>
              <a:gd name="connsiteX3" fmla="*/ 555602 w 1493457"/>
              <a:gd name="connsiteY3" fmla="*/ 6857456 h 6857456"/>
              <a:gd name="connsiteX4" fmla="*/ 7330 w 1493457"/>
              <a:gd name="connsiteY4" fmla="*/ 6854624 h 6857456"/>
              <a:gd name="connsiteX5" fmla="*/ 946093 w 1493457"/>
              <a:gd name="connsiteY5" fmla="*/ 3450036 h 6857456"/>
              <a:gd name="connsiteX6" fmla="*/ 0 w 1493457"/>
              <a:gd name="connsiteY6" fmla="*/ 9665 h 6857456"/>
              <a:gd name="connsiteX0" fmla="*/ 0 w 1493457"/>
              <a:gd name="connsiteY0" fmla="*/ 9665 h 6857456"/>
              <a:gd name="connsiteX1" fmla="*/ 550676 w 1493457"/>
              <a:gd name="connsiteY1" fmla="*/ 0 h 6857456"/>
              <a:gd name="connsiteX2" fmla="*/ 1493457 w 1493457"/>
              <a:gd name="connsiteY2" fmla="*/ 3417085 h 6857456"/>
              <a:gd name="connsiteX3" fmla="*/ 555602 w 1493457"/>
              <a:gd name="connsiteY3" fmla="*/ 6857456 h 6857456"/>
              <a:gd name="connsiteX4" fmla="*/ 7330 w 1493457"/>
              <a:gd name="connsiteY4" fmla="*/ 6854624 h 6857456"/>
              <a:gd name="connsiteX5" fmla="*/ 946093 w 1493457"/>
              <a:gd name="connsiteY5" fmla="*/ 3450036 h 6857456"/>
              <a:gd name="connsiteX6" fmla="*/ 0 w 1493457"/>
              <a:gd name="connsiteY6" fmla="*/ 9665 h 6857456"/>
              <a:gd name="connsiteX0" fmla="*/ 0 w 2370340"/>
              <a:gd name="connsiteY0" fmla="*/ 9665 h 6857456"/>
              <a:gd name="connsiteX1" fmla="*/ 1427559 w 2370340"/>
              <a:gd name="connsiteY1" fmla="*/ 0 h 6857456"/>
              <a:gd name="connsiteX2" fmla="*/ 2370340 w 2370340"/>
              <a:gd name="connsiteY2" fmla="*/ 3417085 h 6857456"/>
              <a:gd name="connsiteX3" fmla="*/ 1432485 w 2370340"/>
              <a:gd name="connsiteY3" fmla="*/ 6857456 h 6857456"/>
              <a:gd name="connsiteX4" fmla="*/ 884213 w 2370340"/>
              <a:gd name="connsiteY4" fmla="*/ 6854624 h 6857456"/>
              <a:gd name="connsiteX5" fmla="*/ 1822976 w 2370340"/>
              <a:gd name="connsiteY5" fmla="*/ 3450036 h 6857456"/>
              <a:gd name="connsiteX6" fmla="*/ 0 w 2370340"/>
              <a:gd name="connsiteY6" fmla="*/ 9665 h 6857456"/>
              <a:gd name="connsiteX0" fmla="*/ 0 w 2370340"/>
              <a:gd name="connsiteY0" fmla="*/ 9665 h 6857456"/>
              <a:gd name="connsiteX1" fmla="*/ 1427559 w 2370340"/>
              <a:gd name="connsiteY1" fmla="*/ 0 h 6857456"/>
              <a:gd name="connsiteX2" fmla="*/ 2370340 w 2370340"/>
              <a:gd name="connsiteY2" fmla="*/ 3417085 h 6857456"/>
              <a:gd name="connsiteX3" fmla="*/ 1432485 w 2370340"/>
              <a:gd name="connsiteY3" fmla="*/ 6857456 h 6857456"/>
              <a:gd name="connsiteX4" fmla="*/ 884213 w 2370340"/>
              <a:gd name="connsiteY4" fmla="*/ 6854624 h 6857456"/>
              <a:gd name="connsiteX5" fmla="*/ 1860691 w 2370340"/>
              <a:gd name="connsiteY5" fmla="*/ 3450037 h 6857456"/>
              <a:gd name="connsiteX6" fmla="*/ 0 w 2370340"/>
              <a:gd name="connsiteY6" fmla="*/ 9665 h 6857456"/>
              <a:gd name="connsiteX0" fmla="*/ 2098 w 2372438"/>
              <a:gd name="connsiteY0" fmla="*/ 9665 h 6863745"/>
              <a:gd name="connsiteX1" fmla="*/ 1429657 w 2372438"/>
              <a:gd name="connsiteY1" fmla="*/ 0 h 6863745"/>
              <a:gd name="connsiteX2" fmla="*/ 2372438 w 2372438"/>
              <a:gd name="connsiteY2" fmla="*/ 3417085 h 6863745"/>
              <a:gd name="connsiteX3" fmla="*/ 1434583 w 2372438"/>
              <a:gd name="connsiteY3" fmla="*/ 6857456 h 6863745"/>
              <a:gd name="connsiteX4" fmla="*/ 0 w 2372438"/>
              <a:gd name="connsiteY4" fmla="*/ 6863745 h 6863745"/>
              <a:gd name="connsiteX5" fmla="*/ 1862789 w 2372438"/>
              <a:gd name="connsiteY5" fmla="*/ 3450037 h 6863745"/>
              <a:gd name="connsiteX6" fmla="*/ 2098 w 2372438"/>
              <a:gd name="connsiteY6" fmla="*/ 9665 h 6863745"/>
              <a:gd name="connsiteX0" fmla="*/ 2098 w 2372438"/>
              <a:gd name="connsiteY0" fmla="*/ 9665 h 6863745"/>
              <a:gd name="connsiteX1" fmla="*/ 1429657 w 2372438"/>
              <a:gd name="connsiteY1" fmla="*/ 0 h 6863745"/>
              <a:gd name="connsiteX2" fmla="*/ 2372438 w 2372438"/>
              <a:gd name="connsiteY2" fmla="*/ 3417085 h 6863745"/>
              <a:gd name="connsiteX3" fmla="*/ 623702 w 2372438"/>
              <a:gd name="connsiteY3" fmla="*/ 6848335 h 6863745"/>
              <a:gd name="connsiteX4" fmla="*/ 0 w 2372438"/>
              <a:gd name="connsiteY4" fmla="*/ 6863745 h 6863745"/>
              <a:gd name="connsiteX5" fmla="*/ 1862789 w 2372438"/>
              <a:gd name="connsiteY5" fmla="*/ 3450037 h 6863745"/>
              <a:gd name="connsiteX6" fmla="*/ 2098 w 2372438"/>
              <a:gd name="connsiteY6" fmla="*/ 9665 h 6863745"/>
              <a:gd name="connsiteX0" fmla="*/ 2098 w 2372438"/>
              <a:gd name="connsiteY0" fmla="*/ 544 h 6854624"/>
              <a:gd name="connsiteX1" fmla="*/ 543346 w 2372438"/>
              <a:gd name="connsiteY1" fmla="*/ 0 h 6854624"/>
              <a:gd name="connsiteX2" fmla="*/ 2372438 w 2372438"/>
              <a:gd name="connsiteY2" fmla="*/ 3407964 h 6854624"/>
              <a:gd name="connsiteX3" fmla="*/ 623702 w 2372438"/>
              <a:gd name="connsiteY3" fmla="*/ 6839214 h 6854624"/>
              <a:gd name="connsiteX4" fmla="*/ 0 w 2372438"/>
              <a:gd name="connsiteY4" fmla="*/ 6854624 h 6854624"/>
              <a:gd name="connsiteX5" fmla="*/ 1862789 w 2372438"/>
              <a:gd name="connsiteY5" fmla="*/ 3440916 h 6854624"/>
              <a:gd name="connsiteX6" fmla="*/ 2098 w 2372438"/>
              <a:gd name="connsiteY6" fmla="*/ 544 h 6854624"/>
              <a:gd name="connsiteX0" fmla="*/ 2098 w 2372438"/>
              <a:gd name="connsiteY0" fmla="*/ 544 h 6857456"/>
              <a:gd name="connsiteX1" fmla="*/ 543346 w 2372438"/>
              <a:gd name="connsiteY1" fmla="*/ 0 h 6857456"/>
              <a:gd name="connsiteX2" fmla="*/ 2372438 w 2372438"/>
              <a:gd name="connsiteY2" fmla="*/ 3407964 h 6857456"/>
              <a:gd name="connsiteX3" fmla="*/ 576558 w 2372438"/>
              <a:gd name="connsiteY3" fmla="*/ 6857456 h 6857456"/>
              <a:gd name="connsiteX4" fmla="*/ 0 w 2372438"/>
              <a:gd name="connsiteY4" fmla="*/ 6854624 h 6857456"/>
              <a:gd name="connsiteX5" fmla="*/ 1862789 w 2372438"/>
              <a:gd name="connsiteY5" fmla="*/ 3440916 h 6857456"/>
              <a:gd name="connsiteX6" fmla="*/ 2098 w 2372438"/>
              <a:gd name="connsiteY6" fmla="*/ 544 h 6857456"/>
              <a:gd name="connsiteX0" fmla="*/ 2098 w 2403867"/>
              <a:gd name="connsiteY0" fmla="*/ 544 h 6857456"/>
              <a:gd name="connsiteX1" fmla="*/ 543346 w 2403867"/>
              <a:gd name="connsiteY1" fmla="*/ 0 h 6857456"/>
              <a:gd name="connsiteX2" fmla="*/ 2403867 w 2403867"/>
              <a:gd name="connsiteY2" fmla="*/ 3418098 h 6857456"/>
              <a:gd name="connsiteX3" fmla="*/ 576558 w 2403867"/>
              <a:gd name="connsiteY3" fmla="*/ 6857456 h 6857456"/>
              <a:gd name="connsiteX4" fmla="*/ 0 w 2403867"/>
              <a:gd name="connsiteY4" fmla="*/ 6854624 h 6857456"/>
              <a:gd name="connsiteX5" fmla="*/ 1862789 w 2403867"/>
              <a:gd name="connsiteY5" fmla="*/ 3440916 h 6857456"/>
              <a:gd name="connsiteX6" fmla="*/ 2098 w 2403867"/>
              <a:gd name="connsiteY6" fmla="*/ 544 h 6857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3867" h="6857456">
                <a:moveTo>
                  <a:pt x="2098" y="544"/>
                </a:moveTo>
                <a:lnTo>
                  <a:pt x="543346" y="0"/>
                </a:lnTo>
                <a:lnTo>
                  <a:pt x="2403867" y="3418098"/>
                </a:lnTo>
                <a:lnTo>
                  <a:pt x="576558" y="6857456"/>
                </a:lnTo>
                <a:lnTo>
                  <a:pt x="0" y="6854624"/>
                </a:lnTo>
                <a:lnTo>
                  <a:pt x="1862789" y="3440916"/>
                </a:lnTo>
                <a:lnTo>
                  <a:pt x="2098" y="544"/>
                </a:lnTo>
                <a:close/>
              </a:path>
            </a:pathLst>
          </a:custGeom>
          <a:solidFill>
            <a:srgbClr val="112C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5754"/>
            <a:ext cx="7886700" cy="9904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50" b="1" i="0" spc="-113" baseline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1986"/>
            <a:ext cx="7886700" cy="3344774"/>
          </a:xfrm>
        </p:spPr>
        <p:txBody>
          <a:bodyPr/>
          <a:lstStyle>
            <a:lvl1pPr>
              <a:buClr>
                <a:srgbClr val="DDAA01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buClr>
                <a:srgbClr val="DDAA01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buClr>
                <a:srgbClr val="DDAA01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buClr>
                <a:srgbClr val="DDAA01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buClr>
                <a:srgbClr val="DDAA01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NCI-Logo-White-Knock.png">
            <a:extLst>
              <a:ext uri="{FF2B5EF4-FFF2-40B4-BE49-F238E27FC236}">
                <a16:creationId xmlns:a16="http://schemas.microsoft.com/office/drawing/2014/main" id="{38B9AA04-5934-4767-8632-70811F67C9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3" y="4832987"/>
            <a:ext cx="1916887" cy="18288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FD52E5E-6770-CEC3-FE50-2DCCB1106E3D}"/>
              </a:ext>
            </a:extLst>
          </p:cNvPr>
          <p:cNvSpPr/>
          <p:nvPr userDrawn="1"/>
        </p:nvSpPr>
        <p:spPr>
          <a:xfrm>
            <a:off x="8766752" y="4787060"/>
            <a:ext cx="236835" cy="2363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816272">
              <a:defRPr/>
            </a:pPr>
            <a:fld id="{B8085FFC-F515-8A40-AA65-E121940723D8}" type="slidenum">
              <a:rPr lang="en-US" sz="1050" smtClean="0">
                <a:solidFill>
                  <a:schemeClr val="bg1"/>
                </a:solidFill>
                <a:latin typeface="Arial Narrow" panose="020B0606020202030204" pitchFamily="34" charset="0"/>
              </a:rPr>
              <a:pPr algn="ctr" defTabSz="816272">
                <a:defRPr/>
              </a:pPr>
              <a:t>‹#›</a:t>
            </a:fld>
            <a:endParaRPr lang="bg-BG" sz="1050">
              <a:solidFill>
                <a:schemeClr val="bg1"/>
              </a:solidFill>
              <a:latin typeface="Arial Narrow" panose="020B0606020202030204" pitchFamily="34" charset="0"/>
              <a:ea typeface="DINCond-Bold" charset="0"/>
              <a:cs typeface="DINCond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20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Blue-ChevronBG-Pic-Text-Logo-PG">
    <p:bg>
      <p:bgPr>
        <a:solidFill>
          <a:srgbClr val="017B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9">
            <a:extLst>
              <a:ext uri="{FF2B5EF4-FFF2-40B4-BE49-F238E27FC236}">
                <a16:creationId xmlns:a16="http://schemas.microsoft.com/office/drawing/2014/main" id="{AB145E79-7965-51F8-83E7-14D596E0D4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3158"/>
            <a:ext cx="8515350" cy="5136642"/>
          </a:xfrm>
          <a:custGeom>
            <a:avLst/>
            <a:gdLst>
              <a:gd name="connsiteX0" fmla="*/ 0 w 8193024"/>
              <a:gd name="connsiteY0" fmla="*/ 0 h 6848856"/>
              <a:gd name="connsiteX1" fmla="*/ 4768596 w 8193024"/>
              <a:gd name="connsiteY1" fmla="*/ 0 h 6848856"/>
              <a:gd name="connsiteX2" fmla="*/ 8193024 w 8193024"/>
              <a:gd name="connsiteY2" fmla="*/ 3424428 h 6848856"/>
              <a:gd name="connsiteX3" fmla="*/ 4768596 w 8193024"/>
              <a:gd name="connsiteY3" fmla="*/ 6848856 h 6848856"/>
              <a:gd name="connsiteX4" fmla="*/ 0 w 8193024"/>
              <a:gd name="connsiteY4" fmla="*/ 6848856 h 6848856"/>
              <a:gd name="connsiteX5" fmla="*/ 0 w 8193024"/>
              <a:gd name="connsiteY5" fmla="*/ 0 h 6848856"/>
              <a:gd name="connsiteX0" fmla="*/ 0 w 6099048"/>
              <a:gd name="connsiteY0" fmla="*/ 0 h 6848856"/>
              <a:gd name="connsiteX1" fmla="*/ 4768596 w 6099048"/>
              <a:gd name="connsiteY1" fmla="*/ 0 h 6848856"/>
              <a:gd name="connsiteX2" fmla="*/ 6099048 w 6099048"/>
              <a:gd name="connsiteY2" fmla="*/ 3424428 h 6848856"/>
              <a:gd name="connsiteX3" fmla="*/ 4768596 w 6099048"/>
              <a:gd name="connsiteY3" fmla="*/ 6848856 h 6848856"/>
              <a:gd name="connsiteX4" fmla="*/ 0 w 6099048"/>
              <a:gd name="connsiteY4" fmla="*/ 6848856 h 6848856"/>
              <a:gd name="connsiteX5" fmla="*/ 0 w 6099048"/>
              <a:gd name="connsiteY5" fmla="*/ 0 h 6848856"/>
              <a:gd name="connsiteX0" fmla="*/ 0 w 5678424"/>
              <a:gd name="connsiteY0" fmla="*/ 0 h 6848856"/>
              <a:gd name="connsiteX1" fmla="*/ 4768596 w 5678424"/>
              <a:gd name="connsiteY1" fmla="*/ 0 h 6848856"/>
              <a:gd name="connsiteX2" fmla="*/ 5678424 w 5678424"/>
              <a:gd name="connsiteY2" fmla="*/ 3442716 h 6848856"/>
              <a:gd name="connsiteX3" fmla="*/ 4768596 w 5678424"/>
              <a:gd name="connsiteY3" fmla="*/ 6848856 h 6848856"/>
              <a:gd name="connsiteX4" fmla="*/ 0 w 5678424"/>
              <a:gd name="connsiteY4" fmla="*/ 6848856 h 6848856"/>
              <a:gd name="connsiteX5" fmla="*/ 0 w 5678424"/>
              <a:gd name="connsiteY5" fmla="*/ 0 h 684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8424" h="6848856">
                <a:moveTo>
                  <a:pt x="0" y="0"/>
                </a:moveTo>
                <a:lnTo>
                  <a:pt x="4768596" y="0"/>
                </a:lnTo>
                <a:lnTo>
                  <a:pt x="5678424" y="3442716"/>
                </a:lnTo>
                <a:lnTo>
                  <a:pt x="4768596" y="6848856"/>
                </a:lnTo>
                <a:lnTo>
                  <a:pt x="0" y="6848856"/>
                </a:lnTo>
                <a:lnTo>
                  <a:pt x="0" y="0"/>
                </a:lnTo>
                <a:close/>
              </a:path>
            </a:pathLst>
          </a:custGeom>
          <a:solidFill>
            <a:srgbClr val="006A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Chevron 10">
            <a:extLst>
              <a:ext uri="{FF2B5EF4-FFF2-40B4-BE49-F238E27FC236}">
                <a16:creationId xmlns:a16="http://schemas.microsoft.com/office/drawing/2014/main" id="{1060963D-361B-5D58-B890-DA45D2718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31643" y="558"/>
            <a:ext cx="1748435" cy="5156101"/>
          </a:xfrm>
          <a:custGeom>
            <a:avLst/>
            <a:gdLst>
              <a:gd name="connsiteX0" fmla="*/ 0 w 1210058"/>
              <a:gd name="connsiteY0" fmla="*/ 0 h 6848856"/>
              <a:gd name="connsiteX1" fmla="*/ 605029 w 1210058"/>
              <a:gd name="connsiteY1" fmla="*/ 0 h 6848856"/>
              <a:gd name="connsiteX2" fmla="*/ 1210058 w 1210058"/>
              <a:gd name="connsiteY2" fmla="*/ 3424428 h 6848856"/>
              <a:gd name="connsiteX3" fmla="*/ 605029 w 1210058"/>
              <a:gd name="connsiteY3" fmla="*/ 6848856 h 6848856"/>
              <a:gd name="connsiteX4" fmla="*/ 0 w 1210058"/>
              <a:gd name="connsiteY4" fmla="*/ 6848856 h 6848856"/>
              <a:gd name="connsiteX5" fmla="*/ 605029 w 1210058"/>
              <a:gd name="connsiteY5" fmla="*/ 3424428 h 6848856"/>
              <a:gd name="connsiteX6" fmla="*/ 0 w 1210058"/>
              <a:gd name="connsiteY6" fmla="*/ 0 h 6848856"/>
              <a:gd name="connsiteX0" fmla="*/ 0 w 1457193"/>
              <a:gd name="connsiteY0" fmla="*/ 8238 h 6848856"/>
              <a:gd name="connsiteX1" fmla="*/ 852164 w 1457193"/>
              <a:gd name="connsiteY1" fmla="*/ 0 h 6848856"/>
              <a:gd name="connsiteX2" fmla="*/ 1457193 w 1457193"/>
              <a:gd name="connsiteY2" fmla="*/ 3424428 h 6848856"/>
              <a:gd name="connsiteX3" fmla="*/ 852164 w 1457193"/>
              <a:gd name="connsiteY3" fmla="*/ 6848856 h 6848856"/>
              <a:gd name="connsiteX4" fmla="*/ 247135 w 1457193"/>
              <a:gd name="connsiteY4" fmla="*/ 6848856 h 6848856"/>
              <a:gd name="connsiteX5" fmla="*/ 852164 w 1457193"/>
              <a:gd name="connsiteY5" fmla="*/ 3424428 h 6848856"/>
              <a:gd name="connsiteX6" fmla="*/ 0 w 1457193"/>
              <a:gd name="connsiteY6" fmla="*/ 8238 h 6848856"/>
              <a:gd name="connsiteX0" fmla="*/ 0 w 1457193"/>
              <a:gd name="connsiteY0" fmla="*/ 8238 h 6848856"/>
              <a:gd name="connsiteX1" fmla="*/ 852164 w 1457193"/>
              <a:gd name="connsiteY1" fmla="*/ 0 h 6848856"/>
              <a:gd name="connsiteX2" fmla="*/ 1457193 w 1457193"/>
              <a:gd name="connsiteY2" fmla="*/ 3424428 h 6848856"/>
              <a:gd name="connsiteX3" fmla="*/ 852164 w 1457193"/>
              <a:gd name="connsiteY3" fmla="*/ 6848856 h 6848856"/>
              <a:gd name="connsiteX4" fmla="*/ 16475 w 1457193"/>
              <a:gd name="connsiteY4" fmla="*/ 6848856 h 6848856"/>
              <a:gd name="connsiteX5" fmla="*/ 852164 w 1457193"/>
              <a:gd name="connsiteY5" fmla="*/ 3424428 h 6848856"/>
              <a:gd name="connsiteX6" fmla="*/ 0 w 1457193"/>
              <a:gd name="connsiteY6" fmla="*/ 8238 h 6848856"/>
              <a:gd name="connsiteX0" fmla="*/ 0 w 1457193"/>
              <a:gd name="connsiteY0" fmla="*/ 8238 h 6848856"/>
              <a:gd name="connsiteX1" fmla="*/ 852164 w 1457193"/>
              <a:gd name="connsiteY1" fmla="*/ 0 h 6848856"/>
              <a:gd name="connsiteX2" fmla="*/ 1457193 w 1457193"/>
              <a:gd name="connsiteY2" fmla="*/ 3424428 h 6848856"/>
              <a:gd name="connsiteX3" fmla="*/ 852164 w 1457193"/>
              <a:gd name="connsiteY3" fmla="*/ 6848856 h 6848856"/>
              <a:gd name="connsiteX4" fmla="*/ 16475 w 1457193"/>
              <a:gd name="connsiteY4" fmla="*/ 6848856 h 6848856"/>
              <a:gd name="connsiteX5" fmla="*/ 909829 w 1457193"/>
              <a:gd name="connsiteY5" fmla="*/ 3457379 h 6848856"/>
              <a:gd name="connsiteX6" fmla="*/ 0 w 1457193"/>
              <a:gd name="connsiteY6" fmla="*/ 8238 h 6848856"/>
              <a:gd name="connsiteX0" fmla="*/ 0 w 1457193"/>
              <a:gd name="connsiteY0" fmla="*/ 8238 h 6848856"/>
              <a:gd name="connsiteX1" fmla="*/ 662694 w 1457193"/>
              <a:gd name="connsiteY1" fmla="*/ 0 h 6848856"/>
              <a:gd name="connsiteX2" fmla="*/ 1457193 w 1457193"/>
              <a:gd name="connsiteY2" fmla="*/ 3424428 h 6848856"/>
              <a:gd name="connsiteX3" fmla="*/ 852164 w 1457193"/>
              <a:gd name="connsiteY3" fmla="*/ 6848856 h 6848856"/>
              <a:gd name="connsiteX4" fmla="*/ 16475 w 1457193"/>
              <a:gd name="connsiteY4" fmla="*/ 6848856 h 6848856"/>
              <a:gd name="connsiteX5" fmla="*/ 909829 w 1457193"/>
              <a:gd name="connsiteY5" fmla="*/ 3457379 h 6848856"/>
              <a:gd name="connsiteX6" fmla="*/ 0 w 1457193"/>
              <a:gd name="connsiteY6" fmla="*/ 8238 h 6848856"/>
              <a:gd name="connsiteX0" fmla="*/ 0 w 1457193"/>
              <a:gd name="connsiteY0" fmla="*/ 8238 h 6873570"/>
              <a:gd name="connsiteX1" fmla="*/ 662694 w 1457193"/>
              <a:gd name="connsiteY1" fmla="*/ 0 h 6873570"/>
              <a:gd name="connsiteX2" fmla="*/ 1457193 w 1457193"/>
              <a:gd name="connsiteY2" fmla="*/ 3424428 h 6873570"/>
              <a:gd name="connsiteX3" fmla="*/ 555602 w 1457193"/>
              <a:gd name="connsiteY3" fmla="*/ 6873570 h 6873570"/>
              <a:gd name="connsiteX4" fmla="*/ 16475 w 1457193"/>
              <a:gd name="connsiteY4" fmla="*/ 6848856 h 6873570"/>
              <a:gd name="connsiteX5" fmla="*/ 909829 w 1457193"/>
              <a:gd name="connsiteY5" fmla="*/ 3457379 h 6873570"/>
              <a:gd name="connsiteX6" fmla="*/ 0 w 1457193"/>
              <a:gd name="connsiteY6" fmla="*/ 8238 h 6873570"/>
              <a:gd name="connsiteX0" fmla="*/ 0 w 1457193"/>
              <a:gd name="connsiteY0" fmla="*/ 0 h 6865332"/>
              <a:gd name="connsiteX1" fmla="*/ 580315 w 1457193"/>
              <a:gd name="connsiteY1" fmla="*/ 0 h 6865332"/>
              <a:gd name="connsiteX2" fmla="*/ 1457193 w 1457193"/>
              <a:gd name="connsiteY2" fmla="*/ 3416190 h 6865332"/>
              <a:gd name="connsiteX3" fmla="*/ 555602 w 1457193"/>
              <a:gd name="connsiteY3" fmla="*/ 6865332 h 6865332"/>
              <a:gd name="connsiteX4" fmla="*/ 16475 w 1457193"/>
              <a:gd name="connsiteY4" fmla="*/ 6840618 h 6865332"/>
              <a:gd name="connsiteX5" fmla="*/ 909829 w 1457193"/>
              <a:gd name="connsiteY5" fmla="*/ 3449141 h 6865332"/>
              <a:gd name="connsiteX6" fmla="*/ 0 w 1457193"/>
              <a:gd name="connsiteY6" fmla="*/ 0 h 6865332"/>
              <a:gd name="connsiteX0" fmla="*/ 0 w 1457193"/>
              <a:gd name="connsiteY0" fmla="*/ 0 h 6865332"/>
              <a:gd name="connsiteX1" fmla="*/ 514412 w 1457193"/>
              <a:gd name="connsiteY1" fmla="*/ 8238 h 6865332"/>
              <a:gd name="connsiteX2" fmla="*/ 1457193 w 1457193"/>
              <a:gd name="connsiteY2" fmla="*/ 3416190 h 6865332"/>
              <a:gd name="connsiteX3" fmla="*/ 555602 w 1457193"/>
              <a:gd name="connsiteY3" fmla="*/ 6865332 h 6865332"/>
              <a:gd name="connsiteX4" fmla="*/ 16475 w 1457193"/>
              <a:gd name="connsiteY4" fmla="*/ 6840618 h 6865332"/>
              <a:gd name="connsiteX5" fmla="*/ 909829 w 1457193"/>
              <a:gd name="connsiteY5" fmla="*/ 3449141 h 6865332"/>
              <a:gd name="connsiteX6" fmla="*/ 0 w 1457193"/>
              <a:gd name="connsiteY6" fmla="*/ 0 h 6865332"/>
              <a:gd name="connsiteX0" fmla="*/ 0 w 1457193"/>
              <a:gd name="connsiteY0" fmla="*/ 895 h 6866227"/>
              <a:gd name="connsiteX1" fmla="*/ 514412 w 1457193"/>
              <a:gd name="connsiteY1" fmla="*/ 0 h 6866227"/>
              <a:gd name="connsiteX2" fmla="*/ 1457193 w 1457193"/>
              <a:gd name="connsiteY2" fmla="*/ 3417085 h 6866227"/>
              <a:gd name="connsiteX3" fmla="*/ 555602 w 1457193"/>
              <a:gd name="connsiteY3" fmla="*/ 6866227 h 6866227"/>
              <a:gd name="connsiteX4" fmla="*/ 16475 w 1457193"/>
              <a:gd name="connsiteY4" fmla="*/ 6841513 h 6866227"/>
              <a:gd name="connsiteX5" fmla="*/ 909829 w 1457193"/>
              <a:gd name="connsiteY5" fmla="*/ 3450036 h 6866227"/>
              <a:gd name="connsiteX6" fmla="*/ 0 w 1457193"/>
              <a:gd name="connsiteY6" fmla="*/ 895 h 6866227"/>
              <a:gd name="connsiteX0" fmla="*/ 0 w 1457193"/>
              <a:gd name="connsiteY0" fmla="*/ 895 h 6878046"/>
              <a:gd name="connsiteX1" fmla="*/ 514412 w 1457193"/>
              <a:gd name="connsiteY1" fmla="*/ 0 h 6878046"/>
              <a:gd name="connsiteX2" fmla="*/ 1457193 w 1457193"/>
              <a:gd name="connsiteY2" fmla="*/ 3417085 h 6878046"/>
              <a:gd name="connsiteX3" fmla="*/ 555602 w 1457193"/>
              <a:gd name="connsiteY3" fmla="*/ 6866227 h 6878046"/>
              <a:gd name="connsiteX4" fmla="*/ 7331 w 1457193"/>
              <a:gd name="connsiteY4" fmla="*/ 6878046 h 6878046"/>
              <a:gd name="connsiteX5" fmla="*/ 909829 w 1457193"/>
              <a:gd name="connsiteY5" fmla="*/ 3450036 h 6878046"/>
              <a:gd name="connsiteX6" fmla="*/ 0 w 1457193"/>
              <a:gd name="connsiteY6" fmla="*/ 895 h 6878046"/>
              <a:gd name="connsiteX0" fmla="*/ 0 w 1457193"/>
              <a:gd name="connsiteY0" fmla="*/ 895 h 6866227"/>
              <a:gd name="connsiteX1" fmla="*/ 514412 w 1457193"/>
              <a:gd name="connsiteY1" fmla="*/ 0 h 6866227"/>
              <a:gd name="connsiteX2" fmla="*/ 1457193 w 1457193"/>
              <a:gd name="connsiteY2" fmla="*/ 3417085 h 6866227"/>
              <a:gd name="connsiteX3" fmla="*/ 555602 w 1457193"/>
              <a:gd name="connsiteY3" fmla="*/ 6866227 h 6866227"/>
              <a:gd name="connsiteX4" fmla="*/ 7331 w 1457193"/>
              <a:gd name="connsiteY4" fmla="*/ 6845854 h 6866227"/>
              <a:gd name="connsiteX5" fmla="*/ 909829 w 1457193"/>
              <a:gd name="connsiteY5" fmla="*/ 3450036 h 6866227"/>
              <a:gd name="connsiteX6" fmla="*/ 0 w 1457193"/>
              <a:gd name="connsiteY6" fmla="*/ 895 h 6866227"/>
              <a:gd name="connsiteX0" fmla="*/ 28934 w 1486127"/>
              <a:gd name="connsiteY0" fmla="*/ 895 h 6866227"/>
              <a:gd name="connsiteX1" fmla="*/ 543346 w 1486127"/>
              <a:gd name="connsiteY1" fmla="*/ 0 h 6866227"/>
              <a:gd name="connsiteX2" fmla="*/ 1486127 w 1486127"/>
              <a:gd name="connsiteY2" fmla="*/ 3417085 h 6866227"/>
              <a:gd name="connsiteX3" fmla="*/ 584536 w 1486127"/>
              <a:gd name="connsiteY3" fmla="*/ 6866227 h 6866227"/>
              <a:gd name="connsiteX4" fmla="*/ 0 w 1486127"/>
              <a:gd name="connsiteY4" fmla="*/ 6854624 h 6866227"/>
              <a:gd name="connsiteX5" fmla="*/ 938763 w 1486127"/>
              <a:gd name="connsiteY5" fmla="*/ 3450036 h 6866227"/>
              <a:gd name="connsiteX6" fmla="*/ 28934 w 1486127"/>
              <a:gd name="connsiteY6" fmla="*/ 895 h 6866227"/>
              <a:gd name="connsiteX0" fmla="*/ 28934 w 1486127"/>
              <a:gd name="connsiteY0" fmla="*/ 895 h 6857456"/>
              <a:gd name="connsiteX1" fmla="*/ 543346 w 1486127"/>
              <a:gd name="connsiteY1" fmla="*/ 0 h 6857456"/>
              <a:gd name="connsiteX2" fmla="*/ 1486127 w 1486127"/>
              <a:gd name="connsiteY2" fmla="*/ 3417085 h 6857456"/>
              <a:gd name="connsiteX3" fmla="*/ 548272 w 1486127"/>
              <a:gd name="connsiteY3" fmla="*/ 6857456 h 6857456"/>
              <a:gd name="connsiteX4" fmla="*/ 0 w 1486127"/>
              <a:gd name="connsiteY4" fmla="*/ 6854624 h 6857456"/>
              <a:gd name="connsiteX5" fmla="*/ 938763 w 1486127"/>
              <a:gd name="connsiteY5" fmla="*/ 3450036 h 6857456"/>
              <a:gd name="connsiteX6" fmla="*/ 28934 w 1486127"/>
              <a:gd name="connsiteY6" fmla="*/ 895 h 6857456"/>
              <a:gd name="connsiteX0" fmla="*/ 1735 w 1486127"/>
              <a:gd name="connsiteY0" fmla="*/ 0 h 6865331"/>
              <a:gd name="connsiteX1" fmla="*/ 543346 w 1486127"/>
              <a:gd name="connsiteY1" fmla="*/ 7875 h 6865331"/>
              <a:gd name="connsiteX2" fmla="*/ 1486127 w 1486127"/>
              <a:gd name="connsiteY2" fmla="*/ 3424960 h 6865331"/>
              <a:gd name="connsiteX3" fmla="*/ 548272 w 1486127"/>
              <a:gd name="connsiteY3" fmla="*/ 6865331 h 6865331"/>
              <a:gd name="connsiteX4" fmla="*/ 0 w 1486127"/>
              <a:gd name="connsiteY4" fmla="*/ 6862499 h 6865331"/>
              <a:gd name="connsiteX5" fmla="*/ 938763 w 1486127"/>
              <a:gd name="connsiteY5" fmla="*/ 3457911 h 6865331"/>
              <a:gd name="connsiteX6" fmla="*/ 1735 w 1486127"/>
              <a:gd name="connsiteY6" fmla="*/ 0 h 6865331"/>
              <a:gd name="connsiteX0" fmla="*/ 0 w 1493457"/>
              <a:gd name="connsiteY0" fmla="*/ 9665 h 6857456"/>
              <a:gd name="connsiteX1" fmla="*/ 550676 w 1493457"/>
              <a:gd name="connsiteY1" fmla="*/ 0 h 6857456"/>
              <a:gd name="connsiteX2" fmla="*/ 1493457 w 1493457"/>
              <a:gd name="connsiteY2" fmla="*/ 3417085 h 6857456"/>
              <a:gd name="connsiteX3" fmla="*/ 555602 w 1493457"/>
              <a:gd name="connsiteY3" fmla="*/ 6857456 h 6857456"/>
              <a:gd name="connsiteX4" fmla="*/ 7330 w 1493457"/>
              <a:gd name="connsiteY4" fmla="*/ 6854624 h 6857456"/>
              <a:gd name="connsiteX5" fmla="*/ 946093 w 1493457"/>
              <a:gd name="connsiteY5" fmla="*/ 3450036 h 6857456"/>
              <a:gd name="connsiteX6" fmla="*/ 0 w 1493457"/>
              <a:gd name="connsiteY6" fmla="*/ 9665 h 6857456"/>
              <a:gd name="connsiteX0" fmla="*/ 0 w 1493457"/>
              <a:gd name="connsiteY0" fmla="*/ 9665 h 6857456"/>
              <a:gd name="connsiteX1" fmla="*/ 550676 w 1493457"/>
              <a:gd name="connsiteY1" fmla="*/ 0 h 6857456"/>
              <a:gd name="connsiteX2" fmla="*/ 1493457 w 1493457"/>
              <a:gd name="connsiteY2" fmla="*/ 3417085 h 6857456"/>
              <a:gd name="connsiteX3" fmla="*/ 555602 w 1493457"/>
              <a:gd name="connsiteY3" fmla="*/ 6857456 h 6857456"/>
              <a:gd name="connsiteX4" fmla="*/ 7330 w 1493457"/>
              <a:gd name="connsiteY4" fmla="*/ 6854624 h 6857456"/>
              <a:gd name="connsiteX5" fmla="*/ 946093 w 1493457"/>
              <a:gd name="connsiteY5" fmla="*/ 3450036 h 6857456"/>
              <a:gd name="connsiteX6" fmla="*/ 0 w 1493457"/>
              <a:gd name="connsiteY6" fmla="*/ 9665 h 6857456"/>
              <a:gd name="connsiteX0" fmla="*/ 0 w 2370340"/>
              <a:gd name="connsiteY0" fmla="*/ 9665 h 6857456"/>
              <a:gd name="connsiteX1" fmla="*/ 1427559 w 2370340"/>
              <a:gd name="connsiteY1" fmla="*/ 0 h 6857456"/>
              <a:gd name="connsiteX2" fmla="*/ 2370340 w 2370340"/>
              <a:gd name="connsiteY2" fmla="*/ 3417085 h 6857456"/>
              <a:gd name="connsiteX3" fmla="*/ 1432485 w 2370340"/>
              <a:gd name="connsiteY3" fmla="*/ 6857456 h 6857456"/>
              <a:gd name="connsiteX4" fmla="*/ 884213 w 2370340"/>
              <a:gd name="connsiteY4" fmla="*/ 6854624 h 6857456"/>
              <a:gd name="connsiteX5" fmla="*/ 1822976 w 2370340"/>
              <a:gd name="connsiteY5" fmla="*/ 3450036 h 6857456"/>
              <a:gd name="connsiteX6" fmla="*/ 0 w 2370340"/>
              <a:gd name="connsiteY6" fmla="*/ 9665 h 6857456"/>
              <a:gd name="connsiteX0" fmla="*/ 0 w 2370340"/>
              <a:gd name="connsiteY0" fmla="*/ 9665 h 6857456"/>
              <a:gd name="connsiteX1" fmla="*/ 1427559 w 2370340"/>
              <a:gd name="connsiteY1" fmla="*/ 0 h 6857456"/>
              <a:gd name="connsiteX2" fmla="*/ 2370340 w 2370340"/>
              <a:gd name="connsiteY2" fmla="*/ 3417085 h 6857456"/>
              <a:gd name="connsiteX3" fmla="*/ 1432485 w 2370340"/>
              <a:gd name="connsiteY3" fmla="*/ 6857456 h 6857456"/>
              <a:gd name="connsiteX4" fmla="*/ 884213 w 2370340"/>
              <a:gd name="connsiteY4" fmla="*/ 6854624 h 6857456"/>
              <a:gd name="connsiteX5" fmla="*/ 1860691 w 2370340"/>
              <a:gd name="connsiteY5" fmla="*/ 3450037 h 6857456"/>
              <a:gd name="connsiteX6" fmla="*/ 0 w 2370340"/>
              <a:gd name="connsiteY6" fmla="*/ 9665 h 6857456"/>
              <a:gd name="connsiteX0" fmla="*/ 2098 w 2372438"/>
              <a:gd name="connsiteY0" fmla="*/ 9665 h 6863745"/>
              <a:gd name="connsiteX1" fmla="*/ 1429657 w 2372438"/>
              <a:gd name="connsiteY1" fmla="*/ 0 h 6863745"/>
              <a:gd name="connsiteX2" fmla="*/ 2372438 w 2372438"/>
              <a:gd name="connsiteY2" fmla="*/ 3417085 h 6863745"/>
              <a:gd name="connsiteX3" fmla="*/ 1434583 w 2372438"/>
              <a:gd name="connsiteY3" fmla="*/ 6857456 h 6863745"/>
              <a:gd name="connsiteX4" fmla="*/ 0 w 2372438"/>
              <a:gd name="connsiteY4" fmla="*/ 6863745 h 6863745"/>
              <a:gd name="connsiteX5" fmla="*/ 1862789 w 2372438"/>
              <a:gd name="connsiteY5" fmla="*/ 3450037 h 6863745"/>
              <a:gd name="connsiteX6" fmla="*/ 2098 w 2372438"/>
              <a:gd name="connsiteY6" fmla="*/ 9665 h 6863745"/>
              <a:gd name="connsiteX0" fmla="*/ 2098 w 2372438"/>
              <a:gd name="connsiteY0" fmla="*/ 9665 h 6863745"/>
              <a:gd name="connsiteX1" fmla="*/ 1429657 w 2372438"/>
              <a:gd name="connsiteY1" fmla="*/ 0 h 6863745"/>
              <a:gd name="connsiteX2" fmla="*/ 2372438 w 2372438"/>
              <a:gd name="connsiteY2" fmla="*/ 3417085 h 6863745"/>
              <a:gd name="connsiteX3" fmla="*/ 623702 w 2372438"/>
              <a:gd name="connsiteY3" fmla="*/ 6848335 h 6863745"/>
              <a:gd name="connsiteX4" fmla="*/ 0 w 2372438"/>
              <a:gd name="connsiteY4" fmla="*/ 6863745 h 6863745"/>
              <a:gd name="connsiteX5" fmla="*/ 1862789 w 2372438"/>
              <a:gd name="connsiteY5" fmla="*/ 3450037 h 6863745"/>
              <a:gd name="connsiteX6" fmla="*/ 2098 w 2372438"/>
              <a:gd name="connsiteY6" fmla="*/ 9665 h 6863745"/>
              <a:gd name="connsiteX0" fmla="*/ 2098 w 2372438"/>
              <a:gd name="connsiteY0" fmla="*/ 544 h 6854624"/>
              <a:gd name="connsiteX1" fmla="*/ 543346 w 2372438"/>
              <a:gd name="connsiteY1" fmla="*/ 0 h 6854624"/>
              <a:gd name="connsiteX2" fmla="*/ 2372438 w 2372438"/>
              <a:gd name="connsiteY2" fmla="*/ 3407964 h 6854624"/>
              <a:gd name="connsiteX3" fmla="*/ 623702 w 2372438"/>
              <a:gd name="connsiteY3" fmla="*/ 6839214 h 6854624"/>
              <a:gd name="connsiteX4" fmla="*/ 0 w 2372438"/>
              <a:gd name="connsiteY4" fmla="*/ 6854624 h 6854624"/>
              <a:gd name="connsiteX5" fmla="*/ 1862789 w 2372438"/>
              <a:gd name="connsiteY5" fmla="*/ 3440916 h 6854624"/>
              <a:gd name="connsiteX6" fmla="*/ 2098 w 2372438"/>
              <a:gd name="connsiteY6" fmla="*/ 544 h 6854624"/>
              <a:gd name="connsiteX0" fmla="*/ 2098 w 2372438"/>
              <a:gd name="connsiteY0" fmla="*/ 544 h 6857456"/>
              <a:gd name="connsiteX1" fmla="*/ 543346 w 2372438"/>
              <a:gd name="connsiteY1" fmla="*/ 0 h 6857456"/>
              <a:gd name="connsiteX2" fmla="*/ 2372438 w 2372438"/>
              <a:gd name="connsiteY2" fmla="*/ 3407964 h 6857456"/>
              <a:gd name="connsiteX3" fmla="*/ 576558 w 2372438"/>
              <a:gd name="connsiteY3" fmla="*/ 6857456 h 6857456"/>
              <a:gd name="connsiteX4" fmla="*/ 0 w 2372438"/>
              <a:gd name="connsiteY4" fmla="*/ 6854624 h 6857456"/>
              <a:gd name="connsiteX5" fmla="*/ 1862789 w 2372438"/>
              <a:gd name="connsiteY5" fmla="*/ 3440916 h 6857456"/>
              <a:gd name="connsiteX6" fmla="*/ 2098 w 2372438"/>
              <a:gd name="connsiteY6" fmla="*/ 544 h 6857456"/>
              <a:gd name="connsiteX0" fmla="*/ 2098 w 2403867"/>
              <a:gd name="connsiteY0" fmla="*/ 544 h 6857456"/>
              <a:gd name="connsiteX1" fmla="*/ 543346 w 2403867"/>
              <a:gd name="connsiteY1" fmla="*/ 0 h 6857456"/>
              <a:gd name="connsiteX2" fmla="*/ 2403867 w 2403867"/>
              <a:gd name="connsiteY2" fmla="*/ 3418098 h 6857456"/>
              <a:gd name="connsiteX3" fmla="*/ 576558 w 2403867"/>
              <a:gd name="connsiteY3" fmla="*/ 6857456 h 6857456"/>
              <a:gd name="connsiteX4" fmla="*/ 0 w 2403867"/>
              <a:gd name="connsiteY4" fmla="*/ 6854624 h 6857456"/>
              <a:gd name="connsiteX5" fmla="*/ 1862789 w 2403867"/>
              <a:gd name="connsiteY5" fmla="*/ 3440916 h 6857456"/>
              <a:gd name="connsiteX6" fmla="*/ 2098 w 2403867"/>
              <a:gd name="connsiteY6" fmla="*/ 544 h 6857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3867" h="6857456">
                <a:moveTo>
                  <a:pt x="2098" y="544"/>
                </a:moveTo>
                <a:lnTo>
                  <a:pt x="543346" y="0"/>
                </a:lnTo>
                <a:lnTo>
                  <a:pt x="2403867" y="3418098"/>
                </a:lnTo>
                <a:lnTo>
                  <a:pt x="576558" y="6857456"/>
                </a:lnTo>
                <a:lnTo>
                  <a:pt x="0" y="6854624"/>
                </a:lnTo>
                <a:lnTo>
                  <a:pt x="1862789" y="3440916"/>
                </a:lnTo>
                <a:lnTo>
                  <a:pt x="2098" y="544"/>
                </a:lnTo>
                <a:close/>
              </a:path>
            </a:pathLst>
          </a:custGeom>
          <a:solidFill>
            <a:srgbClr val="0072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5754"/>
            <a:ext cx="7886700" cy="9904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50" b="1" i="0" spc="-113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NCI-Logo-White-Knock.png">
            <a:extLst>
              <a:ext uri="{FF2B5EF4-FFF2-40B4-BE49-F238E27FC236}">
                <a16:creationId xmlns:a16="http://schemas.microsoft.com/office/drawing/2014/main" id="{38B9AA04-5934-4767-8632-70811F67C9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3" y="4821744"/>
            <a:ext cx="1916887" cy="1828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552" y="1361986"/>
            <a:ext cx="4396798" cy="3327746"/>
          </a:xfrm>
        </p:spPr>
        <p:txBody>
          <a:bodyPr/>
          <a:lstStyle>
            <a:lvl1pPr>
              <a:buClr>
                <a:srgbClr val="DDAA01"/>
              </a:buCl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buClr>
                <a:srgbClr val="DDAA01"/>
              </a:buCl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buClr>
                <a:srgbClr val="DDAA01"/>
              </a:buCl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buClr>
                <a:srgbClr val="DDAA01"/>
              </a:buCl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buClr>
                <a:srgbClr val="DDAA01"/>
              </a:buCl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C8B9CA4-D82D-458A-A7E1-EFC0C20A3D21}"/>
              </a:ext>
            </a:extLst>
          </p:cNvPr>
          <p:cNvSpPr/>
          <p:nvPr userDrawn="1"/>
        </p:nvSpPr>
        <p:spPr>
          <a:xfrm>
            <a:off x="8766752" y="4787060"/>
            <a:ext cx="236835" cy="2363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816272">
              <a:defRPr/>
            </a:pPr>
            <a:fld id="{B8085FFC-F515-8A40-AA65-E121940723D8}" type="slidenum">
              <a:rPr lang="en-US" sz="105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pPr algn="ctr" defTabSz="816272">
                <a:defRPr/>
              </a:pPr>
              <a:t>‹#›</a:t>
            </a:fld>
            <a:endParaRPr lang="bg-BG" sz="105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ea typeface="DINCond-Bold" charset="0"/>
              <a:cs typeface="DINCond-Bold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12E693D-844C-1859-755C-435010A2AB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650" y="1348824"/>
            <a:ext cx="3317512" cy="33277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59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F21A98C-17ED-9744-9B31-FCC18B1C251F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8085FFC-F515-8A40-AA65-E121940723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1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106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  <p:sldLayoutId id="2147484067" r:id="rId12"/>
    <p:sldLayoutId id="2147484068" r:id="rId13"/>
    <p:sldLayoutId id="2147484069" r:id="rId14"/>
    <p:sldLayoutId id="2147484070" r:id="rId15"/>
    <p:sldLayoutId id="2147484071" r:id="rId16"/>
    <p:sldLayoutId id="2147484072" r:id="rId17"/>
    <p:sldLayoutId id="2147484073" r:id="rId18"/>
    <p:sldLayoutId id="2147484074" r:id="rId19"/>
    <p:sldLayoutId id="2147484157" r:id="rId20"/>
    <p:sldLayoutId id="2147484075" r:id="rId21"/>
    <p:sldLayoutId id="2147484076" r:id="rId22"/>
    <p:sldLayoutId id="2147484077" r:id="rId23"/>
    <p:sldLayoutId id="2147484078" r:id="rId24"/>
    <p:sldLayoutId id="2147484079" r:id="rId25"/>
    <p:sldLayoutId id="2147484080" r:id="rId26"/>
    <p:sldLayoutId id="2147484081" r:id="rId27"/>
  </p:sldLayoutIdLs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b="1" i="0" kern="1200" spc="-113" baseline="0">
          <a:solidFill>
            <a:schemeClr val="tx1"/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2656"/>
            <a:ext cx="822960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379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lang="en-US" sz="675" smtClean="0"/>
            </a:lvl1pPr>
          </a:lstStyle>
          <a:p>
            <a:pPr>
              <a:defRPr/>
            </a:pPr>
            <a:r>
              <a:rPr lang="en-US"/>
              <a:t>INSERT DATE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675" dirty="0" smtClean="0">
                <a:solidFill>
                  <a:srgbClr val="6C6C6C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675" b="0" i="0" smtClean="0">
                <a:solidFill>
                  <a:srgbClr val="6C6C6C"/>
                </a:solidFill>
                <a:latin typeface="+mn-lt"/>
                <a:ea typeface="+mn-ea"/>
                <a:cs typeface="Sapient Centro Slab"/>
              </a:defRPr>
            </a:lvl1pPr>
          </a:lstStyle>
          <a:p>
            <a:pPr>
              <a:defRPr/>
            </a:pPr>
            <a:fld id="{4F8F9822-CE00-0B4F-ADB5-DBA954363B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1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  <p:sldLayoutId id="2147484132" r:id="rId12"/>
    <p:sldLayoutId id="2147484133" r:id="rId13"/>
    <p:sldLayoutId id="2147484134" r:id="rId14"/>
    <p:sldLayoutId id="2147484135" r:id="rId15"/>
    <p:sldLayoutId id="2147484136" r:id="rId16"/>
    <p:sldLayoutId id="2147484137" r:id="rId17"/>
  </p:sldLayoutIdLst>
  <p:hf sldNum="0" hdr="0" ftr="0"/>
  <p:txStyles>
    <p:titleStyle>
      <a:lvl1pPr algn="l" defTabSz="342892" rtl="0" eaLnBrk="1" fontAlgn="base" hangingPunct="1">
        <a:spcBef>
          <a:spcPct val="0"/>
        </a:spcBef>
        <a:spcAft>
          <a:spcPct val="0"/>
        </a:spcAft>
        <a:defRPr sz="1800" b="0" kern="1200">
          <a:solidFill>
            <a:srgbClr val="123E57"/>
          </a:solidFill>
          <a:latin typeface="+mj-lt"/>
          <a:ea typeface="ＭＳ Ｐゴシック" charset="0"/>
          <a:cs typeface="SapientSansBold"/>
        </a:defRPr>
      </a:lvl1pPr>
      <a:lvl2pPr algn="l" defTabSz="342892" rtl="0" eaLnBrk="1" fontAlgn="base" hangingPunct="1">
        <a:spcBef>
          <a:spcPct val="0"/>
        </a:spcBef>
        <a:spcAft>
          <a:spcPct val="0"/>
        </a:spcAft>
        <a:defRPr sz="2775">
          <a:solidFill>
            <a:schemeClr val="tx2"/>
          </a:solidFill>
          <a:latin typeface="SapientCentroSlab-Light" charset="0"/>
          <a:ea typeface="ＭＳ Ｐゴシック" charset="0"/>
        </a:defRPr>
      </a:lvl2pPr>
      <a:lvl3pPr algn="l" defTabSz="342892" rtl="0" eaLnBrk="1" fontAlgn="base" hangingPunct="1">
        <a:spcBef>
          <a:spcPct val="0"/>
        </a:spcBef>
        <a:spcAft>
          <a:spcPct val="0"/>
        </a:spcAft>
        <a:defRPr sz="2775">
          <a:solidFill>
            <a:schemeClr val="tx2"/>
          </a:solidFill>
          <a:latin typeface="SapientCentroSlab-Light" charset="0"/>
          <a:ea typeface="ＭＳ Ｐゴシック" charset="0"/>
        </a:defRPr>
      </a:lvl3pPr>
      <a:lvl4pPr algn="l" defTabSz="342892" rtl="0" eaLnBrk="1" fontAlgn="base" hangingPunct="1">
        <a:spcBef>
          <a:spcPct val="0"/>
        </a:spcBef>
        <a:spcAft>
          <a:spcPct val="0"/>
        </a:spcAft>
        <a:defRPr sz="2775">
          <a:solidFill>
            <a:schemeClr val="tx2"/>
          </a:solidFill>
          <a:latin typeface="SapientCentroSlab-Light" charset="0"/>
          <a:ea typeface="ＭＳ Ｐゴシック" charset="0"/>
        </a:defRPr>
      </a:lvl4pPr>
      <a:lvl5pPr algn="l" defTabSz="342892" rtl="0" eaLnBrk="1" fontAlgn="base" hangingPunct="1">
        <a:spcBef>
          <a:spcPct val="0"/>
        </a:spcBef>
        <a:spcAft>
          <a:spcPct val="0"/>
        </a:spcAft>
        <a:defRPr sz="2775">
          <a:solidFill>
            <a:schemeClr val="tx2"/>
          </a:solidFill>
          <a:latin typeface="SapientCentroSlab-Light" charset="0"/>
          <a:ea typeface="ＭＳ Ｐゴシック" charset="0"/>
        </a:defRPr>
      </a:lvl5pPr>
      <a:lvl6pPr marL="342892" algn="l" defTabSz="342892" rtl="0" eaLnBrk="1" fontAlgn="base" hangingPunct="1">
        <a:spcBef>
          <a:spcPct val="0"/>
        </a:spcBef>
        <a:spcAft>
          <a:spcPct val="0"/>
        </a:spcAft>
        <a:defRPr sz="2775">
          <a:solidFill>
            <a:schemeClr val="tx2"/>
          </a:solidFill>
          <a:latin typeface="SapientCentroSlab-Light" charset="0"/>
          <a:ea typeface="ＭＳ Ｐゴシック" charset="0"/>
        </a:defRPr>
      </a:lvl6pPr>
      <a:lvl7pPr marL="685783" algn="l" defTabSz="342892" rtl="0" eaLnBrk="1" fontAlgn="base" hangingPunct="1">
        <a:spcBef>
          <a:spcPct val="0"/>
        </a:spcBef>
        <a:spcAft>
          <a:spcPct val="0"/>
        </a:spcAft>
        <a:defRPr sz="2775">
          <a:solidFill>
            <a:schemeClr val="tx2"/>
          </a:solidFill>
          <a:latin typeface="SapientCentroSlab-Light" charset="0"/>
          <a:ea typeface="ＭＳ Ｐゴシック" charset="0"/>
        </a:defRPr>
      </a:lvl7pPr>
      <a:lvl8pPr marL="1028675" algn="l" defTabSz="342892" rtl="0" eaLnBrk="1" fontAlgn="base" hangingPunct="1">
        <a:spcBef>
          <a:spcPct val="0"/>
        </a:spcBef>
        <a:spcAft>
          <a:spcPct val="0"/>
        </a:spcAft>
        <a:defRPr sz="2775">
          <a:solidFill>
            <a:schemeClr val="tx2"/>
          </a:solidFill>
          <a:latin typeface="SapientCentroSlab-Light" charset="0"/>
          <a:ea typeface="ＭＳ Ｐゴシック" charset="0"/>
        </a:defRPr>
      </a:lvl8pPr>
      <a:lvl9pPr marL="1371566" algn="l" defTabSz="342892" rtl="0" eaLnBrk="1" fontAlgn="base" hangingPunct="1">
        <a:spcBef>
          <a:spcPct val="0"/>
        </a:spcBef>
        <a:spcAft>
          <a:spcPct val="0"/>
        </a:spcAft>
        <a:defRPr sz="2775">
          <a:solidFill>
            <a:schemeClr val="tx2"/>
          </a:solidFill>
          <a:latin typeface="SapientCentroSlab-Light" charset="0"/>
          <a:ea typeface="ＭＳ Ｐゴシック" charset="0"/>
        </a:defRPr>
      </a:lvl9pPr>
    </p:titleStyle>
    <p:bodyStyle>
      <a:lvl1pPr marL="171446" indent="-171446" algn="l" defTabSz="342892" rtl="0" eaLnBrk="1" fontAlgn="base" hangingPunct="1">
        <a:spcBef>
          <a:spcPct val="0"/>
        </a:spcBef>
        <a:spcAft>
          <a:spcPts val="750"/>
        </a:spcAft>
        <a:buClr>
          <a:schemeClr val="accent1"/>
        </a:buClr>
        <a:buFont typeface="Wingdings" charset="0"/>
        <a:buChar char="§"/>
        <a:defRPr sz="15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1pPr>
      <a:lvl2pPr marL="342892" indent="-171446" algn="l" defTabSz="342892" rtl="0" eaLnBrk="1" fontAlgn="base" hangingPunct="1">
        <a:spcBef>
          <a:spcPct val="0"/>
        </a:spcBef>
        <a:spcAft>
          <a:spcPts val="750"/>
        </a:spcAft>
        <a:buClr>
          <a:schemeClr val="accent1"/>
        </a:buClr>
        <a:buFont typeface="Wingdings" charset="0"/>
        <a:buChar char="§"/>
        <a:defRPr sz="1425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2pPr>
      <a:lvl3pPr marL="514337" indent="-171446" algn="l" defTabSz="342892" rtl="0" eaLnBrk="1" fontAlgn="base" hangingPunct="1">
        <a:spcBef>
          <a:spcPct val="0"/>
        </a:spcBef>
        <a:spcAft>
          <a:spcPts val="750"/>
        </a:spcAft>
        <a:buClr>
          <a:schemeClr val="accent1"/>
        </a:buClr>
        <a:buFont typeface="Wingdings" charset="0"/>
        <a:buChar char="§"/>
        <a:defRPr sz="135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3pPr>
      <a:lvl4pPr marL="685783" indent="-171446" algn="l" defTabSz="342892" rtl="0" eaLnBrk="1" fontAlgn="base" hangingPunct="1">
        <a:spcBef>
          <a:spcPct val="0"/>
        </a:spcBef>
        <a:spcAft>
          <a:spcPts val="750"/>
        </a:spcAft>
        <a:buClr>
          <a:schemeClr val="accent1"/>
        </a:buClr>
        <a:buFont typeface="Wingdings" charset="0"/>
        <a:buChar char="§"/>
        <a:defRPr sz="1275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4pPr>
      <a:lvl5pPr marL="857228" indent="-171446" algn="l" defTabSz="342892" rtl="0" eaLnBrk="1" fontAlgn="base" hangingPunct="1">
        <a:spcBef>
          <a:spcPct val="0"/>
        </a:spcBef>
        <a:spcAft>
          <a:spcPts val="750"/>
        </a:spcAft>
        <a:buClr>
          <a:schemeClr val="accent1"/>
        </a:buClr>
        <a:buFont typeface="Wingdings" charset="0"/>
        <a:buChar char="§"/>
        <a:defRPr sz="12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2655"/>
            <a:ext cx="822960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379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lang="en-US" sz="750" smtClean="0"/>
            </a:lvl1pPr>
          </a:lstStyle>
          <a:p>
            <a:pPr>
              <a:defRPr/>
            </a:pPr>
            <a:r>
              <a:rPr lang="en-US"/>
              <a:t>INSERT DATE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750" dirty="0" smtClean="0">
                <a:solidFill>
                  <a:srgbClr val="7F7F7F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750" b="0" i="0" smtClean="0">
                <a:solidFill>
                  <a:srgbClr val="7F7F7F"/>
                </a:solidFill>
                <a:latin typeface="+mn-lt"/>
                <a:ea typeface="+mn-ea"/>
                <a:cs typeface="Sapient Centro Slab"/>
              </a:defRPr>
            </a:lvl1pPr>
          </a:lstStyle>
          <a:p>
            <a:pPr>
              <a:defRPr/>
            </a:pPr>
            <a:fld id="{4F8F9822-CE00-0B4F-ADB5-DBA954363B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93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  <p:sldLayoutId id="2147484150" r:id="rId12"/>
    <p:sldLayoutId id="2147484151" r:id="rId13"/>
    <p:sldLayoutId id="2147484152" r:id="rId14"/>
    <p:sldLayoutId id="2147484153" r:id="rId15"/>
    <p:sldLayoutId id="2147484154" r:id="rId16"/>
    <p:sldLayoutId id="2147484155" r:id="rId17"/>
    <p:sldLayoutId id="2147484156" r:id="rId18"/>
  </p:sldLayoutIdLst>
  <p:hf sldNum="0" hdr="0" ftr="0"/>
  <p:txStyles>
    <p:titleStyle>
      <a:lvl1pPr algn="l" defTabSz="342900" rtl="0" eaLnBrk="1" fontAlgn="base" hangingPunct="1">
        <a:spcBef>
          <a:spcPct val="0"/>
        </a:spcBef>
        <a:spcAft>
          <a:spcPct val="0"/>
        </a:spcAft>
        <a:defRPr sz="1800" b="0" kern="1200">
          <a:solidFill>
            <a:srgbClr val="123E57"/>
          </a:solidFill>
          <a:latin typeface="+mj-lt"/>
          <a:ea typeface="ＭＳ Ｐゴシック" charset="0"/>
          <a:cs typeface="SapientSansBold"/>
        </a:defRPr>
      </a:lvl1pPr>
      <a:lvl2pPr algn="l" defTabSz="342900" rtl="0" eaLnBrk="1" fontAlgn="base" hangingPunct="1">
        <a:spcBef>
          <a:spcPct val="0"/>
        </a:spcBef>
        <a:spcAft>
          <a:spcPct val="0"/>
        </a:spcAft>
        <a:defRPr sz="2775">
          <a:solidFill>
            <a:schemeClr val="tx2"/>
          </a:solidFill>
          <a:latin typeface="SapientCentroSlab-Light" charset="0"/>
          <a:ea typeface="ＭＳ Ｐゴシック" charset="0"/>
        </a:defRPr>
      </a:lvl2pPr>
      <a:lvl3pPr algn="l" defTabSz="342900" rtl="0" eaLnBrk="1" fontAlgn="base" hangingPunct="1">
        <a:spcBef>
          <a:spcPct val="0"/>
        </a:spcBef>
        <a:spcAft>
          <a:spcPct val="0"/>
        </a:spcAft>
        <a:defRPr sz="2775">
          <a:solidFill>
            <a:schemeClr val="tx2"/>
          </a:solidFill>
          <a:latin typeface="SapientCentroSlab-Light" charset="0"/>
          <a:ea typeface="ＭＳ Ｐゴシック" charset="0"/>
        </a:defRPr>
      </a:lvl3pPr>
      <a:lvl4pPr algn="l" defTabSz="342900" rtl="0" eaLnBrk="1" fontAlgn="base" hangingPunct="1">
        <a:spcBef>
          <a:spcPct val="0"/>
        </a:spcBef>
        <a:spcAft>
          <a:spcPct val="0"/>
        </a:spcAft>
        <a:defRPr sz="2775">
          <a:solidFill>
            <a:schemeClr val="tx2"/>
          </a:solidFill>
          <a:latin typeface="SapientCentroSlab-Light" charset="0"/>
          <a:ea typeface="ＭＳ Ｐゴシック" charset="0"/>
        </a:defRPr>
      </a:lvl4pPr>
      <a:lvl5pPr algn="l" defTabSz="342900" rtl="0" eaLnBrk="1" fontAlgn="base" hangingPunct="1">
        <a:spcBef>
          <a:spcPct val="0"/>
        </a:spcBef>
        <a:spcAft>
          <a:spcPct val="0"/>
        </a:spcAft>
        <a:defRPr sz="2775">
          <a:solidFill>
            <a:schemeClr val="tx2"/>
          </a:solidFill>
          <a:latin typeface="SapientCentroSlab-Light" charset="0"/>
          <a:ea typeface="ＭＳ Ｐゴシック" charset="0"/>
        </a:defRPr>
      </a:lvl5pPr>
      <a:lvl6pPr marL="342900" algn="l" defTabSz="342900" rtl="0" eaLnBrk="1" fontAlgn="base" hangingPunct="1">
        <a:spcBef>
          <a:spcPct val="0"/>
        </a:spcBef>
        <a:spcAft>
          <a:spcPct val="0"/>
        </a:spcAft>
        <a:defRPr sz="2775">
          <a:solidFill>
            <a:schemeClr val="tx2"/>
          </a:solidFill>
          <a:latin typeface="SapientCentroSlab-Light" charset="0"/>
          <a:ea typeface="ＭＳ Ｐゴシック" charset="0"/>
        </a:defRPr>
      </a:lvl6pPr>
      <a:lvl7pPr marL="685800" algn="l" defTabSz="342900" rtl="0" eaLnBrk="1" fontAlgn="base" hangingPunct="1">
        <a:spcBef>
          <a:spcPct val="0"/>
        </a:spcBef>
        <a:spcAft>
          <a:spcPct val="0"/>
        </a:spcAft>
        <a:defRPr sz="2775">
          <a:solidFill>
            <a:schemeClr val="tx2"/>
          </a:solidFill>
          <a:latin typeface="SapientCentroSlab-Light" charset="0"/>
          <a:ea typeface="ＭＳ Ｐゴシック" charset="0"/>
        </a:defRPr>
      </a:lvl7pPr>
      <a:lvl8pPr marL="1028700" algn="l" defTabSz="342900" rtl="0" eaLnBrk="1" fontAlgn="base" hangingPunct="1">
        <a:spcBef>
          <a:spcPct val="0"/>
        </a:spcBef>
        <a:spcAft>
          <a:spcPct val="0"/>
        </a:spcAft>
        <a:defRPr sz="2775">
          <a:solidFill>
            <a:schemeClr val="tx2"/>
          </a:solidFill>
          <a:latin typeface="SapientCentroSlab-Light" charset="0"/>
          <a:ea typeface="ＭＳ Ｐゴシック" charset="0"/>
        </a:defRPr>
      </a:lvl8pPr>
      <a:lvl9pPr marL="1371600" algn="l" defTabSz="342900" rtl="0" eaLnBrk="1" fontAlgn="base" hangingPunct="1">
        <a:spcBef>
          <a:spcPct val="0"/>
        </a:spcBef>
        <a:spcAft>
          <a:spcPct val="0"/>
        </a:spcAft>
        <a:defRPr sz="2775">
          <a:solidFill>
            <a:schemeClr val="tx2"/>
          </a:solidFill>
          <a:latin typeface="SapientCentroSlab-Light" charset="0"/>
          <a:ea typeface="ＭＳ Ｐゴシック" charset="0"/>
        </a:defRPr>
      </a:lvl9pPr>
    </p:titleStyle>
    <p:bodyStyle>
      <a:lvl1pPr marL="171450" indent="-171450" algn="l" defTabSz="342900" rtl="0" eaLnBrk="1" fontAlgn="base" hangingPunct="1">
        <a:spcBef>
          <a:spcPct val="0"/>
        </a:spcBef>
        <a:spcAft>
          <a:spcPts val="750"/>
        </a:spcAft>
        <a:buClr>
          <a:schemeClr val="accent1"/>
        </a:buClr>
        <a:buFont typeface="Wingdings" charset="0"/>
        <a:buChar char="§"/>
        <a:defRPr sz="15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1pPr>
      <a:lvl2pPr marL="342900" indent="-171450" algn="l" defTabSz="342900" rtl="0" eaLnBrk="1" fontAlgn="base" hangingPunct="1">
        <a:spcBef>
          <a:spcPct val="0"/>
        </a:spcBef>
        <a:spcAft>
          <a:spcPts val="750"/>
        </a:spcAft>
        <a:buClr>
          <a:schemeClr val="accent1"/>
        </a:buClr>
        <a:buFont typeface="Wingdings" charset="0"/>
        <a:buChar char="§"/>
        <a:defRPr sz="1425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2pPr>
      <a:lvl3pPr marL="514350" indent="-171450" algn="l" defTabSz="342900" rtl="0" eaLnBrk="1" fontAlgn="base" hangingPunct="1">
        <a:spcBef>
          <a:spcPct val="0"/>
        </a:spcBef>
        <a:spcAft>
          <a:spcPts val="750"/>
        </a:spcAft>
        <a:buClr>
          <a:schemeClr val="accent1"/>
        </a:buClr>
        <a:buFont typeface="Wingdings" charset="0"/>
        <a:buChar char="§"/>
        <a:defRPr sz="135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3pPr>
      <a:lvl4pPr marL="685800" indent="-171450" algn="l" defTabSz="342900" rtl="0" eaLnBrk="1" fontAlgn="base" hangingPunct="1">
        <a:spcBef>
          <a:spcPct val="0"/>
        </a:spcBef>
        <a:spcAft>
          <a:spcPts val="750"/>
        </a:spcAft>
        <a:buClr>
          <a:schemeClr val="accent1"/>
        </a:buClr>
        <a:buFont typeface="Wingdings" charset="0"/>
        <a:buChar char="§"/>
        <a:defRPr sz="1275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4pPr>
      <a:lvl5pPr marL="857250" indent="-171450" algn="l" defTabSz="342900" rtl="0" eaLnBrk="1" fontAlgn="base" hangingPunct="1">
        <a:spcBef>
          <a:spcPct val="0"/>
        </a:spcBef>
        <a:spcAft>
          <a:spcPts val="750"/>
        </a:spcAft>
        <a:buClr>
          <a:schemeClr val="accent1"/>
        </a:buClr>
        <a:buFont typeface="Wingdings" charset="0"/>
        <a:buChar char="§"/>
        <a:defRPr sz="12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972194-D85B-DE7F-EE4C-417B936D5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8B23B9-1DE4-4C05-16E3-F222F18A0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DB520D-1814-2295-5715-CBEDB78D11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606A22-BB96-1B4D-9FC5-EE8E7E2BA546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94CBB-3EF2-8789-507E-61E3783C04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E2C0F-EB58-002E-C783-9D9E212027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019591-3F86-C44F-8A3D-75F14699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9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26536169" TargetMode="External"/><Relationship Id="rId13" Type="http://schemas.openxmlformats.org/officeDocument/2006/relationships/hyperlink" Target="https://www.ncbi.nlm.nih.gov/pubmed/23792563" TargetMode="External"/><Relationship Id="rId3" Type="http://schemas.openxmlformats.org/officeDocument/2006/relationships/image" Target="../media/image17.jpeg"/><Relationship Id="rId7" Type="http://schemas.openxmlformats.org/officeDocument/2006/relationships/hyperlink" Target="https://www.ncbi.nlm.nih.gov/pubmed/29617669" TargetMode="External"/><Relationship Id="rId12" Type="http://schemas.openxmlformats.org/officeDocument/2006/relationships/image" Target="../media/image2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Relationship Id="rId6" Type="http://schemas.openxmlformats.org/officeDocument/2006/relationships/hyperlink" Target="https://www.ncbi.nlm.nih.gov/pubmed/27330105" TargetMode="External"/><Relationship Id="rId11" Type="http://schemas.openxmlformats.org/officeDocument/2006/relationships/hyperlink" Target="https://www.ncbi.nlm.nih.gov/pubmed/27308442" TargetMode="External"/><Relationship Id="rId5" Type="http://schemas.openxmlformats.org/officeDocument/2006/relationships/image" Target="../media/image19.tiff"/><Relationship Id="rId15" Type="http://schemas.openxmlformats.org/officeDocument/2006/relationships/image" Target="../media/image22.tiff"/><Relationship Id="rId10" Type="http://schemas.openxmlformats.org/officeDocument/2006/relationships/hyperlink" Target="https://www.ncbi.nlm.nih.gov/pubmed/25155756" TargetMode="External"/><Relationship Id="rId4" Type="http://schemas.openxmlformats.org/officeDocument/2006/relationships/image" Target="../media/image18.tiff"/><Relationship Id="rId9" Type="http://schemas.openxmlformats.org/officeDocument/2006/relationships/hyperlink" Target="https://www.ncbi.nlm.nih.gov/pubmed/25859550" TargetMode="External"/><Relationship Id="rId14" Type="http://schemas.openxmlformats.org/officeDocument/2006/relationships/image" Target="../media/image2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6B2AFD-A95B-0AE9-39C7-55A3731E97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523" y="525517"/>
            <a:ext cx="8222955" cy="2106955"/>
          </a:xfrm>
        </p:spPr>
        <p:txBody>
          <a:bodyPr/>
          <a:lstStyle/>
          <a:p>
            <a:r>
              <a:rPr lang="en-US"/>
              <a:t>Working Together to Maximize Data Utility in Cancer Research 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43D5148-8D8D-3BCB-1E54-1112908BF0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523" y="2701531"/>
            <a:ext cx="8027869" cy="200762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/>
              <a:t>W. </a:t>
            </a:r>
            <a:r>
              <a:rPr lang="en-US" sz="1800" err="1"/>
              <a:t>Kimryn</a:t>
            </a:r>
            <a:r>
              <a:rPr lang="en-US" sz="1800"/>
              <a:t> </a:t>
            </a:r>
            <a:r>
              <a:rPr lang="en-US" sz="1800" err="1"/>
              <a:t>Rathmell</a:t>
            </a:r>
            <a:r>
              <a:rPr lang="en-US" sz="1800"/>
              <a:t>, M.D., Ph.D.</a:t>
            </a:r>
          </a:p>
          <a:p>
            <a:pPr>
              <a:lnSpc>
                <a:spcPct val="100000"/>
              </a:lnSpc>
            </a:pPr>
            <a:r>
              <a:rPr lang="en-US" sz="1800"/>
              <a:t>Director, National Cancer Institute </a:t>
            </a:r>
          </a:p>
          <a:p>
            <a:pPr>
              <a:lnSpc>
                <a:spcPct val="100000"/>
              </a:lnSpc>
            </a:pPr>
            <a:r>
              <a:rPr lang="en-US" sz="1800" i="1"/>
              <a:t>Cancer Research Data Exchange Summit</a:t>
            </a:r>
          </a:p>
          <a:p>
            <a:pPr>
              <a:lnSpc>
                <a:spcPct val="100000"/>
              </a:lnSpc>
            </a:pPr>
            <a:r>
              <a:rPr lang="en-US" sz="1800" i="1"/>
              <a:t>May 8, 2024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4F2449-C51D-2007-BCFD-46E3B832074F}"/>
              </a:ext>
            </a:extLst>
          </p:cNvPr>
          <p:cNvSpPr/>
          <p:nvPr/>
        </p:nvSpPr>
        <p:spPr>
          <a:xfrm>
            <a:off x="5624789" y="4201736"/>
            <a:ext cx="3058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@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NCIDirector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​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ＭＳ Ｐゴシック" charset="0"/>
              <a:cs typeface="+mn-cs"/>
            </a:endParaRPr>
          </a:p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@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TheNCI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​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189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2C392C9-D2CF-6711-9A57-D84F3E96E242}"/>
              </a:ext>
            </a:extLst>
          </p:cNvPr>
          <p:cNvSpPr txBox="1">
            <a:spLocks/>
          </p:cNvSpPr>
          <p:nvPr/>
        </p:nvSpPr>
        <p:spPr>
          <a:xfrm>
            <a:off x="544606" y="173128"/>
            <a:ext cx="8127725" cy="714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700" b="1" spc="-113">
                <a:latin typeface="Arial" panose="020B0604020202020204" pitchFamily="34" charset="0"/>
                <a:cs typeface="Arial" panose="020B0604020202020204" pitchFamily="34" charset="0"/>
              </a:rPr>
              <a:t>Transforming and modernizing clinical trials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67055C8-4126-0CF6-7682-B780DC156244}"/>
              </a:ext>
            </a:extLst>
          </p:cNvPr>
          <p:cNvSpPr txBox="1">
            <a:spLocks/>
          </p:cNvSpPr>
          <p:nvPr/>
        </p:nvSpPr>
        <p:spPr>
          <a:xfrm>
            <a:off x="3488465" y="990798"/>
            <a:ext cx="5380176" cy="3685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</a:t>
            </a: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essential endpoints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Cutting out unnecessary data 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collection 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Virtual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staff support  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Broadening access, enhancing diversity 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representation of participants 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Partnering 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government, industry, and academia 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Including beneficiaries 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research (e.g., self-sampling)</a:t>
            </a:r>
          </a:p>
        </p:txBody>
      </p:sp>
      <p:pic>
        <p:nvPicPr>
          <p:cNvPr id="15" name="Picture 14" descr="Person standing in lab">
            <a:extLst>
              <a:ext uri="{FF2B5EF4-FFF2-40B4-BE49-F238E27FC236}">
                <a16:creationId xmlns:a16="http://schemas.microsoft.com/office/drawing/2014/main" id="{83F5ECBE-B9F1-9B62-3853-A1434B0FE0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8092" y="2237495"/>
            <a:ext cx="1944694" cy="1941693"/>
          </a:xfrm>
          <a:prstGeom prst="ellipse">
            <a:avLst/>
          </a:prstGeom>
          <a:ln w="76200">
            <a:solidFill>
              <a:srgbClr val="156082">
                <a:lumMod val="40000"/>
                <a:lumOff val="6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Telemedicine visit">
            <a:extLst>
              <a:ext uri="{FF2B5EF4-FFF2-40B4-BE49-F238E27FC236}">
                <a16:creationId xmlns:a16="http://schemas.microsoft.com/office/drawing/2014/main" id="{4EF6752C-307D-A804-E71C-E8969437C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881" y="1107695"/>
            <a:ext cx="1944694" cy="1942940"/>
          </a:xfrm>
          <a:prstGeom prst="ellipse">
            <a:avLst/>
          </a:prstGeom>
          <a:ln w="76200">
            <a:solidFill>
              <a:srgbClr val="156082">
                <a:lumMod val="40000"/>
                <a:lumOff val="6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6948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chnological background">
            <a:extLst>
              <a:ext uri="{FF2B5EF4-FFF2-40B4-BE49-F238E27FC236}">
                <a16:creationId xmlns:a16="http://schemas.microsoft.com/office/drawing/2014/main" id="{44D08D0B-E1AA-D4A1-0B5B-9AEA957BF0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r="1770" b="1703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A011A2-776D-5CB9-FC5C-01827B86B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Examples of NCI programs and collaborations that are maximizing data utility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6032-A70F-B251-8711-85AEBEB91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29406"/>
            <a:ext cx="8136978" cy="343688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800" b="1" err="1"/>
              <a:t>USCDI+Cancer</a:t>
            </a:r>
            <a:r>
              <a:rPr lang="en-US" sz="1800"/>
              <a:t>: United States Core Data for Interoperability Plus Cancer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800" b="1"/>
              <a:t>CCDI</a:t>
            </a:r>
            <a:r>
              <a:rPr lang="en-US" sz="1800"/>
              <a:t>: Childhood Cancer Data Initiative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800" b="1"/>
              <a:t>CC-DIRECT</a:t>
            </a:r>
            <a:r>
              <a:rPr lang="en-US" sz="1800"/>
              <a:t>: Childhood Cancer–Data Integration for Research, Education, Care, and Clinical Trials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800" b="1"/>
              <a:t>CRDC</a:t>
            </a:r>
            <a:r>
              <a:rPr lang="en-US" sz="1800"/>
              <a:t>: Cancer Research Data Commons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800" b="1"/>
              <a:t>SEER</a:t>
            </a:r>
            <a:r>
              <a:rPr lang="en-US" sz="1800"/>
              <a:t>: Surveillance, Epidemiology, and End Results program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800" i="1"/>
              <a:t>…and more</a:t>
            </a:r>
          </a:p>
        </p:txBody>
      </p:sp>
    </p:spTree>
    <p:extLst>
      <p:ext uri="{BB962C8B-B14F-4D97-AF65-F5344CB8AC3E}">
        <p14:creationId xmlns:p14="http://schemas.microsoft.com/office/powerpoint/2010/main" val="330987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C1459-6D59-D3CF-8705-5A4BF58CCAC9}"/>
              </a:ext>
            </a:extLst>
          </p:cNvPr>
          <p:cNvSpPr txBox="1"/>
          <p:nvPr/>
        </p:nvSpPr>
        <p:spPr>
          <a:xfrm>
            <a:off x="733623" y="1456572"/>
            <a:ext cx="507359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work is ultimately/always about </a:t>
            </a: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en-US" sz="22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22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…both in terms of the </a:t>
            </a: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workforce</a:t>
            </a:r>
            <a:r>
              <a:rPr lang="en-US" sz="22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well as our </a:t>
            </a: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beneficiaries</a:t>
            </a:r>
            <a:r>
              <a:rPr lang="en-US" sz="22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2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2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whose lives we can change with our research and by maximizing data utility.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3FDFEE1-7F6A-532A-8778-66C491A05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7256"/>
            <a:ext cx="7886700" cy="762082"/>
          </a:xfrm>
        </p:spPr>
        <p:txBody>
          <a:bodyPr/>
          <a:lstStyle/>
          <a:p>
            <a:r>
              <a:rPr lang="en-US"/>
              <a:t>Closing thoughts</a:t>
            </a:r>
          </a:p>
        </p:txBody>
      </p:sp>
      <p:pic>
        <p:nvPicPr>
          <p:cNvPr id="5" name="Picture 4" descr="Two people holding each other's hands">
            <a:extLst>
              <a:ext uri="{FF2B5EF4-FFF2-40B4-BE49-F238E27FC236}">
                <a16:creationId xmlns:a16="http://schemas.microsoft.com/office/drawing/2014/main" id="{E8FC9BF1-D30A-C085-C791-9D4E588EBB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87" r="16181"/>
          <a:stretch/>
        </p:blipFill>
        <p:spPr>
          <a:xfrm>
            <a:off x="6051668" y="1393539"/>
            <a:ext cx="2358709" cy="2356422"/>
          </a:xfrm>
          <a:prstGeom prst="ellipse">
            <a:avLst/>
          </a:prstGeom>
          <a:ln w="508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8136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3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04D564-3A1B-9C2F-CD1B-F674C952D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651849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D535D-02C3-1A88-9667-C82D7003ED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My background in brief</a:t>
            </a:r>
          </a:p>
        </p:txBody>
      </p:sp>
    </p:spTree>
    <p:extLst>
      <p:ext uri="{BB962C8B-B14F-4D97-AF65-F5344CB8AC3E}">
        <p14:creationId xmlns:p14="http://schemas.microsoft.com/office/powerpoint/2010/main" val="3917480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09CD576-5485-F834-2CFB-DC1F2E2B3269}"/>
              </a:ext>
            </a:extLst>
          </p:cNvPr>
          <p:cNvSpPr txBox="1">
            <a:spLocks/>
          </p:cNvSpPr>
          <p:nvPr/>
        </p:nvSpPr>
        <p:spPr>
          <a:xfrm>
            <a:off x="-11159" y="4840"/>
            <a:ext cx="3633590" cy="169783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lIns="274320" tIns="182880" bIns="18288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3" fontAlgn="auto">
              <a:lnSpc>
                <a:spcPct val="100000"/>
              </a:lnSpc>
              <a:spcAft>
                <a:spcPts val="0"/>
              </a:spcAft>
            </a:pPr>
            <a:r>
              <a:rPr lang="en-US" sz="2700" b="1" spc="-1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Cancer Genome Atlas (TCGA): </a:t>
            </a:r>
          </a:p>
          <a:p>
            <a:pPr defTabSz="685783" fontAlgn="auto">
              <a:lnSpc>
                <a:spcPct val="100000"/>
              </a:lnSpc>
              <a:spcAft>
                <a:spcPts val="0"/>
              </a:spcAft>
            </a:pPr>
            <a:r>
              <a:rPr lang="en-US" sz="2700" b="1" i="1" spc="-1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Beyond VHL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4A97B8-4E6C-9703-BDAC-DBDE21E45B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13" b="20182"/>
          <a:stretch/>
        </p:blipFill>
        <p:spPr>
          <a:xfrm>
            <a:off x="7405169" y="157164"/>
            <a:ext cx="1309351" cy="1307592"/>
          </a:xfrm>
          <a:prstGeom prst="ellipse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FFB6C3-0A88-1910-1257-D30A06B3BB95}"/>
              </a:ext>
            </a:extLst>
          </p:cNvPr>
          <p:cNvSpPr/>
          <p:nvPr/>
        </p:nvSpPr>
        <p:spPr>
          <a:xfrm>
            <a:off x="7172742" y="1578861"/>
            <a:ext cx="17712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Scott </a:t>
            </a:r>
            <a:r>
              <a:rPr lang="en-US" sz="110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Haake</a:t>
            </a:r>
            <a:r>
              <a:rPr lang="en-US" sz="11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MD, PhD</a:t>
            </a:r>
          </a:p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sz="105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Resident/Fellow</a:t>
            </a:r>
          </a:p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sz="105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Asst Prof VUMC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8892FC-0839-DDCE-27DD-2EE03BE2B7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19" b="13524"/>
          <a:stretch/>
        </p:blipFill>
        <p:spPr>
          <a:xfrm>
            <a:off x="6273481" y="2771268"/>
            <a:ext cx="1303867" cy="1307592"/>
          </a:xfrm>
          <a:prstGeom prst="ellipse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0CFCE3-34E9-812F-A604-AB0472826BDF}"/>
              </a:ext>
            </a:extLst>
          </p:cNvPr>
          <p:cNvSpPr txBox="1"/>
          <p:nvPr/>
        </p:nvSpPr>
        <p:spPr>
          <a:xfrm>
            <a:off x="6235907" y="4171054"/>
            <a:ext cx="1379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Catherine Fahey, MD, PhD</a:t>
            </a:r>
          </a:p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sz="105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MD-PhD student</a:t>
            </a:r>
          </a:p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sz="105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Asst Prof UNC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C691EA-9F64-A82D-AB32-EF748A720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87" y="2464142"/>
            <a:ext cx="2867025" cy="2476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71D0E7-4A76-11EA-F76A-2AFB8A15DFE1}"/>
              </a:ext>
            </a:extLst>
          </p:cNvPr>
          <p:cNvSpPr/>
          <p:nvPr/>
        </p:nvSpPr>
        <p:spPr>
          <a:xfrm>
            <a:off x="3017154" y="2798258"/>
            <a:ext cx="29129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u="sng">
                <a:solidFill>
                  <a:srgbClr val="66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 tooltip="Molecular cancer research : MCR."/>
              </a:rPr>
              <a:t>Mol Cancer Res.</a:t>
            </a:r>
            <a:r>
              <a:rPr lang="en-US" sz="1200" i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2016 Jul;14(7):589-98.</a:t>
            </a:r>
            <a:endParaRPr lang="en-US" sz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9AEFAF-306E-DBCF-B7AC-52A58CDB2826}"/>
              </a:ext>
            </a:extLst>
          </p:cNvPr>
          <p:cNvSpPr/>
          <p:nvPr/>
        </p:nvSpPr>
        <p:spPr>
          <a:xfrm>
            <a:off x="3017155" y="2469015"/>
            <a:ext cx="28612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u="sng">
                <a:solidFill>
                  <a:srgbClr val="66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 tooltip="Cell reports."/>
              </a:rPr>
              <a:t>Cell Rep.</a:t>
            </a:r>
            <a:r>
              <a:rPr lang="en-US" sz="1200" i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2018 Apr 3;23(1):313-326.e5.</a:t>
            </a:r>
            <a:endParaRPr lang="en-US" sz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73FE4-2002-9C5B-FD68-AB6BFBF0DCCB}"/>
              </a:ext>
            </a:extLst>
          </p:cNvPr>
          <p:cNvSpPr/>
          <p:nvPr/>
        </p:nvSpPr>
        <p:spPr>
          <a:xfrm>
            <a:off x="3051398" y="3143692"/>
            <a:ext cx="30844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u="sng">
                <a:solidFill>
                  <a:srgbClr val="66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8" tooltip="The New England journal of medicine."/>
              </a:rPr>
              <a:t>N Engl J Med.</a:t>
            </a:r>
            <a:r>
              <a:rPr lang="en-US" sz="1200" i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2016 Jan 14;374(2):135-45.</a:t>
            </a:r>
            <a:endParaRPr lang="en-US" sz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72AFD0-C0E2-2A1A-5615-5CC60D0E3983}"/>
              </a:ext>
            </a:extLst>
          </p:cNvPr>
          <p:cNvSpPr/>
          <p:nvPr/>
        </p:nvSpPr>
        <p:spPr>
          <a:xfrm>
            <a:off x="3051398" y="3460488"/>
            <a:ext cx="28119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u="sng">
                <a:solidFill>
                  <a:srgbClr val="66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9" tooltip="Oncoscience."/>
              </a:rPr>
              <a:t>Oncoscience.</a:t>
            </a:r>
            <a:r>
              <a:rPr lang="en-US" sz="1200" i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2015 Feb 20;2(2):81-90.</a:t>
            </a:r>
            <a:endParaRPr lang="en-US" sz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CFC40F-F963-C19D-274D-E3C6C02C2BF7}"/>
              </a:ext>
            </a:extLst>
          </p:cNvPr>
          <p:cNvSpPr txBox="1"/>
          <p:nvPr/>
        </p:nvSpPr>
        <p:spPr>
          <a:xfrm>
            <a:off x="3031738" y="4138299"/>
            <a:ext cx="2903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u="sng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0" tooltip="Cancer cell."/>
              </a:rPr>
              <a:t>Cancer Cell.</a:t>
            </a:r>
            <a:r>
              <a:rPr lang="en-US" sz="1200" i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lang="en-US" sz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2014 Sep 8;26(3):319-330.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4FCE46-7375-D2C8-AF2F-BE90DA341B24}"/>
              </a:ext>
            </a:extLst>
          </p:cNvPr>
          <p:cNvSpPr/>
          <p:nvPr/>
        </p:nvSpPr>
        <p:spPr>
          <a:xfrm>
            <a:off x="3051398" y="3828773"/>
            <a:ext cx="31085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u="sng">
                <a:solidFill>
                  <a:srgbClr val="66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1" tooltip="Molecular &amp; cellular oncology."/>
              </a:rPr>
              <a:t>Mol Cell Oncol.</a:t>
            </a:r>
            <a:r>
              <a:rPr lang="en-US" sz="1200" i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2015 Jan 20;2(2):e979686.</a:t>
            </a:r>
            <a:endParaRPr lang="en-US" sz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6D63FC-E795-52D8-10FE-D713A3F8770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05"/>
          <a:stretch/>
        </p:blipFill>
        <p:spPr>
          <a:xfrm>
            <a:off x="5698497" y="164497"/>
            <a:ext cx="1305888" cy="1307592"/>
          </a:xfrm>
          <a:prstGeom prst="ellipse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D00F399-D8D8-458D-458C-E8BBDF72DE1D}"/>
              </a:ext>
            </a:extLst>
          </p:cNvPr>
          <p:cNvSpPr txBox="1"/>
          <p:nvPr/>
        </p:nvSpPr>
        <p:spPr>
          <a:xfrm>
            <a:off x="5465835" y="1588306"/>
            <a:ext cx="1771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Rose Brannon, PhD</a:t>
            </a:r>
          </a:p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sz="105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PhD student</a:t>
            </a:r>
          </a:p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sz="105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Asst Prof MSKCC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6606DB-4519-3F7C-7614-F5F2696478DE}"/>
              </a:ext>
            </a:extLst>
          </p:cNvPr>
          <p:cNvSpPr/>
          <p:nvPr/>
        </p:nvSpPr>
        <p:spPr>
          <a:xfrm>
            <a:off x="3051398" y="4490576"/>
            <a:ext cx="26148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u="sng">
                <a:solidFill>
                  <a:srgbClr val="66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3" tooltip="Nature."/>
              </a:rPr>
              <a:t>Nature.</a:t>
            </a:r>
            <a:r>
              <a:rPr lang="en-US" sz="1200" i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2013 Jul 4;499(7456):43-9. </a:t>
            </a:r>
            <a:endParaRPr lang="en-US" sz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A773877-9AA3-D242-F08F-C143CEBA241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73" b="26749"/>
          <a:stretch/>
        </p:blipFill>
        <p:spPr>
          <a:xfrm>
            <a:off x="7666072" y="2760568"/>
            <a:ext cx="1300886" cy="1307592"/>
          </a:xfrm>
          <a:prstGeom prst="ellipse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1973C1C-D204-4948-9E0E-BAD2FCEF4B07}"/>
              </a:ext>
            </a:extLst>
          </p:cNvPr>
          <p:cNvSpPr txBox="1"/>
          <p:nvPr/>
        </p:nvSpPr>
        <p:spPr>
          <a:xfrm>
            <a:off x="7666072" y="4178749"/>
            <a:ext cx="15106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Samira Brooks, PhD</a:t>
            </a:r>
          </a:p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sz="105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PhD Student</a:t>
            </a:r>
          </a:p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sz="105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(Postdoc NIH)</a:t>
            </a:r>
          </a:p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sz="105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Amgen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75382FA-F7F9-4B03-4864-35FB77B1096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398"/>
          <a:stretch/>
        </p:blipFill>
        <p:spPr>
          <a:xfrm>
            <a:off x="3991353" y="164497"/>
            <a:ext cx="1306362" cy="1307635"/>
          </a:xfrm>
          <a:prstGeom prst="ellipse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0F8FC6B-1E02-6FE9-D060-4EF8A91BCCBC}"/>
              </a:ext>
            </a:extLst>
          </p:cNvPr>
          <p:cNvSpPr txBox="1"/>
          <p:nvPr/>
        </p:nvSpPr>
        <p:spPr>
          <a:xfrm>
            <a:off x="3758928" y="1578862"/>
            <a:ext cx="1771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Aguirre </a:t>
            </a:r>
            <a:r>
              <a:rPr lang="en-US" sz="110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deCubas</a:t>
            </a:r>
            <a:r>
              <a:rPr lang="en-US" sz="11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PhD</a:t>
            </a:r>
          </a:p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sz="105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Postdoc, Vanderbilt</a:t>
            </a:r>
          </a:p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sz="105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Asst Prof MUSC</a:t>
            </a:r>
            <a:endParaRPr lang="en-US" sz="11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661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68188-5F7C-AD9B-5749-2746624B1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5754"/>
            <a:ext cx="7886700" cy="990473"/>
          </a:xfrm>
        </p:spPr>
        <p:txBody>
          <a:bodyPr anchor="ctr">
            <a:normAutofit/>
          </a:bodyPr>
          <a:lstStyle/>
          <a:p>
            <a:r>
              <a:rPr lang="en-US"/>
              <a:t>Lessons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01EEA58-DC51-BF03-2F65-46647B6302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5710047"/>
              </p:ext>
            </p:extLst>
          </p:nvPr>
        </p:nvGraphicFramePr>
        <p:xfrm>
          <a:off x="628650" y="1176227"/>
          <a:ext cx="7886700" cy="3481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8045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F31AB0-A0A4-D72E-3B30-54F14C3A821D}"/>
              </a:ext>
            </a:extLst>
          </p:cNvPr>
          <p:cNvSpPr/>
          <p:nvPr/>
        </p:nvSpPr>
        <p:spPr>
          <a:xfrm>
            <a:off x="0" y="0"/>
            <a:ext cx="9144000" cy="2382716"/>
          </a:xfrm>
          <a:prstGeom prst="rect">
            <a:avLst/>
          </a:prstGeom>
          <a:solidFill>
            <a:srgbClr val="0F2358"/>
          </a:solidFill>
          <a:ln>
            <a:solidFill>
              <a:srgbClr val="153E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512ABC-3854-EDAA-0465-A22C281B0909}"/>
              </a:ext>
            </a:extLst>
          </p:cNvPr>
          <p:cNvSpPr txBox="1"/>
          <p:nvPr/>
        </p:nvSpPr>
        <p:spPr>
          <a:xfrm>
            <a:off x="1292469" y="2589335"/>
            <a:ext cx="6557161" cy="1936428"/>
          </a:xfrm>
          <a:prstGeom prst="rect">
            <a:avLst/>
          </a:prstGeom>
          <a:noFill/>
        </p:spPr>
        <p:txBody>
          <a:bodyPr wrap="square" lIns="137160" tIns="137160" rIns="137160" bIns="137160" anchor="t">
            <a:spAutoFit/>
          </a:bodyPr>
          <a:lstStyle/>
          <a:p>
            <a:pPr marL="205735" indent="-205735" defTabSz="685800" fontAlgn="auto">
              <a:spcBef>
                <a:spcPts val="0"/>
              </a:spcBef>
              <a:spcAft>
                <a:spcPts val="1350"/>
              </a:spcAft>
              <a:buClr>
                <a:srgbClr val="143E80"/>
              </a:buClr>
              <a:defRPr/>
            </a:pPr>
            <a:r>
              <a:rPr lang="en-US" sz="2400" b="1" spc="-23">
                <a:solidFill>
                  <a:srgbClr val="0F2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Goals of the reignited Cancer Moonshot</a:t>
            </a:r>
          </a:p>
          <a:p>
            <a:pPr marL="273844" lvl="1" indent="-273844" defTabSz="685749" fontAlgn="auto">
              <a:spcBef>
                <a:spcPts val="0"/>
              </a:spcBef>
              <a:spcAft>
                <a:spcPts val="1050"/>
              </a:spcAft>
              <a:buClr>
                <a:srgbClr val="143E8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100" spc="-23">
                <a:solidFill>
                  <a:srgbClr val="0F2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Reduce U.S. cancer mortality rate by 50% by 2047</a:t>
            </a:r>
          </a:p>
          <a:p>
            <a:pPr marL="273844" lvl="1" indent="-273844" defTabSz="685749" fontAlgn="auto">
              <a:spcBef>
                <a:spcPts val="0"/>
              </a:spcBef>
              <a:spcAft>
                <a:spcPts val="1050"/>
              </a:spcAft>
              <a:buClr>
                <a:srgbClr val="143E8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100" spc="-23">
                <a:solidFill>
                  <a:srgbClr val="0F2358"/>
                </a:solidFill>
                <a:latin typeface="Arial"/>
                <a:ea typeface="+mn-ea"/>
                <a:cs typeface="Arial"/>
              </a:rPr>
              <a:t>Improve the experience of people and their families living with and surviving cancer </a:t>
            </a:r>
            <a:endParaRPr lang="en-US" sz="2100" i="1" spc="-23">
              <a:solidFill>
                <a:srgbClr val="0F2358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3E45B6-F2E0-C301-3CA0-65A4BAC6B438}"/>
              </a:ext>
            </a:extLst>
          </p:cNvPr>
          <p:cNvSpPr txBox="1"/>
          <p:nvPr/>
        </p:nvSpPr>
        <p:spPr>
          <a:xfrm>
            <a:off x="5022203" y="4681835"/>
            <a:ext cx="36527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www.whitehouse.gov</a:t>
            </a:r>
            <a:r>
              <a:rPr lang="en-US" sz="1200" i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lang="en-US" sz="1200" i="1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cancermoonshot</a:t>
            </a:r>
            <a:endParaRPr lang="en-US" sz="1200" i="1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lvl="1"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www.cancer.gov</a:t>
            </a:r>
            <a:r>
              <a:rPr lang="en-US" sz="1200" i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/moonshot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5F3F16-A3C8-FB61-A2D6-FDEEF3611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5189" y="0"/>
            <a:ext cx="5233623" cy="231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6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DD462E-3879-50AC-64D1-748442333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8" t="14534" b="15559"/>
          <a:stretch/>
        </p:blipFill>
        <p:spPr>
          <a:xfrm>
            <a:off x="115614" y="346842"/>
            <a:ext cx="8912772" cy="415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83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DDA5B1FF-1CD9-E5C2-559C-570418981993}"/>
              </a:ext>
            </a:extLst>
          </p:cNvPr>
          <p:cNvSpPr txBox="1">
            <a:spLocks/>
          </p:cNvSpPr>
          <p:nvPr/>
        </p:nvSpPr>
        <p:spPr>
          <a:xfrm>
            <a:off x="521924" y="101432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b="1" spc="-113">
                <a:latin typeface="Arial" panose="020B0604020202020204" pitchFamily="34" charset="0"/>
                <a:cs typeface="Arial" panose="020B0604020202020204" pitchFamily="34" charset="0"/>
              </a:rPr>
              <a:t>How NCI will fuel progress </a:t>
            </a:r>
            <a:endParaRPr lang="en-US" sz="2800" b="1"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phic 13" descr="Open hand with solid fill">
            <a:extLst>
              <a:ext uri="{FF2B5EF4-FFF2-40B4-BE49-F238E27FC236}">
                <a16:creationId xmlns:a16="http://schemas.microsoft.com/office/drawing/2014/main" id="{5933ABC0-14CE-ADE7-55B6-D71A5C1A2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0977" y="1468918"/>
            <a:ext cx="686476" cy="686476"/>
          </a:xfrm>
          <a:prstGeom prst="rect">
            <a:avLst/>
          </a:prstGeom>
        </p:spPr>
      </p:pic>
      <p:pic>
        <p:nvPicPr>
          <p:cNvPr id="16" name="Graphic 15" descr="Group brainstorm with solid fill">
            <a:extLst>
              <a:ext uri="{FF2B5EF4-FFF2-40B4-BE49-F238E27FC236}">
                <a16:creationId xmlns:a16="http://schemas.microsoft.com/office/drawing/2014/main" id="{96A79738-EE62-EB82-800B-93EB4E9CB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98172" y="1443963"/>
            <a:ext cx="829333" cy="8293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1D4785-2799-D5DB-1DEF-1C98FFC51873}"/>
              </a:ext>
            </a:extLst>
          </p:cNvPr>
          <p:cNvSpPr txBox="1"/>
          <p:nvPr/>
        </p:nvSpPr>
        <p:spPr>
          <a:xfrm>
            <a:off x="6572434" y="2571750"/>
            <a:ext cx="135184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rgbClr val="A02B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Leaning in to the National Cancer Plan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rgbClr val="A02B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600" b="1" i="1">
                <a:solidFill>
                  <a:srgbClr val="A02B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Everyone has a role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87A5C8-AB12-C266-679C-CEA697C79E39}"/>
              </a:ext>
            </a:extLst>
          </p:cNvPr>
          <p:cNvSpPr txBox="1"/>
          <p:nvPr/>
        </p:nvSpPr>
        <p:spPr>
          <a:xfrm>
            <a:off x="1104936" y="2559148"/>
            <a:ext cx="13350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89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b="1" kern="0" dirty="0">
                <a:solidFill>
                  <a:srgbClr val="E971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innovative research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8D0B51-8F9C-5AD8-07BE-C727D0777513}"/>
              </a:ext>
            </a:extLst>
          </p:cNvPr>
          <p:cNvSpPr txBox="1"/>
          <p:nvPr/>
        </p:nvSpPr>
        <p:spPr>
          <a:xfrm>
            <a:off x="2807402" y="2559148"/>
            <a:ext cx="15473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>
                <a:solidFill>
                  <a:srgbClr val="4EA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Fostering tomorrow’s cancer research workforce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7E9AA0-C368-882F-1A51-EB0006EA0BC0}"/>
              </a:ext>
            </a:extLst>
          </p:cNvPr>
          <p:cNvSpPr txBox="1"/>
          <p:nvPr/>
        </p:nvSpPr>
        <p:spPr>
          <a:xfrm>
            <a:off x="4639143" y="2559148"/>
            <a:ext cx="15473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kern="0">
                <a:solidFill>
                  <a:srgbClr val="0F9E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Engaging with collaborators and communities </a:t>
            </a:r>
          </a:p>
        </p:txBody>
      </p:sp>
      <p:pic>
        <p:nvPicPr>
          <p:cNvPr id="24" name="Graphic 23" descr="Plant outline">
            <a:extLst>
              <a:ext uri="{FF2B5EF4-FFF2-40B4-BE49-F238E27FC236}">
                <a16:creationId xmlns:a16="http://schemas.microsoft.com/office/drawing/2014/main" id="{B3BF619D-3615-BB6F-7542-8B64D51841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85837" y="1443964"/>
            <a:ext cx="829331" cy="829331"/>
          </a:xfrm>
          <a:prstGeom prst="rect">
            <a:avLst/>
          </a:prstGeom>
        </p:spPr>
      </p:pic>
      <p:pic>
        <p:nvPicPr>
          <p:cNvPr id="25" name="Graphic 24" descr="Cheers with solid fill">
            <a:extLst>
              <a:ext uri="{FF2B5EF4-FFF2-40B4-BE49-F238E27FC236}">
                <a16:creationId xmlns:a16="http://schemas.microsoft.com/office/drawing/2014/main" id="{30AA6A8A-513C-9EB3-BA5F-0E20788C70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33692" y="1468918"/>
            <a:ext cx="829332" cy="82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56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E297B6-98D1-AD56-BE41-369523602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76513"/>
            <a:ext cx="7886700" cy="990473"/>
          </a:xfrm>
        </p:spPr>
        <p:txBody>
          <a:bodyPr/>
          <a:lstStyle/>
          <a:p>
            <a:r>
              <a:rPr lang="en-US"/>
              <a:t>Examples of NCI efforts</a:t>
            </a:r>
          </a:p>
        </p:txBody>
      </p:sp>
    </p:spTree>
    <p:extLst>
      <p:ext uri="{BB962C8B-B14F-4D97-AF65-F5344CB8AC3E}">
        <p14:creationId xmlns:p14="http://schemas.microsoft.com/office/powerpoint/2010/main" val="3309704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FE70C-9BEA-9CF4-C722-A5E762D18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BDCFB225-9C57-934F-BD6D-DE7D78A478F0}"/>
              </a:ext>
            </a:extLst>
          </p:cNvPr>
          <p:cNvSpPr txBox="1">
            <a:spLocks/>
          </p:cNvSpPr>
          <p:nvPr/>
        </p:nvSpPr>
        <p:spPr>
          <a:xfrm>
            <a:off x="544606" y="173128"/>
            <a:ext cx="8508319" cy="714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000" b="1" spc="-150">
                <a:latin typeface="Arial" panose="020B0604020202020204" pitchFamily="34" charset="0"/>
                <a:cs typeface="Arial" panose="020B0604020202020204" pitchFamily="34" charset="0"/>
              </a:rPr>
              <a:t>Artificial intelligence applications in oncology 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79F7BFA-61E6-6A18-64DC-0E21E9C6AD41}"/>
              </a:ext>
            </a:extLst>
          </p:cNvPr>
          <p:cNvSpPr txBox="1">
            <a:spLocks/>
          </p:cNvSpPr>
          <p:nvPr/>
        </p:nvSpPr>
        <p:spPr>
          <a:xfrm>
            <a:off x="544606" y="1276577"/>
            <a:ext cx="2638174" cy="16243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Modeling and interpreting features of target molecules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to accelerate drug discovery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(e.g., KRAS protein interaction with cell membrane)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" descr="image of a computer processing huge amounts of data using artificial intelligence to produce meaningful insights as an ouput">
            <a:extLst>
              <a:ext uri="{FF2B5EF4-FFF2-40B4-BE49-F238E27FC236}">
                <a16:creationId xmlns:a16="http://schemas.microsoft.com/office/drawing/2014/main" id="{BCA81582-64D8-B224-1563-8E3BD5EFB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9783" y="1239010"/>
            <a:ext cx="2334507" cy="23345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FFD4916-917A-263A-FE22-B5AFA1851BB8}"/>
              </a:ext>
            </a:extLst>
          </p:cNvPr>
          <p:cNvSpPr txBox="1"/>
          <p:nvPr/>
        </p:nvSpPr>
        <p:spPr>
          <a:xfrm>
            <a:off x="6514490" y="3584027"/>
            <a:ext cx="192980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00" i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generated by AI.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B2C4FF-CBF7-CAED-5BBD-BFC15EC5D9E0}"/>
              </a:ext>
            </a:extLst>
          </p:cNvPr>
          <p:cNvSpPr txBox="1"/>
          <p:nvPr/>
        </p:nvSpPr>
        <p:spPr>
          <a:xfrm>
            <a:off x="544606" y="3046113"/>
            <a:ext cx="24830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1350"/>
              </a:spcAft>
              <a:defRPr/>
            </a:pPr>
            <a:r>
              <a:rPr lang="en-US" sz="1600" b="1">
                <a:solidFill>
                  <a:srgbClr val="0E2841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Automated detection of precancerous lesions </a:t>
            </a:r>
            <a:r>
              <a:rPr lang="en-US" sz="160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digital images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A43E02-28E1-73B7-77A2-41CC23D5F330}"/>
              </a:ext>
            </a:extLst>
          </p:cNvPr>
          <p:cNvSpPr txBox="1"/>
          <p:nvPr/>
        </p:nvSpPr>
        <p:spPr>
          <a:xfrm>
            <a:off x="3326657" y="3046112"/>
            <a:ext cx="23634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1350"/>
              </a:spcAft>
              <a:defRPr/>
            </a:pPr>
            <a:r>
              <a:rPr lang="en-US" sz="1600" b="1">
                <a:solidFill>
                  <a:srgbClr val="0E2841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Identifying gene mutations </a:t>
            </a:r>
            <a:r>
              <a:rPr lang="en-US" sz="160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tumor pathology images 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9AE489-F4FC-7CB0-192D-3C71C04C87CA}"/>
              </a:ext>
            </a:extLst>
          </p:cNvPr>
          <p:cNvSpPr txBox="1"/>
          <p:nvPr/>
        </p:nvSpPr>
        <p:spPr>
          <a:xfrm>
            <a:off x="3326656" y="1276577"/>
            <a:ext cx="26457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1350"/>
              </a:spcAft>
              <a:defRPr/>
            </a:pPr>
            <a:r>
              <a:rPr lang="en-US" sz="1600" b="1">
                <a:solidFill>
                  <a:srgbClr val="0E2841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Extracting tumor features automatically</a:t>
            </a:r>
            <a:r>
              <a:rPr lang="en-US" sz="1600" b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pathology reports – saving thousands of hours of manual processing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06CC65-A054-66B1-24A9-ADB216EFEF94}"/>
              </a:ext>
            </a:extLst>
          </p:cNvPr>
          <p:cNvSpPr txBox="1"/>
          <p:nvPr/>
        </p:nvSpPr>
        <p:spPr>
          <a:xfrm>
            <a:off x="544606" y="4194903"/>
            <a:ext cx="4807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efforts are being led by NCI investigators and coordinated by </a:t>
            </a:r>
            <a:r>
              <a:rPr lang="en-US" sz="1400" b="1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NCI’s AI working group</a:t>
            </a:r>
            <a:r>
              <a:rPr lang="en-US" sz="14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7927561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Custom 1">
      <a:dk1>
        <a:srgbClr val="13305C"/>
      </a:dk1>
      <a:lt1>
        <a:srgbClr val="F6F6F2"/>
      </a:lt1>
      <a:dk2>
        <a:srgbClr val="017BBE"/>
      </a:dk2>
      <a:lt2>
        <a:srgbClr val="F6F6F2"/>
      </a:lt2>
      <a:accent1>
        <a:srgbClr val="DDAA01"/>
      </a:accent1>
      <a:accent2>
        <a:srgbClr val="3C989E"/>
      </a:accent2>
      <a:accent3>
        <a:srgbClr val="0069AA"/>
      </a:accent3>
      <a:accent4>
        <a:srgbClr val="0071B5"/>
      </a:accent4>
      <a:accent5>
        <a:srgbClr val="F0F1EF"/>
      </a:accent5>
      <a:accent6>
        <a:srgbClr val="F2F2F1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I Director's Slide Template_Refresh_Navy+Cerulean-2[60]  -  Read-Only" id="{3BD040DD-C734-424F-8593-33A6370B61AE}" vid="{614CAF87-7FD7-1745-90FC-3938DACDCAF4}"/>
    </a:ext>
  </a:extLst>
</a:theme>
</file>

<file path=ppt/theme/theme2.xml><?xml version="1.0" encoding="utf-8"?>
<a:theme xmlns:a="http://schemas.openxmlformats.org/drawingml/2006/main" name="NCI PPT Template 16x9 BLUE">
  <a:themeElements>
    <a:clrScheme name="NCI Colors Theme">
      <a:dk1>
        <a:srgbClr val="606060"/>
      </a:dk1>
      <a:lt1>
        <a:srgbClr val="FFFFFF"/>
      </a:lt1>
      <a:dk2>
        <a:srgbClr val="BB0E3D"/>
      </a:dk2>
      <a:lt2>
        <a:srgbClr val="FFFFFF"/>
      </a:lt2>
      <a:accent1>
        <a:srgbClr val="BB0E3D"/>
      </a:accent1>
      <a:accent2>
        <a:srgbClr val="606060"/>
      </a:accent2>
      <a:accent3>
        <a:srgbClr val="123E57"/>
      </a:accent3>
      <a:accent4>
        <a:srgbClr val="2A71A5"/>
      </a:accent4>
      <a:accent5>
        <a:srgbClr val="178DA9"/>
      </a:accent5>
      <a:accent6>
        <a:srgbClr val="009999"/>
      </a:accent6>
      <a:hlink>
        <a:srgbClr val="3F54C9"/>
      </a:hlink>
      <a:folHlink>
        <a:srgbClr val="60606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NCI PPT Template 4x3 BLUE">
  <a:themeElements>
    <a:clrScheme name="NCI Colors Theme">
      <a:dk1>
        <a:srgbClr val="606060"/>
      </a:dk1>
      <a:lt1>
        <a:srgbClr val="FFFFFF"/>
      </a:lt1>
      <a:dk2>
        <a:srgbClr val="BB0E3D"/>
      </a:dk2>
      <a:lt2>
        <a:srgbClr val="FFFFFF"/>
      </a:lt2>
      <a:accent1>
        <a:srgbClr val="BB0E3D"/>
      </a:accent1>
      <a:accent2>
        <a:srgbClr val="606060"/>
      </a:accent2>
      <a:accent3>
        <a:srgbClr val="123E57"/>
      </a:accent3>
      <a:accent4>
        <a:srgbClr val="2A71A5"/>
      </a:accent4>
      <a:accent5>
        <a:srgbClr val="178DA9"/>
      </a:accent5>
      <a:accent6>
        <a:srgbClr val="009999"/>
      </a:accent6>
      <a:hlink>
        <a:srgbClr val="3F54C9"/>
      </a:hlink>
      <a:folHlink>
        <a:srgbClr val="60606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1264b41-7ec3-41ec-b175-263949d98eed" xsi:nil="true"/>
    <lcf76f155ced4ddcb4097134ff3c332f xmlns="4cabd837-baed-4340-9f09-59c3910dd019">
      <Terms xmlns="http://schemas.microsoft.com/office/infopath/2007/PartnerControls"/>
    </lcf76f155ced4ddcb4097134ff3c332f>
    <SharedWithUsers xmlns="41264b41-7ec3-41ec-b175-263949d98eed">
      <UserInfo>
        <DisplayName>Holohan, MK (NIH/NCI) [E]</DisplayName>
        <AccountId>108</AccountId>
        <AccountType/>
      </UserInfo>
      <UserInfo>
        <DisplayName>Gibbons, Holly (NIH/NCI) [E]</DisplayName>
        <AccountId>140</AccountId>
        <AccountType/>
      </UserInfo>
    </SharedWithUsers>
    <Notes xmlns="4cabd837-baed-4340-9f09-59c3910dd01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B7DBA19E39024999AB84B516BD6038" ma:contentTypeVersion="18" ma:contentTypeDescription="Create a new document." ma:contentTypeScope="" ma:versionID="26179ba997823f45a28ae8e4b6655023">
  <xsd:schema xmlns:xsd="http://www.w3.org/2001/XMLSchema" xmlns:xs="http://www.w3.org/2001/XMLSchema" xmlns:p="http://schemas.microsoft.com/office/2006/metadata/properties" xmlns:ns2="4cabd837-baed-4340-9f09-59c3910dd019" xmlns:ns3="41264b41-7ec3-41ec-b175-263949d98eed" targetNamespace="http://schemas.microsoft.com/office/2006/metadata/properties" ma:root="true" ma:fieldsID="3bf30eaa4e20ef98e8e7de5da7e546fc" ns2:_="" ns3:_="">
    <xsd:import namespace="4cabd837-baed-4340-9f09-59c3910dd019"/>
    <xsd:import namespace="41264b41-7ec3-41ec-b175-263949d98e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Note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abd837-baed-4340-9f09-59c3910dd0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8ce9f98e-9ad5-43de-b59a-72d7e946aa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Notes" ma:index="21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264b41-7ec3-41ec-b175-263949d98ee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5c34c2b3-d0b5-42b5-ba70-ae10fb928e75}" ma:internalName="TaxCatchAll" ma:showField="CatchAllData" ma:web="41264b41-7ec3-41ec-b175-263949d98e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CC0C9A-B5EF-44AE-B524-36DC812441CB}">
  <ds:schemaRefs>
    <ds:schemaRef ds:uri="41264b41-7ec3-41ec-b175-263949d98eed"/>
    <ds:schemaRef ds:uri="4cabd837-baed-4340-9f09-59c3910dd01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C48FD8D-54D0-4EAE-871D-38F5888BF473}">
  <ds:schemaRefs>
    <ds:schemaRef ds:uri="41264b41-7ec3-41ec-b175-263949d98eed"/>
    <ds:schemaRef ds:uri="4cabd837-baed-4340-9f09-59c3910dd0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FEBD738-FE2F-4781-93C1-4D1CF11C9D9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4b77578-9773-42d5-8507-251ca2dc2b06}" enabled="0" method="" siteId="{14b77578-9773-42d5-8507-251ca2dc2b0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605</Words>
  <Application>Microsoft Office PowerPoint</Application>
  <PresentationFormat>On-screen Show (16:9)</PresentationFormat>
  <Paragraphs>93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Aptos</vt:lpstr>
      <vt:lpstr>Aptos Display</vt:lpstr>
      <vt:lpstr>Arial</vt:lpstr>
      <vt:lpstr>Arial Narrow</vt:lpstr>
      <vt:lpstr>Arial Nova Cond</vt:lpstr>
      <vt:lpstr>Calibri</vt:lpstr>
      <vt:lpstr>Calibri Light</vt:lpstr>
      <vt:lpstr>Courier New</vt:lpstr>
      <vt:lpstr>Open Sans</vt:lpstr>
      <vt:lpstr>SapientCentroSlab-Light</vt:lpstr>
      <vt:lpstr>Segoe UI</vt:lpstr>
      <vt:lpstr>Wingdings</vt:lpstr>
      <vt:lpstr>4_Office Theme</vt:lpstr>
      <vt:lpstr>NCI PPT Template 16x9 BLUE</vt:lpstr>
      <vt:lpstr>1_NCI PPT Template 4x3 BLUE</vt:lpstr>
      <vt:lpstr>3_Office Theme</vt:lpstr>
      <vt:lpstr>Working Together to Maximize Data Utility in Cancer Research </vt:lpstr>
      <vt:lpstr>My background in brief</vt:lpstr>
      <vt:lpstr>PowerPoint Presentation</vt:lpstr>
      <vt:lpstr>Lessons</vt:lpstr>
      <vt:lpstr>PowerPoint Presentation</vt:lpstr>
      <vt:lpstr>PowerPoint Presentation</vt:lpstr>
      <vt:lpstr>PowerPoint Presentation</vt:lpstr>
      <vt:lpstr>Examples of NCI efforts</vt:lpstr>
      <vt:lpstr>PowerPoint Presentation</vt:lpstr>
      <vt:lpstr>PowerPoint Presentation</vt:lpstr>
      <vt:lpstr>Examples of NCI programs and collaborations that are maximizing data utility </vt:lpstr>
      <vt:lpstr>Closing thoughts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 the Campaign</dc:title>
  <dc:subject/>
  <dc:creator>Kellie Mullen</dc:creator>
  <cp:keywords/>
  <dc:description/>
  <cp:lastModifiedBy>Silkensen, Shannon (NIH/NCI) [E]</cp:lastModifiedBy>
  <cp:revision>3</cp:revision>
  <dcterms:created xsi:type="dcterms:W3CDTF">2020-08-28T10:11:17Z</dcterms:created>
  <dcterms:modified xsi:type="dcterms:W3CDTF">2024-05-15T16:02:56Z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0x010100C8B7DBA19E39024999AB84B516BD6038</vt:lpwstr>
  </property>
  <property fmtid="{D5CDD505-2E9C-101B-9397-08002B2CF9AE}" pid="3" name="MediaServiceImageTags">
    <vt:lpwstr/>
  </property>
</Properties>
</file>