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20"/>
  </p:notesMasterIdLst>
  <p:handoutMasterIdLst>
    <p:handoutMasterId r:id="rId21"/>
  </p:handoutMasterIdLst>
  <p:sldIdLst>
    <p:sldId id="4567" r:id="rId5"/>
    <p:sldId id="2147473811" r:id="rId6"/>
    <p:sldId id="2147473834" r:id="rId7"/>
    <p:sldId id="2147473970" r:id="rId8"/>
    <p:sldId id="2147474009" r:id="rId9"/>
    <p:sldId id="2147474007" r:id="rId10"/>
    <p:sldId id="2147474011" r:id="rId11"/>
    <p:sldId id="2147473862" r:id="rId12"/>
    <p:sldId id="2147473974" r:id="rId13"/>
    <p:sldId id="2147473961" r:id="rId14"/>
    <p:sldId id="2147474012" r:id="rId15"/>
    <p:sldId id="2147474010" r:id="rId16"/>
    <p:sldId id="2147473971" r:id="rId17"/>
    <p:sldId id="2147473940" r:id="rId18"/>
    <p:sldId id="276" r:id="rId1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0B09D7-858D-438B-A413-A8C27767EAE5}">
          <p14:sldIdLst>
            <p14:sldId id="4567"/>
            <p14:sldId id="2147473811"/>
            <p14:sldId id="2147473834"/>
            <p14:sldId id="2147473970"/>
            <p14:sldId id="2147474009"/>
            <p14:sldId id="2147474007"/>
            <p14:sldId id="2147474011"/>
            <p14:sldId id="2147473862"/>
            <p14:sldId id="2147473974"/>
            <p14:sldId id="2147473961"/>
            <p14:sldId id="2147474012"/>
            <p14:sldId id="2147474010"/>
            <p14:sldId id="2147473971"/>
            <p14:sldId id="2147473940"/>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4C7D07-F2C8-DFFE-DA8D-4FD80469568F}" name="Umit Topaloglu" initials="UT" userId="JNL65P6rh2bFzH++DxLOSpNQl+d47+zwY0CYLERc1X4=" providerId="None"/>
  <p188:author id="{07165124-E059-678E-6249-92F89A9ACA28}" name="Liz Turi" initials="LT" userId="9549Fa+e8BG4QgEhKYXJCoHopvNObUfYw0gX7K5GB10=" providerId="None"/>
  <p188:author id="{2C8EDE29-88E1-EB4E-E67E-0DA9A9A47CD9}" name="Kwekour Quaynor" initials="KQ" userId="S::Kwekour@NextLevelHealthInnovations.com::6fd59f9f-034f-4e99-ba01-2b32f4e6f895" providerId="AD"/>
  <p188:author id="{D51EDD31-714C-B2C2-12D0-6D5802E19259}" name="Llewelyn Brown" initials="LB" userId="R747JK+0Lp80mF5USaLz94LvNeleSnvFiWNDB17Rbgg=" providerId="None"/>
  <p188:author id="{942C2E4D-D022-89A2-6DAA-E10B3FDD73D9}" name="Guest User" initials="GU" userId="S::urn:spo:anon#4d079d83b1db92f8d8c001df9fd6bfe5829cf0ccad1e8fdf4d17a14aa974108a::" providerId="AD"/>
  <p188:author id="{35A65E66-AF1B-721E-6212-06012BF0FDD1}" name="Shannon Silkensen" initials="SS" userId="8xlbKKnIVNBGqN7hKRjee/OpknyYPrQQcLN7GD5BaBU=" providerId="None"/>
  <p188:author id="{BEBF3B7B-829C-11B0-14DC-D7A06C080CF6}" name="Kwekour Quaynor" initials="KQ" userId="ix7E+aGHRGhXMrvzGOniu148AD+A1Bs2/mfqs87TicY=" providerId="None"/>
  <p188:author id="{329573AD-74F4-C496-CB88-0DE12DADE4A9}" name="Alexa Williams" initials="AW" userId="GodajXP2XRn8EU3YypwlYXGWqgx6U7lO2wiRsQilrWI=" providerId="None"/>
  <p188:author id="{9B17BEE7-8A0A-F6BD-FF6E-6829FF61E5EA}" name="Meyer, Anne-Marie (NIH/NCI) [C]" initials="M[" userId="S::meyeranm@nih.gov::a6e94315-aa74-4acc-a737-384cb6e5a4b0" providerId="AD"/>
  <p188:author id="{A3E538F1-F03F-6C66-C216-7F0CD2B19018}" name="Anne-Marie Meyer" initials="AM" userId="tT82LUJZ1YNRVp+ip5g8hMLcQd9NPwrXZngfifFto/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38A"/>
    <a:srgbClr val="146FB4"/>
    <a:srgbClr val="E1F3FE"/>
    <a:srgbClr val="E5EDF8"/>
    <a:srgbClr val="FFC62F"/>
    <a:srgbClr val="1F3B73"/>
    <a:srgbClr val="E0E07C"/>
    <a:srgbClr val="034163"/>
    <a:srgbClr val="D54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3792" autoAdjust="0"/>
  </p:normalViewPr>
  <p:slideViewPr>
    <p:cSldViewPr snapToGrid="0">
      <p:cViewPr>
        <p:scale>
          <a:sx n="66" d="100"/>
          <a:sy n="66" d="100"/>
        </p:scale>
        <p:origin x="388" y="5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121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5.xml"/><Relationship Id="rId6" Type="http://schemas.openxmlformats.org/officeDocument/2006/relationships/slide" Target="slides/slide15.xml"/><Relationship Id="rId5" Type="http://schemas.openxmlformats.org/officeDocument/2006/relationships/slide" Target="slides/slide14.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6B75F-DD1F-BCF5-A58F-5B46F6877D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D4A5E-E50D-A814-B939-09108B454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B72066-47AA-4F7C-81F6-0BE5C31E50D6}" type="datetimeFigureOut">
              <a:rPr lang="en-US" smtClean="0"/>
              <a:t>5/7/2024</a:t>
            </a:fld>
            <a:endParaRPr lang="en-US"/>
          </a:p>
        </p:txBody>
      </p:sp>
      <p:sp>
        <p:nvSpPr>
          <p:cNvPr id="4" name="Footer Placeholder 3">
            <a:extLst>
              <a:ext uri="{FF2B5EF4-FFF2-40B4-BE49-F238E27FC236}">
                <a16:creationId xmlns:a16="http://schemas.microsoft.com/office/drawing/2014/main" id="{BBAC8C44-692C-6E1B-26CA-C6524069AC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CD1B2F-1527-92A3-968B-BEC230EAE2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E651B0-2CEE-4FEB-9C2C-916C765F155F}" type="slidenum">
              <a:rPr lang="en-US" smtClean="0"/>
              <a:t>‹#›</a:t>
            </a:fld>
            <a:endParaRPr lang="en-US"/>
          </a:p>
        </p:txBody>
      </p:sp>
    </p:spTree>
    <p:extLst>
      <p:ext uri="{BB962C8B-B14F-4D97-AF65-F5344CB8AC3E}">
        <p14:creationId xmlns:p14="http://schemas.microsoft.com/office/powerpoint/2010/main" val="358760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3C1BD-1204-5F4D-91B0-581DD4F0D15A}"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BD4B1-1280-7548-9F4C-5B66515A9413}" type="slidenum">
              <a:rPr lang="en-US" smtClean="0"/>
              <a:t>‹#›</a:t>
            </a:fld>
            <a:endParaRPr lang="en-US"/>
          </a:p>
        </p:txBody>
      </p:sp>
    </p:spTree>
    <p:extLst>
      <p:ext uri="{BB962C8B-B14F-4D97-AF65-F5344CB8AC3E}">
        <p14:creationId xmlns:p14="http://schemas.microsoft.com/office/powerpoint/2010/main" val="44741891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200"/>
              </a:spcBef>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924BD4B1-1280-7548-9F4C-5B66515A9413}" type="slidenum">
              <a:rPr lang="en-US" smtClean="0"/>
              <a:t>6</a:t>
            </a:fld>
            <a:endParaRPr lang="en-US"/>
          </a:p>
        </p:txBody>
      </p:sp>
    </p:spTree>
    <p:extLst>
      <p:ext uri="{BB962C8B-B14F-4D97-AF65-F5344CB8AC3E}">
        <p14:creationId xmlns:p14="http://schemas.microsoft.com/office/powerpoint/2010/main" val="33174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Journey Framework begins at the clinic level, encompassing various tools and specialties that collect patient data. It traces this data from clinical settings to a data warehouse, through exchanges beyond the healthcare system, and into a data storage/lake where unstructured and structured data must be organized. The data is then extracted and transformed into a common data model (CDM). Finally, research-specific steps are taken to define and derive study-specific variables for the analytic dataset.</a:t>
            </a:r>
          </a:p>
          <a:p>
            <a:endParaRPr lang="en-US" dirty="0">
              <a:cs typeface="Calibri"/>
            </a:endParaRPr>
          </a:p>
        </p:txBody>
      </p:sp>
      <p:sp>
        <p:nvSpPr>
          <p:cNvPr id="4" name="Slide Number Placeholder 3"/>
          <p:cNvSpPr>
            <a:spLocks noGrp="1"/>
          </p:cNvSpPr>
          <p:nvPr>
            <p:ph type="sldNum" sz="quarter" idx="5"/>
          </p:nvPr>
        </p:nvSpPr>
        <p:spPr/>
        <p:txBody>
          <a:bodyPr/>
          <a:lstStyle/>
          <a:p>
            <a:fld id="{924BD4B1-1280-7548-9F4C-5B66515A9413}" type="slidenum">
              <a:rPr lang="en-US" smtClean="0"/>
              <a:t>12</a:t>
            </a:fld>
            <a:endParaRPr lang="en-US"/>
          </a:p>
        </p:txBody>
      </p:sp>
    </p:spTree>
    <p:extLst>
      <p:ext uri="{BB962C8B-B14F-4D97-AF65-F5344CB8AC3E}">
        <p14:creationId xmlns:p14="http://schemas.microsoft.com/office/powerpoint/2010/main" val="8318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24BD4B1-1280-7548-9F4C-5B66515A9413}" type="slidenum">
              <a:rPr lang="en-US" smtClean="0"/>
              <a:t>14</a:t>
            </a:fld>
            <a:endParaRPr lang="en-US"/>
          </a:p>
        </p:txBody>
      </p:sp>
    </p:spTree>
    <p:extLst>
      <p:ext uri="{BB962C8B-B14F-4D97-AF65-F5344CB8AC3E}">
        <p14:creationId xmlns:p14="http://schemas.microsoft.com/office/powerpoint/2010/main" val="4156690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Anniversary 01">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p:nvSpPr>
        <p:spPr>
          <a:xfrm>
            <a:off x="2" y="5796343"/>
            <a:ext cx="1363080" cy="107491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495" y="6298186"/>
            <a:ext cx="450052" cy="450052"/>
          </a:xfrm>
          <a:prstGeom prst="rect">
            <a:avLst/>
          </a:prstGeom>
        </p:spPr>
      </p:pic>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1530981" y="4532555"/>
            <a:ext cx="8321675" cy="763194"/>
          </a:xfrm>
          <a:prstGeom prst="rect">
            <a:avLst/>
          </a:prstGeom>
        </p:spPr>
        <p:txBody>
          <a:bodyPr anchor="ctr" anchorCtr="0">
            <a:normAutofit/>
          </a:bodyPr>
          <a:lstStyle>
            <a:lvl1pPr marL="0" indent="0" algn="l">
              <a:lnSpc>
                <a:spcPts val="1800"/>
              </a:lnSpc>
              <a:spcBef>
                <a:spcPts val="1600"/>
              </a:spcBef>
              <a:spcAft>
                <a:spcPts val="0"/>
              </a:spcAft>
              <a:buNone/>
              <a:defRPr sz="1600" b="1"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1541928" y="2468562"/>
            <a:ext cx="8310728" cy="1929523"/>
          </a:xfrm>
          <a:prstGeom prst="rect">
            <a:avLst/>
          </a:prstGeom>
        </p:spPr>
        <p:txBody>
          <a:bodyPr anchor="ctr"/>
          <a:lstStyle>
            <a:lvl1pPr algn="l">
              <a:lnSpc>
                <a:spcPct val="80000"/>
              </a:lnSpc>
              <a:defRPr sz="4000" b="0">
                <a:solidFill>
                  <a:schemeClr val="tx2"/>
                </a:solidFill>
              </a:defRPr>
            </a:lvl1pPr>
          </a:lstStyle>
          <a:p>
            <a:r>
              <a:rPr lang="en-US" dirty="0"/>
              <a:t>Click to add title. </a:t>
            </a:r>
            <a:br>
              <a:rPr lang="en-US" dirty="0"/>
            </a:br>
            <a:r>
              <a:rPr lang="en-US" dirty="0"/>
              <a:t>Limit to title length </a:t>
            </a:r>
            <a:br>
              <a:rPr lang="en-US" dirty="0"/>
            </a:br>
            <a:r>
              <a:rPr lang="en-US" dirty="0"/>
              <a:t>to 2-3 lines</a:t>
            </a:r>
          </a:p>
        </p:txBody>
      </p:sp>
      <p:pic>
        <p:nvPicPr>
          <p:cNvPr id="14" name="Picture 13">
            <a:extLst>
              <a:ext uri="{FF2B5EF4-FFF2-40B4-BE49-F238E27FC236}">
                <a16:creationId xmlns:a16="http://schemas.microsoft.com/office/drawing/2014/main" id="{2C630E2F-BBB1-E2B4-AA87-DD1638492090}"/>
              </a:ext>
              <a:ext uri="{C183D7F6-B498-43B3-948B-1728B52AA6E4}">
                <adec:decorative xmlns:adec="http://schemas.microsoft.com/office/drawing/2017/decorative" val="1"/>
              </a:ext>
            </a:extLst>
          </p:cNvPr>
          <p:cNvPicPr/>
          <p:nvPr/>
        </p:nvPicPr>
        <p:blipFill>
          <a:blip r:embed="rId4"/>
          <a:srcRect/>
          <a:stretch/>
        </p:blipFill>
        <p:spPr>
          <a:xfrm>
            <a:off x="10975903" y="0"/>
            <a:ext cx="1216097" cy="997200"/>
          </a:xfrm>
          <a:prstGeom prst="rect">
            <a:avLst/>
          </a:prstGeom>
        </p:spPr>
      </p:pic>
      <p:sp>
        <p:nvSpPr>
          <p:cNvPr id="6" name="Date Placeholder 3">
            <a:extLst>
              <a:ext uri="{FF2B5EF4-FFF2-40B4-BE49-F238E27FC236}">
                <a16:creationId xmlns:a16="http://schemas.microsoft.com/office/drawing/2014/main" id="{BC7BA097-E3D5-3AB4-E49C-B668E3226081}"/>
              </a:ext>
            </a:extLst>
          </p:cNvPr>
          <p:cNvSpPr txBox="1">
            <a:spLocks/>
          </p:cNvSpPr>
          <p:nvPr/>
        </p:nvSpPr>
        <p:spPr>
          <a:xfrm>
            <a:off x="1541928" y="6446511"/>
            <a:ext cx="1259840" cy="348027"/>
          </a:xfrm>
          <a:prstGeom prst="rect">
            <a:avLst/>
          </a:prstGeom>
        </p:spPr>
        <p:txBody>
          <a:bodyPr/>
          <a:lstStyle>
            <a:defPPr>
              <a:defRPr lang="en-US"/>
            </a:defPPr>
            <a:lvl1pPr marL="0" algn="l" defTabSz="914377" rtl="0" eaLnBrk="1" latinLnBrk="0" hangingPunct="1">
              <a:defRPr sz="1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572A5FC-F8FF-49BE-88D6-51E49E9A03EF}" type="datetime1">
              <a:rPr lang="en-US" smtClean="0"/>
              <a:pPr/>
              <a:t>5/7/2024</a:t>
            </a:fld>
            <a:endParaRPr lang="en-US" dirty="0"/>
          </a:p>
        </p:txBody>
      </p:sp>
      <p:pic>
        <p:nvPicPr>
          <p:cNvPr id="3" name="Graphic 2">
            <a:extLst>
              <a:ext uri="{FF2B5EF4-FFF2-40B4-BE49-F238E27FC236}">
                <a16:creationId xmlns:a16="http://schemas.microsoft.com/office/drawing/2014/main" id="{0F016565-81B3-D272-85A3-201AEBC57E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0981" y="532790"/>
            <a:ext cx="3445631" cy="686408"/>
          </a:xfrm>
          <a:prstGeom prst="rect">
            <a:avLst/>
          </a:prstGeom>
        </p:spPr>
      </p:pic>
    </p:spTree>
    <p:extLst>
      <p:ext uri="{BB962C8B-B14F-4D97-AF65-F5344CB8AC3E}">
        <p14:creationId xmlns:p14="http://schemas.microsoft.com/office/powerpoint/2010/main" val="204879579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1851836"/>
            <a:ext cx="5432800" cy="609600"/>
          </a:xfrm>
          <a:prstGeom prst="rect">
            <a:avLst/>
          </a:prstGeom>
          <a:solidFill>
            <a:schemeClr val="accent1">
              <a:lumMod val="20000"/>
              <a:lumOff val="80000"/>
              <a:alpha val="50000"/>
            </a:schemeClr>
          </a:solidFill>
        </p:spPr>
        <p:txBody>
          <a:bodyPr vert="horz" lIns="182880" tIns="45720" rIns="182880" bIns="45720" rtlCol="0" anchor="ctr">
            <a:noAutofit/>
          </a:bodyPr>
          <a:lstStyle>
            <a:lvl1pPr>
              <a:defRPr lang="en-US" sz="1800" b="1">
                <a:solidFill>
                  <a:schemeClr val="accent1"/>
                </a:solidFill>
                <a:latin typeface="Arial" panose="020B0604020202020204" pitchFamily="34" charset="0"/>
                <a:cs typeface="Arial" panose="020B0604020202020204" pitchFamily="34" charset="0"/>
              </a:defRPr>
            </a:lvl1pPr>
            <a:lvl2pPr>
              <a:defRPr lang="en-US" b="0">
                <a:latin typeface="Arial" panose="020B0604020202020204" pitchFamily="34" charset="0"/>
                <a:cs typeface="Arial" panose="020B0604020202020204" pitchFamily="34" charset="0"/>
              </a:defRPr>
            </a:lvl2pPr>
            <a:lvl3pPr>
              <a:defRPr lang="en-US" sz="2400" b="0">
                <a:latin typeface="Arial" panose="020B0604020202020204" pitchFamily="34" charset="0"/>
                <a:cs typeface="Arial" panose="020B0604020202020204" pitchFamily="34" charset="0"/>
              </a:defRPr>
            </a:lvl3pPr>
          </a:lstStyle>
          <a:p>
            <a:pPr marL="0" marR="0" lvl="0" indent="0" defTabSz="1828389" fontAlgn="auto">
              <a:lnSpc>
                <a:spcPts val="2280"/>
              </a:lnSpc>
              <a:spcBef>
                <a:spcPts val="2000"/>
              </a:spcBef>
              <a:spcAft>
                <a:spcPts val="0"/>
              </a:spcAft>
              <a:buClrTx/>
              <a:buSzTx/>
              <a:buFont typeface="Arial" charset="0"/>
              <a:buNone/>
              <a:tabLst/>
            </a:pPr>
            <a:r>
              <a:rPr lang="en-US"/>
              <a:t>Click to edit Master text styles</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p:nvPr>
        </p:nvSpPr>
        <p:spPr>
          <a:xfrm>
            <a:off x="6209925" y="2597426"/>
            <a:ext cx="5432800" cy="3711299"/>
          </a:xfrm>
          <a:prstGeom prst="rect">
            <a:avLst/>
          </a:prstGeom>
        </p:spPr>
        <p:txBody>
          <a:bodyPr vert="horz" lIns="91440" tIns="45720" rIns="91440" bIns="45720" rtlCol="0">
            <a:noAutofit/>
          </a:bodyPr>
          <a:lstStyle>
            <a:lvl1pPr>
              <a:defRPr lang="en-US" sz="1800" dirty="0">
                <a:latin typeface="Arial" panose="020B0604020202020204" pitchFamily="34" charset="0"/>
                <a:cs typeface="Arial" panose="020B0604020202020204" pitchFamily="34" charset="0"/>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547688" y="1851836"/>
            <a:ext cx="5270017" cy="609600"/>
          </a:xfrm>
          <a:prstGeom prst="rect">
            <a:avLst/>
          </a:prstGeom>
          <a:solidFill>
            <a:schemeClr val="accent1">
              <a:lumMod val="20000"/>
              <a:lumOff val="80000"/>
              <a:alpha val="50000"/>
            </a:schemeClr>
          </a:solidFill>
        </p:spPr>
        <p:txBody>
          <a:bodyPr vert="horz" lIns="182880" tIns="45720" rIns="182880" bIns="45720" rtlCol="0" anchor="ctr">
            <a:noAutofit/>
          </a:bodyPr>
          <a:lstStyle>
            <a:lvl1pPr>
              <a:defRPr lang="en-US" sz="1800" b="1" dirty="0">
                <a:solidFill>
                  <a:schemeClr val="accent1"/>
                </a:solidFill>
                <a:latin typeface="Arial" panose="020B0604020202020204" pitchFamily="34" charset="0"/>
                <a:cs typeface="Arial" panose="020B0604020202020204" pitchFamily="34" charset="0"/>
              </a:defRPr>
            </a:lvl1pPr>
            <a:lvl2pPr>
              <a:defRPr lang="en-US" b="0" dirty="0" smtClean="0">
                <a:latin typeface="Arial" panose="020B0604020202020204" pitchFamily="34" charset="0"/>
                <a:cs typeface="Arial" panose="020B0604020202020204" pitchFamily="34" charset="0"/>
              </a:defRPr>
            </a:lvl2pPr>
            <a:lvl3pPr>
              <a:defRPr lang="en-US" sz="2400" b="0" dirty="0">
                <a:latin typeface="Arial" panose="020B0604020202020204" pitchFamily="34" charset="0"/>
                <a:cs typeface="Arial" panose="020B0604020202020204" pitchFamily="34" charset="0"/>
              </a:defRPr>
            </a:lvl3pPr>
          </a:lstStyle>
          <a:p>
            <a:pPr marL="0" marR="0" lvl="0" indent="0" defTabSz="1828389" fontAlgn="auto">
              <a:lnSpc>
                <a:spcPts val="2280"/>
              </a:lnSpc>
              <a:spcBef>
                <a:spcPts val="2000"/>
              </a:spcBef>
              <a:spcAft>
                <a:spcPts val="0"/>
              </a:spcAft>
              <a:buClrTx/>
              <a:buSzTx/>
              <a:buFont typeface="Arial" charset="0"/>
              <a:buNone/>
              <a:tabLst/>
            </a:pPr>
            <a:r>
              <a:rPr lang="en-US"/>
              <a:t>Click to edit Master text styles</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p:nvPr>
        </p:nvSpPr>
        <p:spPr>
          <a:xfrm>
            <a:off x="547688" y="2597426"/>
            <a:ext cx="5270017" cy="3711299"/>
          </a:xfrm>
          <a:prstGeom prst="rect">
            <a:avLst/>
          </a:prstGeom>
        </p:spPr>
        <p:txBody>
          <a:bodyPr vert="horz" lIns="91440" tIns="45720" rIns="91440" bIns="45720" rtlCol="0">
            <a:normAutofit/>
          </a:bodyPr>
          <a:lstStyle>
            <a:lvl1pPr>
              <a:defRPr lang="en-US" sz="1800" dirty="0">
                <a:latin typeface="Arial" panose="020B0604020202020204" pitchFamily="34" charset="0"/>
                <a:cs typeface="Arial" panose="020B0604020202020204" pitchFamily="34" charset="0"/>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9" y="547689"/>
            <a:ext cx="11095036" cy="880012"/>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placed in text below</a:t>
            </a:r>
          </a:p>
        </p:txBody>
      </p:sp>
      <p:pic>
        <p:nvPicPr>
          <p:cNvPr id="4" name="Picture 3">
            <a:extLst>
              <a:ext uri="{FF2B5EF4-FFF2-40B4-BE49-F238E27FC236}">
                <a16:creationId xmlns:a16="http://schemas.microsoft.com/office/drawing/2014/main" id="{E68DDBC7-6C50-388B-82A9-96B9D4D1CC20}"/>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5" name="Slide Number Placeholder 5">
            <a:extLst>
              <a:ext uri="{FF2B5EF4-FFF2-40B4-BE49-F238E27FC236}">
                <a16:creationId xmlns:a16="http://schemas.microsoft.com/office/drawing/2014/main" id="{200147B9-363A-7B7D-9FD6-D84D83F1C6D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3F77E3E-8327-56B7-2F42-D4EF74D70105}"/>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10410738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D6034B5-BD90-CD46-B284-E1ACCD1D2151}"/>
              </a:ext>
              <a:ext uri="{C183D7F6-B498-43B3-948B-1728B52AA6E4}">
                <adec:decorative xmlns:adec="http://schemas.microsoft.com/office/drawing/2017/decorative" val="1"/>
              </a:ext>
            </a:extLst>
          </p:cNvPr>
          <p:cNvSpPr>
            <a:spLocks noGrp="1"/>
          </p:cNvSpPr>
          <p:nvPr>
            <p:ph type="title" hasCustomPrompt="1"/>
          </p:nvPr>
        </p:nvSpPr>
        <p:spPr>
          <a:xfrm>
            <a:off x="1657430" y="2923289"/>
            <a:ext cx="8877139" cy="1011422"/>
          </a:xfrm>
          <a:prstGeom prst="rect">
            <a:avLst/>
          </a:prstGeom>
          <a:solidFill>
            <a:schemeClr val="accent4">
              <a:lumMod val="20000"/>
              <a:lumOff val="80000"/>
              <a:alpha val="50000"/>
            </a:schemeClr>
          </a:solidFill>
        </p:spPr>
        <p:txBody>
          <a:bodyPr lIns="914400" tIns="365760" rIns="457200" bIns="365760" anchor="ctr" anchorCtr="0">
            <a:no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364056FB-527D-4CA5-E0AD-42D1929556EA}"/>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2" name="Slide Number Placeholder 5">
            <a:extLst>
              <a:ext uri="{FF2B5EF4-FFF2-40B4-BE49-F238E27FC236}">
                <a16:creationId xmlns:a16="http://schemas.microsoft.com/office/drawing/2014/main" id="{0A9CD617-FEC2-600F-2AC3-FA56936B5060}"/>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DBE8B3A-1ED5-E2EA-E50A-6513DB49759A}"/>
              </a:ext>
              <a:ext uri="{C183D7F6-B498-43B3-948B-1728B52AA6E4}">
                <adec:decorative xmlns:adec="http://schemas.microsoft.com/office/drawing/2017/decorative" val="1"/>
              </a:ext>
            </a:extLst>
          </p:cNvPr>
          <p:cNvGrpSpPr/>
          <p:nvPr userDrawn="1"/>
        </p:nvGrpSpPr>
        <p:grpSpPr>
          <a:xfrm>
            <a:off x="-30480" y="860140"/>
            <a:ext cx="3132990" cy="5129068"/>
            <a:chOff x="345705" y="106700"/>
            <a:chExt cx="324641" cy="531475"/>
          </a:xfrm>
        </p:grpSpPr>
        <p:cxnSp>
          <p:nvCxnSpPr>
            <p:cNvPr id="5" name="Straight Connector 4">
              <a:extLst>
                <a:ext uri="{FF2B5EF4-FFF2-40B4-BE49-F238E27FC236}">
                  <a16:creationId xmlns:a16="http://schemas.microsoft.com/office/drawing/2014/main" id="{E1ECD251-D9C7-ED37-DC73-8AA8665A8C9B}"/>
                </a:ext>
              </a:extLst>
            </p:cNvPr>
            <p:cNvCxnSpPr/>
            <p:nvPr userDrawn="1"/>
          </p:nvCxnSpPr>
          <p:spPr>
            <a:xfrm flipV="1">
              <a:off x="412380" y="238125"/>
              <a:ext cx="126365" cy="209550"/>
            </a:xfrm>
            <a:prstGeom prst="line">
              <a:avLst/>
            </a:prstGeom>
            <a:ln w="1047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7144CB7-E022-E479-C7D1-17F7C0478BDE}"/>
                </a:ext>
              </a:extLst>
            </p:cNvPr>
            <p:cNvCxnSpPr/>
            <p:nvPr userDrawn="1"/>
          </p:nvCxnSpPr>
          <p:spPr>
            <a:xfrm flipV="1">
              <a:off x="488580" y="279400"/>
              <a:ext cx="126365" cy="209550"/>
            </a:xfrm>
            <a:prstGeom prst="line">
              <a:avLst/>
            </a:prstGeom>
            <a:ln w="1047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191BF4-CDB7-1365-6D07-37790E595423}"/>
                </a:ext>
              </a:extLst>
            </p:cNvPr>
            <p:cNvCxnSpPr>
              <a:cxnSpLocks/>
            </p:cNvCxnSpPr>
            <p:nvPr userDrawn="1"/>
          </p:nvCxnSpPr>
          <p:spPr>
            <a:xfrm flipV="1">
              <a:off x="345705" y="106700"/>
              <a:ext cx="324641" cy="531475"/>
            </a:xfrm>
            <a:prstGeom prst="line">
              <a:avLst/>
            </a:prstGeom>
            <a:ln w="104775" cap="rnd">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3166D249-99AF-D1CC-188C-3D76B07D5C2F}"/>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255154079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BG_Transi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B61960-2D5B-0490-5140-32CA837A19E1}"/>
              </a:ext>
            </a:extLst>
          </p:cNvPr>
          <p:cNvSpPr/>
          <p:nvPr/>
        </p:nvSpPr>
        <p:spPr>
          <a:xfrm>
            <a:off x="1" y="-8966"/>
            <a:ext cx="12192000" cy="6866966"/>
          </a:xfrm>
          <a:prstGeom prst="rect">
            <a:avLst/>
          </a:prstGeom>
          <a:solidFill>
            <a:schemeClr val="tx2">
              <a:lumMod val="7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solidFill>
                <a:latin typeface="Arial" panose="020B0604020202020204" pitchFamily="34" charset="0"/>
                <a:cs typeface="Arial" panose="020B0604020202020204" pitchFamily="34" charset="0"/>
              </a:rPr>
              <a:pPr algn="r"/>
              <a:t>‹#›</a:t>
            </a:fld>
            <a:endParaRPr lang="en-US" sz="1100" b="1" dirty="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D6034B5-BD90-CD46-B284-E1ACCD1D2151}"/>
              </a:ext>
              <a:ext uri="{C183D7F6-B498-43B3-948B-1728B52AA6E4}">
                <adec:decorative xmlns:adec="http://schemas.microsoft.com/office/drawing/2017/decorative" val="1"/>
              </a:ext>
            </a:extLst>
          </p:cNvPr>
          <p:cNvSpPr>
            <a:spLocks noGrp="1"/>
          </p:cNvSpPr>
          <p:nvPr>
            <p:ph type="title" hasCustomPrompt="1"/>
          </p:nvPr>
        </p:nvSpPr>
        <p:spPr>
          <a:xfrm>
            <a:off x="1657430" y="2923289"/>
            <a:ext cx="8877139" cy="1011422"/>
          </a:xfrm>
          <a:prstGeom prst="rect">
            <a:avLst/>
          </a:prstGeom>
          <a:noFill/>
        </p:spPr>
        <p:txBody>
          <a:bodyPr lIns="914400" tIns="365760" rIns="457200" bIns="365760" anchor="ctr" anchorCtr="0">
            <a:no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Click to edit title</a:t>
            </a:r>
          </a:p>
        </p:txBody>
      </p:sp>
      <p:pic>
        <p:nvPicPr>
          <p:cNvPr id="5" name="Picture 4">
            <a:extLst>
              <a:ext uri="{FF2B5EF4-FFF2-40B4-BE49-F238E27FC236}">
                <a16:creationId xmlns:a16="http://schemas.microsoft.com/office/drawing/2014/main" id="{E94AE61D-08D7-A5B0-22DA-AF4E5DF8DED4}"/>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Tree>
    <p:extLst>
      <p:ext uri="{BB962C8B-B14F-4D97-AF65-F5344CB8AC3E}">
        <p14:creationId xmlns:p14="http://schemas.microsoft.com/office/powerpoint/2010/main" val="321270955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nniversary_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Lst>
          </p:cNvPr>
          <p:cNvCxnSpPr>
            <a:cxnSpLocks/>
          </p:cNvCxnSpPr>
          <p:nvPr/>
        </p:nvCxnSpPr>
        <p:spPr>
          <a:xfrm>
            <a:off x="5590094" y="5764695"/>
            <a:ext cx="6182549" cy="0"/>
          </a:xfrm>
          <a:prstGeom prst="line">
            <a:avLst/>
          </a:prstGeom>
          <a:ln w="2222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logo">
            <a:extLst>
              <a:ext uri="{FF2B5EF4-FFF2-40B4-BE49-F238E27FC236}">
                <a16:creationId xmlns:a16="http://schemas.microsoft.com/office/drawing/2014/main" id="{8F469401-90DB-C944-9205-3008DDB131F0}"/>
              </a:ext>
            </a:extLst>
          </p:cNvPr>
          <p:cNvPicPr>
            <a:picLocks noChangeAspect="1"/>
          </p:cNvPicPr>
          <p:nvPr/>
        </p:nvPicPr>
        <p:blipFill>
          <a:blip r:embed="rId2"/>
          <a:srcRect/>
          <a:stretch/>
        </p:blipFill>
        <p:spPr>
          <a:xfrm>
            <a:off x="5390936" y="5972468"/>
            <a:ext cx="2532886" cy="582563"/>
          </a:xfrm>
          <a:prstGeom prst="rect">
            <a:avLst/>
          </a:prstGeom>
        </p:spPr>
      </p:pic>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491469" y="3066780"/>
            <a:ext cx="5176679" cy="721133"/>
          </a:xfrm>
          <a:prstGeom prst="rect">
            <a:avLst/>
          </a:prstGeom>
        </p:spPr>
        <p:txBody>
          <a:bodyPr anchor="ctr" anchorCtr="0">
            <a:normAutofit/>
          </a:bodyPr>
          <a:lstStyle>
            <a:lvl1pPr marL="0" indent="0" algn="l">
              <a:lnSpc>
                <a:spcPts val="1700"/>
              </a:lnSpc>
              <a:buNone/>
              <a:defRPr sz="1400" b="1" spc="0">
                <a:solidFill>
                  <a:schemeClr val="tx2"/>
                </a:solidFill>
                <a:latin typeface="Arial" panose="020B0604020202020204" pitchFamily="34" charset="0"/>
                <a:cs typeface="Arial" panose="020B0604020202020204" pitchFamily="34" charset="0"/>
              </a:defRPr>
            </a:lvl1pPr>
          </a:lstStyle>
          <a:p>
            <a:r>
              <a:rPr lang="en-US" dirty="0"/>
              <a:t>CLICK TO ADD SECONDARY TITLE, </a:t>
            </a:r>
            <a:br>
              <a:rPr lang="en-US" dirty="0"/>
            </a:br>
            <a:r>
              <a:rPr lang="en-US" dirty="0"/>
              <a:t>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491469" y="2303265"/>
            <a:ext cx="5139386" cy="593004"/>
          </a:xfrm>
          <a:prstGeom prst="rect">
            <a:avLst/>
          </a:prstGeom>
        </p:spPr>
        <p:txBody>
          <a:bodyPr anchor="ctr"/>
          <a:lstStyle>
            <a:lvl1pPr algn="l">
              <a:lnSpc>
                <a:spcPct val="80000"/>
              </a:lnSpc>
              <a:defRPr sz="4000" b="0">
                <a:solidFill>
                  <a:schemeClr val="tx2"/>
                </a:solidFill>
              </a:defRPr>
            </a:lvl1pPr>
          </a:lstStyle>
          <a:p>
            <a:r>
              <a:rPr lang="en-US" dirty="0"/>
              <a:t>Contact ONC</a:t>
            </a:r>
          </a:p>
        </p:txBody>
      </p:sp>
      <p:sp>
        <p:nvSpPr>
          <p:cNvPr id="6" name="Date Placeholder 3">
            <a:extLst>
              <a:ext uri="{FF2B5EF4-FFF2-40B4-BE49-F238E27FC236}">
                <a16:creationId xmlns:a16="http://schemas.microsoft.com/office/drawing/2014/main" id="{6A63C925-D466-4FCB-A932-6B3922CCD7DD}"/>
              </a:ext>
            </a:extLst>
          </p:cNvPr>
          <p:cNvSpPr txBox="1">
            <a:spLocks/>
          </p:cNvSpPr>
          <p:nvPr/>
        </p:nvSpPr>
        <p:spPr>
          <a:xfrm>
            <a:off x="1510149" y="6201294"/>
            <a:ext cx="1259840" cy="348027"/>
          </a:xfrm>
          <a:prstGeom prst="rect">
            <a:avLst/>
          </a:prstGeom>
        </p:spPr>
        <p:txBody>
          <a:bodyPr/>
          <a:lstStyle>
            <a:defPPr>
              <a:defRPr lang="en-US"/>
            </a:defPPr>
            <a:lvl1pPr marL="0" algn="l" defTabSz="914377" rtl="0" eaLnBrk="1" latinLnBrk="0" hangingPunct="1">
              <a:defRPr sz="1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572A5FC-F8FF-49BE-88D6-51E49E9A03EF}" type="datetime1">
              <a:rPr lang="en-US" smtClean="0"/>
              <a:pPr/>
              <a:t>5/7/2024</a:t>
            </a:fld>
            <a:endParaRPr lang="en-US" dirty="0"/>
          </a:p>
        </p:txBody>
      </p:sp>
      <p:pic>
        <p:nvPicPr>
          <p:cNvPr id="2" name="Picture 1">
            <a:extLst>
              <a:ext uri="{FF2B5EF4-FFF2-40B4-BE49-F238E27FC236}">
                <a16:creationId xmlns:a16="http://schemas.microsoft.com/office/drawing/2014/main" id="{CDE8CF5B-B159-7098-1146-4E12829502F0}"/>
              </a:ext>
              <a:ext uri="{C183D7F6-B498-43B3-948B-1728B52AA6E4}">
                <adec:decorative xmlns:adec="http://schemas.microsoft.com/office/drawing/2017/decorative" val="1"/>
              </a:ext>
            </a:extLst>
          </p:cNvPr>
          <p:cNvPicPr/>
          <p:nvPr/>
        </p:nvPicPr>
        <p:blipFill>
          <a:blip r:embed="rId3"/>
          <a:srcRect/>
          <a:stretch/>
        </p:blipFill>
        <p:spPr>
          <a:xfrm>
            <a:off x="11141521" y="-8965"/>
            <a:ext cx="1059256" cy="868590"/>
          </a:xfrm>
          <a:prstGeom prst="rect">
            <a:avLst/>
          </a:prstGeom>
        </p:spPr>
      </p:pic>
      <p:sp>
        <p:nvSpPr>
          <p:cNvPr id="3" name="Right Triangle 2">
            <a:extLst>
              <a:ext uri="{FF2B5EF4-FFF2-40B4-BE49-F238E27FC236}">
                <a16:creationId xmlns:a16="http://schemas.microsoft.com/office/drawing/2014/main" id="{9E3B6255-98E8-F379-545F-7052538F2E8B}"/>
              </a:ext>
              <a:ext uri="{C183D7F6-B498-43B3-948B-1728B52AA6E4}">
                <adec:decorative xmlns:adec="http://schemas.microsoft.com/office/drawing/2017/decorative" val="1"/>
              </a:ext>
            </a:extLst>
          </p:cNvPr>
          <p:cNvSpPr/>
          <p:nvPr/>
        </p:nvSpPr>
        <p:spPr>
          <a:xfrm>
            <a:off x="2" y="5796343"/>
            <a:ext cx="1363080" cy="107491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7" name="Graphic 6" descr="U.S. Department of Health and Human Services">
            <a:extLst>
              <a:ext uri="{FF2B5EF4-FFF2-40B4-BE49-F238E27FC236}">
                <a16:creationId xmlns:a16="http://schemas.microsoft.com/office/drawing/2014/main" id="{381345BB-B504-5411-C701-C25F645FD1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5" y="6298186"/>
            <a:ext cx="450052" cy="450052"/>
          </a:xfrm>
          <a:prstGeom prst="rect">
            <a:avLst/>
          </a:prstGeom>
        </p:spPr>
      </p:pic>
      <p:pic>
        <p:nvPicPr>
          <p:cNvPr id="8" name="Graphic 7">
            <a:extLst>
              <a:ext uri="{FF2B5EF4-FFF2-40B4-BE49-F238E27FC236}">
                <a16:creationId xmlns:a16="http://schemas.microsoft.com/office/drawing/2014/main" id="{5AE9C172-FE44-E00A-21AA-B03EAF7A5E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688" y="532790"/>
            <a:ext cx="3445631" cy="686408"/>
          </a:xfrm>
          <a:prstGeom prst="rect">
            <a:avLst/>
          </a:prstGeom>
        </p:spPr>
      </p:pic>
    </p:spTree>
    <p:extLst>
      <p:ext uri="{BB962C8B-B14F-4D97-AF65-F5344CB8AC3E}">
        <p14:creationId xmlns:p14="http://schemas.microsoft.com/office/powerpoint/2010/main" val="205255412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C_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Lst>
          </p:cNvPr>
          <p:cNvCxnSpPr>
            <a:cxnSpLocks/>
          </p:cNvCxnSpPr>
          <p:nvPr/>
        </p:nvCxnSpPr>
        <p:spPr>
          <a:xfrm>
            <a:off x="5590094" y="5764695"/>
            <a:ext cx="6182549" cy="0"/>
          </a:xfrm>
          <a:prstGeom prst="line">
            <a:avLst/>
          </a:prstGeom>
          <a:ln w="2222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5" name="Picture 54" descr="HealthIT.gov logo">
            <a:extLst>
              <a:ext uri="{FF2B5EF4-FFF2-40B4-BE49-F238E27FC236}">
                <a16:creationId xmlns:a16="http://schemas.microsoft.com/office/drawing/2014/main" id="{8F469401-90DB-C944-9205-3008DDB131F0}"/>
              </a:ext>
            </a:extLst>
          </p:cNvPr>
          <p:cNvPicPr>
            <a:picLocks noChangeAspect="1"/>
          </p:cNvPicPr>
          <p:nvPr/>
        </p:nvPicPr>
        <p:blipFill>
          <a:blip r:embed="rId2"/>
          <a:srcRect/>
          <a:stretch/>
        </p:blipFill>
        <p:spPr>
          <a:xfrm>
            <a:off x="5390936" y="5972468"/>
            <a:ext cx="2532886" cy="582563"/>
          </a:xfrm>
          <a:prstGeom prst="rect">
            <a:avLst/>
          </a:prstGeom>
        </p:spPr>
      </p:pic>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491469" y="3066780"/>
            <a:ext cx="5176679" cy="721133"/>
          </a:xfrm>
          <a:prstGeom prst="rect">
            <a:avLst/>
          </a:prstGeom>
        </p:spPr>
        <p:txBody>
          <a:bodyPr anchor="ctr" anchorCtr="0">
            <a:normAutofit/>
          </a:bodyPr>
          <a:lstStyle>
            <a:lvl1pPr marL="0" indent="0" algn="l">
              <a:lnSpc>
                <a:spcPts val="1700"/>
              </a:lnSpc>
              <a:buNone/>
              <a:defRPr sz="1400" b="1" spc="0">
                <a:solidFill>
                  <a:schemeClr val="tx2"/>
                </a:solidFill>
                <a:latin typeface="Arial" panose="020B0604020202020204" pitchFamily="34" charset="0"/>
                <a:cs typeface="Arial" panose="020B0604020202020204" pitchFamily="34" charset="0"/>
              </a:defRPr>
            </a:lvl1pPr>
          </a:lstStyle>
          <a:p>
            <a:r>
              <a:rPr lang="en-US" dirty="0"/>
              <a:t>CLICK TO ADD SECONDARY TITLE, </a:t>
            </a:r>
            <a:br>
              <a:rPr lang="en-US" dirty="0"/>
            </a:br>
            <a:r>
              <a:rPr lang="en-US" dirty="0"/>
              <a:t>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491469" y="2303265"/>
            <a:ext cx="5139386" cy="593004"/>
          </a:xfrm>
          <a:prstGeom prst="rect">
            <a:avLst/>
          </a:prstGeom>
        </p:spPr>
        <p:txBody>
          <a:bodyPr anchor="ctr"/>
          <a:lstStyle>
            <a:lvl1pPr algn="l">
              <a:lnSpc>
                <a:spcPct val="80000"/>
              </a:lnSpc>
              <a:defRPr sz="4000" b="0">
                <a:solidFill>
                  <a:schemeClr val="tx2"/>
                </a:solidFill>
              </a:defRPr>
            </a:lvl1pPr>
          </a:lstStyle>
          <a:p>
            <a:r>
              <a:rPr lang="en-US" dirty="0"/>
              <a:t>Contact ONC</a:t>
            </a:r>
          </a:p>
        </p:txBody>
      </p:sp>
      <p:sp>
        <p:nvSpPr>
          <p:cNvPr id="6" name="Date Placeholder 3">
            <a:extLst>
              <a:ext uri="{FF2B5EF4-FFF2-40B4-BE49-F238E27FC236}">
                <a16:creationId xmlns:a16="http://schemas.microsoft.com/office/drawing/2014/main" id="{6A63C925-D466-4FCB-A932-6B3922CCD7DD}"/>
              </a:ext>
            </a:extLst>
          </p:cNvPr>
          <p:cNvSpPr txBox="1">
            <a:spLocks/>
          </p:cNvSpPr>
          <p:nvPr/>
        </p:nvSpPr>
        <p:spPr>
          <a:xfrm>
            <a:off x="1510149" y="6201294"/>
            <a:ext cx="1259840" cy="348027"/>
          </a:xfrm>
          <a:prstGeom prst="rect">
            <a:avLst/>
          </a:prstGeom>
        </p:spPr>
        <p:txBody>
          <a:bodyPr/>
          <a:lstStyle>
            <a:defPPr>
              <a:defRPr lang="en-US"/>
            </a:defPPr>
            <a:lvl1pPr marL="0" algn="l" defTabSz="914377" rtl="0" eaLnBrk="1" latinLnBrk="0" hangingPunct="1">
              <a:defRPr sz="1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572A5FC-F8FF-49BE-88D6-51E49E9A03EF}" type="datetime1">
              <a:rPr lang="en-US" smtClean="0"/>
              <a:pPr/>
              <a:t>5/7/2024</a:t>
            </a:fld>
            <a:endParaRPr lang="en-US" dirty="0"/>
          </a:p>
        </p:txBody>
      </p:sp>
      <p:pic>
        <p:nvPicPr>
          <p:cNvPr id="2" name="Picture 1">
            <a:extLst>
              <a:ext uri="{FF2B5EF4-FFF2-40B4-BE49-F238E27FC236}">
                <a16:creationId xmlns:a16="http://schemas.microsoft.com/office/drawing/2014/main" id="{CDE8CF5B-B159-7098-1146-4E12829502F0}"/>
              </a:ext>
              <a:ext uri="{C183D7F6-B498-43B3-948B-1728B52AA6E4}">
                <adec:decorative xmlns:adec="http://schemas.microsoft.com/office/drawing/2017/decorative" val="1"/>
              </a:ext>
            </a:extLst>
          </p:cNvPr>
          <p:cNvPicPr/>
          <p:nvPr/>
        </p:nvPicPr>
        <p:blipFill>
          <a:blip r:embed="rId3"/>
          <a:srcRect/>
          <a:stretch/>
        </p:blipFill>
        <p:spPr>
          <a:xfrm>
            <a:off x="11141521" y="-8965"/>
            <a:ext cx="1059256" cy="868590"/>
          </a:xfrm>
          <a:prstGeom prst="rect">
            <a:avLst/>
          </a:prstGeom>
        </p:spPr>
      </p:pic>
      <p:sp>
        <p:nvSpPr>
          <p:cNvPr id="3" name="Right Triangle 2">
            <a:extLst>
              <a:ext uri="{FF2B5EF4-FFF2-40B4-BE49-F238E27FC236}">
                <a16:creationId xmlns:a16="http://schemas.microsoft.com/office/drawing/2014/main" id="{9E3B6255-98E8-F379-545F-7052538F2E8B}"/>
              </a:ext>
              <a:ext uri="{C183D7F6-B498-43B3-948B-1728B52AA6E4}">
                <adec:decorative xmlns:adec="http://schemas.microsoft.com/office/drawing/2017/decorative" val="1"/>
              </a:ext>
            </a:extLst>
          </p:cNvPr>
          <p:cNvSpPr/>
          <p:nvPr/>
        </p:nvSpPr>
        <p:spPr>
          <a:xfrm>
            <a:off x="2" y="5796343"/>
            <a:ext cx="1363080" cy="107491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7" name="Graphic 6" descr="U.S. Department of Health and Human Services">
            <a:extLst>
              <a:ext uri="{FF2B5EF4-FFF2-40B4-BE49-F238E27FC236}">
                <a16:creationId xmlns:a16="http://schemas.microsoft.com/office/drawing/2014/main" id="{381345BB-B504-5411-C701-C25F645FD1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5" y="6298186"/>
            <a:ext cx="450052" cy="450052"/>
          </a:xfrm>
          <a:prstGeom prst="rect">
            <a:avLst/>
          </a:prstGeom>
        </p:spPr>
      </p:pic>
      <p:pic>
        <p:nvPicPr>
          <p:cNvPr id="5" name="Picture 4" descr="Logo, company name&#10;&#10;Description automatically generated">
            <a:extLst>
              <a:ext uri="{FF2B5EF4-FFF2-40B4-BE49-F238E27FC236}">
                <a16:creationId xmlns:a16="http://schemas.microsoft.com/office/drawing/2014/main" id="{3831E00F-D59E-38E0-A654-A8C26FF4A8E7}"/>
              </a:ext>
            </a:extLst>
          </p:cNvPr>
          <p:cNvPicPr>
            <a:picLocks noChangeAspect="1"/>
          </p:cNvPicPr>
          <p:nvPr/>
        </p:nvPicPr>
        <p:blipFill>
          <a:blip r:embed="rId6"/>
          <a:stretch>
            <a:fillRect/>
          </a:stretch>
        </p:blipFill>
        <p:spPr>
          <a:xfrm>
            <a:off x="547688" y="615428"/>
            <a:ext cx="1511762" cy="876822"/>
          </a:xfrm>
          <a:prstGeom prst="rect">
            <a:avLst/>
          </a:prstGeom>
        </p:spPr>
      </p:pic>
    </p:spTree>
    <p:extLst>
      <p:ext uri="{BB962C8B-B14F-4D97-AF65-F5344CB8AC3E}">
        <p14:creationId xmlns:p14="http://schemas.microsoft.com/office/powerpoint/2010/main" val="26230324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202256779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2D103D7B-A837-5541-92F4-1860B46F4185}"/>
              </a:ext>
            </a:extLst>
          </p:cNvPr>
          <p:cNvCxnSpPr>
            <a:cxnSpLocks/>
          </p:cNvCxnSpPr>
          <p:nvPr userDrawn="1"/>
        </p:nvCxnSpPr>
        <p:spPr>
          <a:xfrm>
            <a:off x="5590094" y="5764695"/>
            <a:ext cx="6182549" cy="0"/>
          </a:xfrm>
          <a:prstGeom prst="line">
            <a:avLst/>
          </a:prstGeom>
          <a:ln w="444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userDrawn="1"/>
        </p:nvSpPr>
        <p:spPr>
          <a:xfrm>
            <a:off x="-9766" y="5314124"/>
            <a:ext cx="1974575" cy="155712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494" y="6096287"/>
            <a:ext cx="651951" cy="651951"/>
          </a:xfrm>
          <a:prstGeom prst="rect">
            <a:avLst/>
          </a:prstGeom>
        </p:spPr>
      </p:pic>
      <p:pic>
        <p:nvPicPr>
          <p:cNvPr id="55" name="Picture 54" descr="HealthIT.gov logo">
            <a:extLst>
              <a:ext uri="{FF2B5EF4-FFF2-40B4-BE49-F238E27FC236}">
                <a16:creationId xmlns:a16="http://schemas.microsoft.com/office/drawing/2014/main" id="{8F469401-90DB-C944-9205-3008DDB131F0}"/>
              </a:ext>
            </a:extLst>
          </p:cNvPr>
          <p:cNvPicPr>
            <a:picLocks noChangeAspect="1"/>
          </p:cNvPicPr>
          <p:nvPr userDrawn="1"/>
        </p:nvPicPr>
        <p:blipFill>
          <a:blip r:embed="rId4"/>
          <a:srcRect/>
          <a:stretch/>
        </p:blipFill>
        <p:spPr>
          <a:xfrm>
            <a:off x="5390936" y="5972468"/>
            <a:ext cx="2532886" cy="582563"/>
          </a:xfrm>
          <a:prstGeom prst="rect">
            <a:avLst/>
          </a:prstGeom>
        </p:spPr>
      </p:pic>
      <p:sp>
        <p:nvSpPr>
          <p:cNvPr id="17" name="Text Placeholder 14">
            <a:extLst>
              <a:ext uri="{FF2B5EF4-FFF2-40B4-BE49-F238E27FC236}">
                <a16:creationId xmlns:a16="http://schemas.microsoft.com/office/drawing/2014/main" id="{88C98D89-F4C5-5941-A518-7E0B530B90F9}"/>
              </a:ext>
            </a:extLst>
          </p:cNvPr>
          <p:cNvSpPr>
            <a:spLocks noGrp="1"/>
          </p:cNvSpPr>
          <p:nvPr>
            <p:ph type="body" sz="quarter" idx="11" hasCustomPrompt="1"/>
          </p:nvPr>
        </p:nvSpPr>
        <p:spPr>
          <a:xfrm>
            <a:off x="491469" y="3066780"/>
            <a:ext cx="5176679" cy="721133"/>
          </a:xfrm>
          <a:prstGeom prst="rect">
            <a:avLst/>
          </a:prstGeom>
        </p:spPr>
        <p:txBody>
          <a:bodyPr anchor="ctr" anchorCtr="0">
            <a:normAutofit/>
          </a:bodyPr>
          <a:lstStyle>
            <a:lvl1pPr marL="0" indent="0" algn="l">
              <a:lnSpc>
                <a:spcPts val="1700"/>
              </a:lnSpc>
              <a:buNone/>
              <a:defRPr sz="1400" b="1" spc="0">
                <a:solidFill>
                  <a:schemeClr val="tx2"/>
                </a:solidFill>
                <a:latin typeface="Arial" panose="020B0604020202020204" pitchFamily="34" charset="0"/>
                <a:cs typeface="Arial" panose="020B0604020202020204" pitchFamily="34" charset="0"/>
              </a:defRPr>
            </a:lvl1pPr>
          </a:lstStyle>
          <a:p>
            <a:r>
              <a:rPr lang="en-US"/>
              <a:t>CLICK TO ADD SECONDARY TITLE, </a:t>
            </a:r>
            <a:br>
              <a:rPr lang="en-US"/>
            </a:br>
            <a:r>
              <a:rPr lang="en-US"/>
              <a:t>DATE, OR LOCATION INFORMATION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491469" y="2303265"/>
            <a:ext cx="5139386" cy="593004"/>
          </a:xfrm>
          <a:prstGeom prst="rect">
            <a:avLst/>
          </a:prstGeom>
        </p:spPr>
        <p:txBody>
          <a:bodyPr anchor="ctr"/>
          <a:lstStyle>
            <a:lvl1pPr algn="l">
              <a:lnSpc>
                <a:spcPct val="80000"/>
              </a:lnSpc>
              <a:defRPr sz="4000" b="0">
                <a:solidFill>
                  <a:schemeClr val="tx2"/>
                </a:solidFill>
              </a:defRPr>
            </a:lvl1pPr>
          </a:lstStyle>
          <a:p>
            <a:r>
              <a:rPr lang="en-US"/>
              <a:t>Contact ONC</a:t>
            </a:r>
          </a:p>
        </p:txBody>
      </p:sp>
      <p:pic>
        <p:nvPicPr>
          <p:cNvPr id="26" name="Picture 25">
            <a:extLst>
              <a:ext uri="{FF2B5EF4-FFF2-40B4-BE49-F238E27FC236}">
                <a16:creationId xmlns:a16="http://schemas.microsoft.com/office/drawing/2014/main" id="{9CF4CE1E-A388-150D-B2D8-B5C3A0BEA63A}"/>
              </a:ext>
              <a:ext uri="{C183D7F6-B498-43B3-948B-1728B52AA6E4}">
                <adec:decorative xmlns:adec="http://schemas.microsoft.com/office/drawing/2017/decorative" val="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pic>
        <p:nvPicPr>
          <p:cNvPr id="27" name="Graphic 3" descr="The Office of the National Coordinator for Health Information Technolgy">
            <a:extLst>
              <a:ext uri="{FF2B5EF4-FFF2-40B4-BE49-F238E27FC236}">
                <a16:creationId xmlns:a16="http://schemas.microsoft.com/office/drawing/2014/main" id="{7DCC8739-2A65-4E04-D85D-EF878FA18C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2395" y="574329"/>
            <a:ext cx="2023026" cy="1182926"/>
          </a:xfrm>
          <a:prstGeom prst="rect">
            <a:avLst/>
          </a:prstGeom>
        </p:spPr>
      </p:pic>
    </p:spTree>
    <p:extLst>
      <p:ext uri="{BB962C8B-B14F-4D97-AF65-F5344CB8AC3E}">
        <p14:creationId xmlns:p14="http://schemas.microsoft.com/office/powerpoint/2010/main" val="423417552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userDrawn="1"/>
        </p:nvSpPr>
        <p:spPr>
          <a:xfrm>
            <a:off x="1" y="5314124"/>
            <a:ext cx="1974575" cy="155712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5494" y="6096287"/>
            <a:ext cx="651951" cy="651951"/>
          </a:xfrm>
          <a:prstGeom prst="rect">
            <a:avLst/>
          </a:prstGeom>
        </p:spPr>
      </p:pic>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3255188" y="4532555"/>
            <a:ext cx="5711687" cy="763194"/>
          </a:xfrm>
          <a:prstGeom prst="rect">
            <a:avLst/>
          </a:prstGeom>
        </p:spPr>
        <p:txBody>
          <a:bodyPr anchor="ctr" anchorCtr="0">
            <a:normAutofit/>
          </a:bodyPr>
          <a:lstStyle>
            <a:lvl1pPr marL="0" indent="0" algn="l">
              <a:lnSpc>
                <a:spcPts val="1800"/>
              </a:lnSpc>
              <a:spcBef>
                <a:spcPts val="1600"/>
              </a:spcBef>
              <a:spcAft>
                <a:spcPts val="0"/>
              </a:spcAft>
              <a:buNone/>
              <a:defRPr sz="1600" b="1" spc="0">
                <a:solidFill>
                  <a:schemeClr val="tx2"/>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3255188" y="2402114"/>
            <a:ext cx="6468292" cy="1995972"/>
          </a:xfrm>
          <a:prstGeom prst="rect">
            <a:avLst/>
          </a:prstGeom>
        </p:spPr>
        <p:txBody>
          <a:bodyPr anchor="ctr"/>
          <a:lstStyle>
            <a:lvl1pPr algn="l">
              <a:lnSpc>
                <a:spcPct val="80000"/>
              </a:lnSpc>
              <a:defRPr sz="4000" b="0">
                <a:solidFill>
                  <a:schemeClr val="tx2"/>
                </a:solidFill>
              </a:defRPr>
            </a:lvl1pPr>
          </a:lstStyle>
          <a:p>
            <a:r>
              <a:rPr lang="en-US"/>
              <a:t>Click to add title. </a:t>
            </a:r>
            <a:br>
              <a:rPr lang="en-US"/>
            </a:br>
            <a:r>
              <a:rPr lang="en-US"/>
              <a:t>Limit to title length </a:t>
            </a:r>
            <a:br>
              <a:rPr lang="en-US"/>
            </a:br>
            <a:r>
              <a:rPr lang="en-US"/>
              <a:t>to 2-3 lines</a:t>
            </a:r>
          </a:p>
        </p:txBody>
      </p:sp>
      <p:pic>
        <p:nvPicPr>
          <p:cNvPr id="14" name="Picture 13">
            <a:extLst>
              <a:ext uri="{FF2B5EF4-FFF2-40B4-BE49-F238E27FC236}">
                <a16:creationId xmlns:a16="http://schemas.microsoft.com/office/drawing/2014/main" id="{2C630E2F-BBB1-E2B4-AA87-DD1638492090}"/>
              </a:ext>
              <a:ext uri="{C183D7F6-B498-43B3-948B-1728B52AA6E4}">
                <adec:decorative xmlns:adec="http://schemas.microsoft.com/office/drawing/2017/decorative" val="1"/>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grpSp>
        <p:nvGrpSpPr>
          <p:cNvPr id="19" name="Group 18">
            <a:extLst>
              <a:ext uri="{FF2B5EF4-FFF2-40B4-BE49-F238E27FC236}">
                <a16:creationId xmlns:a16="http://schemas.microsoft.com/office/drawing/2014/main" id="{1EC852A2-C95C-2607-B27C-C2B50923AC5C}"/>
              </a:ext>
              <a:ext uri="{C183D7F6-B498-43B3-948B-1728B52AA6E4}">
                <adec:decorative xmlns:adec="http://schemas.microsoft.com/office/drawing/2017/decorative" val="1"/>
              </a:ext>
            </a:extLst>
          </p:cNvPr>
          <p:cNvGrpSpPr/>
          <p:nvPr userDrawn="1"/>
        </p:nvGrpSpPr>
        <p:grpSpPr>
          <a:xfrm>
            <a:off x="10702828" y="4581796"/>
            <a:ext cx="1323678" cy="2166441"/>
            <a:chOff x="0" y="0"/>
            <a:chExt cx="324641" cy="531475"/>
          </a:xfrm>
        </p:grpSpPr>
        <p:cxnSp>
          <p:nvCxnSpPr>
            <p:cNvPr id="20" name="Straight Connector 19">
              <a:extLst>
                <a:ext uri="{FF2B5EF4-FFF2-40B4-BE49-F238E27FC236}">
                  <a16:creationId xmlns:a16="http://schemas.microsoft.com/office/drawing/2014/main" id="{7FB8188B-F445-0E87-1B93-7A6C809A4506}"/>
                </a:ext>
              </a:extLst>
            </p:cNvPr>
            <p:cNvCxnSpPr/>
            <p:nvPr userDrawn="1"/>
          </p:nvCxnSpPr>
          <p:spPr>
            <a:xfrm flipV="1">
              <a:off x="66675" y="131425"/>
              <a:ext cx="126365" cy="209550"/>
            </a:xfrm>
            <a:prstGeom prst="line">
              <a:avLst/>
            </a:prstGeom>
            <a:ln w="63500" cap="rnd">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E20B73-FBD5-6F5B-8908-7D58A69A7B1B}"/>
                </a:ext>
              </a:extLst>
            </p:cNvPr>
            <p:cNvCxnSpPr/>
            <p:nvPr userDrawn="1"/>
          </p:nvCxnSpPr>
          <p:spPr>
            <a:xfrm flipV="1">
              <a:off x="142875" y="172700"/>
              <a:ext cx="126365" cy="209550"/>
            </a:xfrm>
            <a:prstGeom prst="line">
              <a:avLst/>
            </a:prstGeom>
            <a:ln w="63500" cap="rnd">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74D40F-E071-40AC-B59D-D818E2CAB127}"/>
                </a:ext>
              </a:extLst>
            </p:cNvPr>
            <p:cNvCxnSpPr>
              <a:cxnSpLocks/>
            </p:cNvCxnSpPr>
            <p:nvPr userDrawn="1"/>
          </p:nvCxnSpPr>
          <p:spPr>
            <a:xfrm flipV="1">
              <a:off x="0" y="0"/>
              <a:ext cx="324641" cy="531475"/>
            </a:xfrm>
            <a:prstGeom prst="line">
              <a:avLst/>
            </a:prstGeom>
            <a:ln w="63500" cap="rnd">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22" name="Graphic 3" descr="The Office of the National Coordinator for Health Information Technolgy">
            <a:extLst>
              <a:ext uri="{FF2B5EF4-FFF2-40B4-BE49-F238E27FC236}">
                <a16:creationId xmlns:a16="http://schemas.microsoft.com/office/drawing/2014/main" id="{7829810F-99B2-4C98-5BBB-2596EB5F6D5B}"/>
              </a:ext>
            </a:extLst>
          </p:cNvPr>
          <p:cNvPicPr>
            <a:picLocks noChangeAspect="1"/>
          </p:cNvPicPr>
          <p:nvPr userDrawn="1"/>
        </p:nvPicPr>
        <p:blipFill>
          <a:blip r:embed="rId5"/>
          <a:srcRect/>
          <a:stretch/>
        </p:blipFill>
        <p:spPr>
          <a:xfrm>
            <a:off x="373130" y="670559"/>
            <a:ext cx="2752679" cy="1644725"/>
          </a:xfrm>
          <a:prstGeom prst="rect">
            <a:avLst/>
          </a:prstGeom>
        </p:spPr>
      </p:pic>
    </p:spTree>
    <p:extLst>
      <p:ext uri="{BB962C8B-B14F-4D97-AF65-F5344CB8AC3E}">
        <p14:creationId xmlns:p14="http://schemas.microsoft.com/office/powerpoint/2010/main" val="147014715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2D9BD-CE11-EE8E-8494-00E62351F738}"/>
              </a:ext>
              <a:ext uri="{C183D7F6-B498-43B3-948B-1728B52AA6E4}">
                <adec:decorative xmlns:adec="http://schemas.microsoft.com/office/drawing/2017/decorative" val="1"/>
              </a:ext>
            </a:extLst>
          </p:cNvPr>
          <p:cNvPicPr>
            <a:picLocks noChangeAspect="1"/>
          </p:cNvPicPr>
          <p:nvPr userDrawn="1"/>
        </p:nvPicPr>
        <p:blipFill rotWithShape="1">
          <a:blip r:embed="rId2"/>
          <a:srcRect l="17681" t="131" r="63744" b="-131"/>
          <a:stretch/>
        </p:blipFill>
        <p:spPr>
          <a:xfrm>
            <a:off x="2" y="0"/>
            <a:ext cx="2264644" cy="6858000"/>
          </a:xfrm>
          <a:prstGeom prst="rect">
            <a:avLst/>
          </a:prstGeom>
        </p:spPr>
      </p:pic>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userDrawn="1"/>
        </p:nvSpPr>
        <p:spPr>
          <a:xfrm flipH="1">
            <a:off x="10567446" y="5389543"/>
            <a:ext cx="1625457" cy="146845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97199" y="6086861"/>
            <a:ext cx="651951" cy="651951"/>
          </a:xfrm>
          <a:prstGeom prst="rect">
            <a:avLst/>
          </a:prstGeom>
        </p:spPr>
      </p:pic>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3036023" y="4636636"/>
            <a:ext cx="5711687" cy="763194"/>
          </a:xfrm>
          <a:prstGeom prst="rect">
            <a:avLst/>
          </a:prstGeom>
        </p:spPr>
        <p:txBody>
          <a:bodyPr anchor="ctr" anchorCtr="0">
            <a:normAutofit/>
          </a:bodyPr>
          <a:lstStyle>
            <a:lvl1pPr marL="0" indent="0" algn="l">
              <a:lnSpc>
                <a:spcPts val="1800"/>
              </a:lnSpc>
              <a:spcBef>
                <a:spcPts val="1600"/>
              </a:spcBef>
              <a:spcAft>
                <a:spcPts val="0"/>
              </a:spcAft>
              <a:buNone/>
              <a:defRPr sz="1600" b="1" spc="0">
                <a:solidFill>
                  <a:schemeClr val="tx2"/>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3036023" y="2506195"/>
            <a:ext cx="6468292" cy="1995972"/>
          </a:xfrm>
          <a:prstGeom prst="rect">
            <a:avLst/>
          </a:prstGeom>
        </p:spPr>
        <p:txBody>
          <a:bodyPr anchor="ctr"/>
          <a:lstStyle>
            <a:lvl1pPr algn="l">
              <a:lnSpc>
                <a:spcPct val="80000"/>
              </a:lnSpc>
              <a:defRPr sz="4000" b="0">
                <a:solidFill>
                  <a:schemeClr val="tx2"/>
                </a:solidFill>
              </a:defRPr>
            </a:lvl1pPr>
          </a:lstStyle>
          <a:p>
            <a:r>
              <a:rPr lang="en-US"/>
              <a:t>Click to add title. </a:t>
            </a:r>
            <a:br>
              <a:rPr lang="en-US"/>
            </a:br>
            <a:r>
              <a:rPr lang="en-US"/>
              <a:t>Limit to title length </a:t>
            </a:r>
            <a:br>
              <a:rPr lang="en-US"/>
            </a:br>
            <a:r>
              <a:rPr lang="en-US"/>
              <a:t>to 2-3 lines</a:t>
            </a:r>
          </a:p>
        </p:txBody>
      </p:sp>
      <p:pic>
        <p:nvPicPr>
          <p:cNvPr id="14" name="Picture 13">
            <a:extLst>
              <a:ext uri="{FF2B5EF4-FFF2-40B4-BE49-F238E27FC236}">
                <a16:creationId xmlns:a16="http://schemas.microsoft.com/office/drawing/2014/main" id="{2C630E2F-BBB1-E2B4-AA87-DD1638492090}"/>
              </a:ext>
              <a:ext uri="{C183D7F6-B498-43B3-948B-1728B52AA6E4}">
                <adec:decorative xmlns:adec="http://schemas.microsoft.com/office/drawing/2017/decorative" val="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pic>
        <p:nvPicPr>
          <p:cNvPr id="12" name="Graphic 3" descr="The Office of the National Coordinator for Health Information Technolgy">
            <a:extLst>
              <a:ext uri="{FF2B5EF4-FFF2-40B4-BE49-F238E27FC236}">
                <a16:creationId xmlns:a16="http://schemas.microsoft.com/office/drawing/2014/main" id="{F59F6559-464B-245F-ABA6-4288DAC02CD7}"/>
              </a:ext>
            </a:extLst>
          </p:cNvPr>
          <p:cNvPicPr>
            <a:picLocks noChangeAspect="1"/>
          </p:cNvPicPr>
          <p:nvPr userDrawn="1"/>
        </p:nvPicPr>
        <p:blipFill>
          <a:blip r:embed="rId6"/>
          <a:srcRect/>
          <a:stretch/>
        </p:blipFill>
        <p:spPr>
          <a:xfrm>
            <a:off x="2776141" y="859549"/>
            <a:ext cx="2507059" cy="1497967"/>
          </a:xfrm>
          <a:prstGeom prst="rect">
            <a:avLst/>
          </a:prstGeom>
        </p:spPr>
      </p:pic>
    </p:spTree>
    <p:extLst>
      <p:ext uri="{BB962C8B-B14F-4D97-AF65-F5344CB8AC3E}">
        <p14:creationId xmlns:p14="http://schemas.microsoft.com/office/powerpoint/2010/main" val="297952114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Large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Tx/>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21329121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Anniversary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2D9BD-CE11-EE8E-8494-00E62351F738}"/>
              </a:ext>
              <a:ext uri="{C183D7F6-B498-43B3-948B-1728B52AA6E4}">
                <adec:decorative xmlns:adec="http://schemas.microsoft.com/office/drawing/2017/decorative" val="1"/>
              </a:ext>
            </a:extLst>
          </p:cNvPr>
          <p:cNvPicPr>
            <a:picLocks noChangeAspect="1"/>
          </p:cNvPicPr>
          <p:nvPr/>
        </p:nvPicPr>
        <p:blipFill rotWithShape="1">
          <a:blip r:embed="rId2"/>
          <a:srcRect l="17681" t="131" r="63744" b="-131"/>
          <a:stretch/>
        </p:blipFill>
        <p:spPr>
          <a:xfrm>
            <a:off x="2" y="0"/>
            <a:ext cx="2264644" cy="6858000"/>
          </a:xfrm>
          <a:prstGeom prst="rect">
            <a:avLst/>
          </a:prstGeom>
        </p:spPr>
      </p:pic>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p:nvSpPr>
        <p:spPr>
          <a:xfrm flipH="1">
            <a:off x="11028728" y="5798772"/>
            <a:ext cx="1172475" cy="10592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5251" y="6327514"/>
            <a:ext cx="470265" cy="470265"/>
          </a:xfrm>
          <a:prstGeom prst="rect">
            <a:avLst/>
          </a:prstGeom>
        </p:spPr>
      </p:pic>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3321049" y="4578263"/>
            <a:ext cx="5426661" cy="821567"/>
          </a:xfrm>
          <a:prstGeom prst="rect">
            <a:avLst/>
          </a:prstGeom>
        </p:spPr>
        <p:txBody>
          <a:bodyPr anchor="ctr" anchorCtr="0">
            <a:normAutofit/>
          </a:bodyPr>
          <a:lstStyle>
            <a:lvl1pPr marL="0" indent="0" algn="l">
              <a:lnSpc>
                <a:spcPts val="1800"/>
              </a:lnSpc>
              <a:spcBef>
                <a:spcPts val="1600"/>
              </a:spcBef>
              <a:spcAft>
                <a:spcPts val="0"/>
              </a:spcAft>
              <a:buNone/>
              <a:defRPr sz="1600" b="1"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3321048" y="2468563"/>
            <a:ext cx="7369915" cy="1919287"/>
          </a:xfrm>
          <a:prstGeom prst="rect">
            <a:avLst/>
          </a:prstGeom>
        </p:spPr>
        <p:txBody>
          <a:bodyPr anchor="ctr"/>
          <a:lstStyle>
            <a:lvl1pPr algn="l">
              <a:lnSpc>
                <a:spcPct val="80000"/>
              </a:lnSpc>
              <a:defRPr sz="4000" b="0">
                <a:solidFill>
                  <a:schemeClr val="tx2"/>
                </a:solidFill>
              </a:defRPr>
            </a:lvl1pPr>
          </a:lstStyle>
          <a:p>
            <a:r>
              <a:rPr lang="en-US" dirty="0"/>
              <a:t>Click to add title. </a:t>
            </a:r>
            <a:br>
              <a:rPr lang="en-US" dirty="0"/>
            </a:br>
            <a:r>
              <a:rPr lang="en-US" dirty="0"/>
              <a:t>Limit to title length </a:t>
            </a:r>
            <a:br>
              <a:rPr lang="en-US" dirty="0"/>
            </a:br>
            <a:r>
              <a:rPr lang="en-US" dirty="0"/>
              <a:t>to 2-3 lines</a:t>
            </a:r>
          </a:p>
        </p:txBody>
      </p:sp>
      <p:pic>
        <p:nvPicPr>
          <p:cNvPr id="13" name="Picture 12">
            <a:extLst>
              <a:ext uri="{FF2B5EF4-FFF2-40B4-BE49-F238E27FC236}">
                <a16:creationId xmlns:a16="http://schemas.microsoft.com/office/drawing/2014/main" id="{AA29FA02-E6CA-65AE-6913-7D4252E20D69}"/>
              </a:ext>
              <a:ext uri="{C183D7F6-B498-43B3-948B-1728B52AA6E4}">
                <adec:decorative xmlns:adec="http://schemas.microsoft.com/office/drawing/2017/decorative" val="1"/>
              </a:ext>
            </a:extLst>
          </p:cNvPr>
          <p:cNvPicPr/>
          <p:nvPr/>
        </p:nvPicPr>
        <p:blipFill>
          <a:blip r:embed="rId5"/>
          <a:srcRect/>
          <a:stretch/>
        </p:blipFill>
        <p:spPr>
          <a:xfrm>
            <a:off x="10970827" y="-8966"/>
            <a:ext cx="1229950" cy="1008559"/>
          </a:xfrm>
          <a:prstGeom prst="rect">
            <a:avLst/>
          </a:prstGeom>
        </p:spPr>
      </p:pic>
      <p:pic>
        <p:nvPicPr>
          <p:cNvPr id="2" name="Graphic 1">
            <a:extLst>
              <a:ext uri="{FF2B5EF4-FFF2-40B4-BE49-F238E27FC236}">
                <a16:creationId xmlns:a16="http://schemas.microsoft.com/office/drawing/2014/main" id="{EFE0FE21-C539-06C8-0DA4-C4B7AC80AB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1050" y="511717"/>
            <a:ext cx="3445631" cy="686408"/>
          </a:xfrm>
          <a:prstGeom prst="rect">
            <a:avLst/>
          </a:prstGeom>
        </p:spPr>
      </p:pic>
      <p:pic>
        <p:nvPicPr>
          <p:cNvPr id="7" name="Picture 6">
            <a:extLst>
              <a:ext uri="{FF2B5EF4-FFF2-40B4-BE49-F238E27FC236}">
                <a16:creationId xmlns:a16="http://schemas.microsoft.com/office/drawing/2014/main" id="{260903F1-1376-B9F1-5A36-48A37BF40EB4}"/>
              </a:ext>
              <a:ext uri="{C183D7F6-B498-43B3-948B-1728B52AA6E4}">
                <adec:decorative xmlns:adec="http://schemas.microsoft.com/office/drawing/2017/decorative" val="1"/>
              </a:ext>
            </a:extLst>
          </p:cNvPr>
          <p:cNvPicPr>
            <a:picLocks noChangeAspect="1"/>
          </p:cNvPicPr>
          <p:nvPr userDrawn="1"/>
        </p:nvPicPr>
        <p:blipFill rotWithShape="1">
          <a:blip r:embed="rId2"/>
          <a:srcRect l="17681" t="131" r="63744" b="-131"/>
          <a:stretch/>
        </p:blipFill>
        <p:spPr>
          <a:xfrm>
            <a:off x="2" y="0"/>
            <a:ext cx="2264644" cy="6858000"/>
          </a:xfrm>
          <a:prstGeom prst="rect">
            <a:avLst/>
          </a:prstGeom>
        </p:spPr>
      </p:pic>
      <p:sp>
        <p:nvSpPr>
          <p:cNvPr id="8" name="Right Triangle 7">
            <a:extLst>
              <a:ext uri="{FF2B5EF4-FFF2-40B4-BE49-F238E27FC236}">
                <a16:creationId xmlns:a16="http://schemas.microsoft.com/office/drawing/2014/main" id="{3B6AFD81-60DE-5461-FECF-729CC0A0FB9E}"/>
              </a:ext>
              <a:ext uri="{C183D7F6-B498-43B3-948B-1728B52AA6E4}">
                <adec:decorative xmlns:adec="http://schemas.microsoft.com/office/drawing/2017/decorative" val="1"/>
              </a:ext>
            </a:extLst>
          </p:cNvPr>
          <p:cNvSpPr/>
          <p:nvPr userDrawn="1"/>
        </p:nvSpPr>
        <p:spPr>
          <a:xfrm flipH="1">
            <a:off x="11028728" y="5798772"/>
            <a:ext cx="1172475" cy="10592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9" name="Graphic 8" descr="U.S. Department of Health and Human Services">
            <a:extLst>
              <a:ext uri="{FF2B5EF4-FFF2-40B4-BE49-F238E27FC236}">
                <a16:creationId xmlns:a16="http://schemas.microsoft.com/office/drawing/2014/main" id="{1E84CC45-C597-7191-E3D1-15F6A079E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5251" y="6327514"/>
            <a:ext cx="470265" cy="470265"/>
          </a:xfrm>
          <a:prstGeom prst="rect">
            <a:avLst/>
          </a:prstGeom>
        </p:spPr>
      </p:pic>
      <p:pic>
        <p:nvPicPr>
          <p:cNvPr id="10" name="Picture 9">
            <a:extLst>
              <a:ext uri="{FF2B5EF4-FFF2-40B4-BE49-F238E27FC236}">
                <a16:creationId xmlns:a16="http://schemas.microsoft.com/office/drawing/2014/main" id="{F53022F6-2FA7-CE13-D735-1BD46C12DC74}"/>
              </a:ext>
              <a:ext uri="{C183D7F6-B498-43B3-948B-1728B52AA6E4}">
                <adec:decorative xmlns:adec="http://schemas.microsoft.com/office/drawing/2017/decorative" val="1"/>
              </a:ext>
            </a:extLst>
          </p:cNvPr>
          <p:cNvPicPr/>
          <p:nvPr userDrawn="1"/>
        </p:nvPicPr>
        <p:blipFill>
          <a:blip r:embed="rId5"/>
          <a:srcRect/>
          <a:stretch/>
        </p:blipFill>
        <p:spPr>
          <a:xfrm>
            <a:off x="10970827" y="-8966"/>
            <a:ext cx="1229950" cy="1008559"/>
          </a:xfrm>
          <a:prstGeom prst="rect">
            <a:avLst/>
          </a:prstGeom>
        </p:spPr>
      </p:pic>
      <p:pic>
        <p:nvPicPr>
          <p:cNvPr id="14" name="Graphic 13">
            <a:extLst>
              <a:ext uri="{FF2B5EF4-FFF2-40B4-BE49-F238E27FC236}">
                <a16:creationId xmlns:a16="http://schemas.microsoft.com/office/drawing/2014/main" id="{8A6E811D-6140-B1F2-74CD-296B9857B7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21050" y="511717"/>
            <a:ext cx="3445631" cy="686408"/>
          </a:xfrm>
          <a:prstGeom prst="rect">
            <a:avLst/>
          </a:prstGeom>
        </p:spPr>
      </p:pic>
    </p:spTree>
    <p:extLst>
      <p:ext uri="{BB962C8B-B14F-4D97-AF65-F5344CB8AC3E}">
        <p14:creationId xmlns:p14="http://schemas.microsoft.com/office/powerpoint/2010/main" val="390100446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2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470916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9" name="Content Placeholder 2">
            <a:extLst>
              <a:ext uri="{FF2B5EF4-FFF2-40B4-BE49-F238E27FC236}">
                <a16:creationId xmlns:a16="http://schemas.microsoft.com/office/drawing/2014/main" id="{D037A7EA-F182-D22C-80E2-13DC8AAA12E1}"/>
              </a:ext>
            </a:extLst>
          </p:cNvPr>
          <p:cNvSpPr>
            <a:spLocks noGrp="1"/>
          </p:cNvSpPr>
          <p:nvPr>
            <p:ph idx="12"/>
          </p:nvPr>
        </p:nvSpPr>
        <p:spPr>
          <a:xfrm>
            <a:off x="5687612" y="1749287"/>
            <a:ext cx="470916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2419471"/>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3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10" name="Content Placeholder 3">
            <a:extLst>
              <a:ext uri="{FF2B5EF4-FFF2-40B4-BE49-F238E27FC236}">
                <a16:creationId xmlns:a16="http://schemas.microsoft.com/office/drawing/2014/main" id="{709F9D3E-FA85-8E63-4248-3347163A71F7}"/>
              </a:ext>
            </a:extLst>
          </p:cNvPr>
          <p:cNvSpPr>
            <a:spLocks noGrp="1"/>
          </p:cNvSpPr>
          <p:nvPr>
            <p:ph sz="half" idx="2"/>
          </p:nvPr>
        </p:nvSpPr>
        <p:spPr>
          <a:xfrm>
            <a:off x="740993" y="2001520"/>
            <a:ext cx="3242520" cy="4185920"/>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2" name="Content Placeholder 3">
            <a:extLst>
              <a:ext uri="{FF2B5EF4-FFF2-40B4-BE49-F238E27FC236}">
                <a16:creationId xmlns:a16="http://schemas.microsoft.com/office/drawing/2014/main" id="{FA2FA7E4-7A40-5816-6FF3-414DDC83C5C2}"/>
              </a:ext>
            </a:extLst>
          </p:cNvPr>
          <p:cNvSpPr>
            <a:spLocks noGrp="1"/>
          </p:cNvSpPr>
          <p:nvPr>
            <p:ph sz="half" idx="12"/>
          </p:nvPr>
        </p:nvSpPr>
        <p:spPr>
          <a:xfrm>
            <a:off x="4474740" y="2001520"/>
            <a:ext cx="3242520" cy="4185920"/>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3" name="Content Placeholder 3">
            <a:extLst>
              <a:ext uri="{FF2B5EF4-FFF2-40B4-BE49-F238E27FC236}">
                <a16:creationId xmlns:a16="http://schemas.microsoft.com/office/drawing/2014/main" id="{91821D75-430A-C906-AD69-E4118042F2CB}"/>
              </a:ext>
            </a:extLst>
          </p:cNvPr>
          <p:cNvSpPr>
            <a:spLocks noGrp="1"/>
          </p:cNvSpPr>
          <p:nvPr>
            <p:ph sz="half" idx="13"/>
          </p:nvPr>
        </p:nvSpPr>
        <p:spPr>
          <a:xfrm>
            <a:off x="8208487" y="2001520"/>
            <a:ext cx="3242520" cy="4185920"/>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smtClean="0"/>
            </a:lvl1pPr>
            <a:lvl2pPr>
              <a:buClr>
                <a:schemeClr val="tx1"/>
              </a:buClr>
              <a:defRPr lang="en-US" sz="1800" kern="1200" dirty="0">
                <a:solidFill>
                  <a:schemeClr val="tx1"/>
                </a:solidFill>
                <a:latin typeface="+mn-lt"/>
                <a:ea typeface="+mn-ea"/>
                <a:cs typeface="+mn-cs"/>
              </a:defRPr>
            </a:lvl2pPr>
            <a:lvl3pPr>
              <a:buClr>
                <a:schemeClr val="tx1"/>
              </a:buClr>
              <a:defRPr lang="en-US" sz="1800" dirty="0">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6630559"/>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3 Column Sta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10" name="Content Placeholder 3">
            <a:extLst>
              <a:ext uri="{FF2B5EF4-FFF2-40B4-BE49-F238E27FC236}">
                <a16:creationId xmlns:a16="http://schemas.microsoft.com/office/drawing/2014/main" id="{709F9D3E-FA85-8E63-4248-3347163A71F7}"/>
              </a:ext>
            </a:extLst>
          </p:cNvPr>
          <p:cNvSpPr>
            <a:spLocks noGrp="1"/>
          </p:cNvSpPr>
          <p:nvPr>
            <p:ph sz="half" idx="2" hasCustomPrompt="1"/>
          </p:nvPr>
        </p:nvSpPr>
        <p:spPr>
          <a:xfrm>
            <a:off x="781879" y="2580640"/>
            <a:ext cx="3242520" cy="812580"/>
          </a:xfrm>
          <a:prstGeom prst="rect">
            <a:avLst/>
          </a:prstGeom>
          <a:noFill/>
        </p:spPr>
        <p:txBody>
          <a:bodyPr anchor="ctr">
            <a:noAutofit/>
          </a:bodyPr>
          <a:lstStyle>
            <a:lvl1pPr marL="0" indent="0" algn="ctr">
              <a:buFont typeface="Arial" panose="020B0604020202020204" pitchFamily="34" charset="0"/>
              <a:buNone/>
              <a:defRPr lang="en-US" sz="4800">
                <a:solidFill>
                  <a:schemeClr val="tx2"/>
                </a:solidFill>
              </a:defRPr>
            </a:lvl1pPr>
          </a:lstStyle>
          <a:p>
            <a:pPr lvl="0"/>
            <a:r>
              <a:rPr lang="en-US"/>
              <a:t>Edit text</a:t>
            </a:r>
          </a:p>
        </p:txBody>
      </p:sp>
      <p:sp>
        <p:nvSpPr>
          <p:cNvPr id="12" name="Content Placeholder 3">
            <a:extLst>
              <a:ext uri="{FF2B5EF4-FFF2-40B4-BE49-F238E27FC236}">
                <a16:creationId xmlns:a16="http://schemas.microsoft.com/office/drawing/2014/main" id="{FA2FA7E4-7A40-5816-6FF3-414DDC83C5C2}"/>
              </a:ext>
            </a:extLst>
          </p:cNvPr>
          <p:cNvSpPr>
            <a:spLocks noGrp="1"/>
          </p:cNvSpPr>
          <p:nvPr>
            <p:ph sz="half" idx="12"/>
          </p:nvPr>
        </p:nvSpPr>
        <p:spPr>
          <a:xfrm>
            <a:off x="781879" y="3464781"/>
            <a:ext cx="3242520" cy="477299"/>
          </a:xfrm>
          <a:prstGeom prst="rect">
            <a:avLst/>
          </a:prstGeom>
          <a:noFill/>
        </p:spPr>
        <p:txBody>
          <a:bodyPr vert="horz" lIns="91440" tIns="45720" rIns="91440" bIns="45720" rtlCol="0" anchor="ctr">
            <a:normAutofit/>
          </a:bodyPr>
          <a:lstStyle>
            <a:lvl1pPr>
              <a:defRPr lang="en-US" sz="1800" b="1" dirty="0">
                <a:solidFill>
                  <a:schemeClr val="accent1"/>
                </a:solidFill>
              </a:defRPr>
            </a:lvl1pPr>
          </a:lstStyle>
          <a:p>
            <a:pPr marL="0" lvl="0" indent="0" algn="ctr">
              <a:buNone/>
            </a:pPr>
            <a:r>
              <a:rPr lang="en-US"/>
              <a:t>Click to edit Master text styles</a:t>
            </a:r>
          </a:p>
        </p:txBody>
      </p:sp>
      <p:sp>
        <p:nvSpPr>
          <p:cNvPr id="13" name="Content Placeholder 3">
            <a:extLst>
              <a:ext uri="{FF2B5EF4-FFF2-40B4-BE49-F238E27FC236}">
                <a16:creationId xmlns:a16="http://schemas.microsoft.com/office/drawing/2014/main" id="{91821D75-430A-C906-AD69-E4118042F2CB}"/>
              </a:ext>
            </a:extLst>
          </p:cNvPr>
          <p:cNvSpPr>
            <a:spLocks noGrp="1"/>
          </p:cNvSpPr>
          <p:nvPr>
            <p:ph sz="half" idx="13"/>
          </p:nvPr>
        </p:nvSpPr>
        <p:spPr>
          <a:xfrm>
            <a:off x="803888" y="4122601"/>
            <a:ext cx="3242520" cy="2217237"/>
          </a:xfrm>
          <a:prstGeom prst="rect">
            <a:avLst/>
          </a:prstGeom>
          <a:noFill/>
        </p:spPr>
        <p:txBody>
          <a:bodyPr vert="horz" lIns="91440" tIns="45720" rIns="91440" bIns="45720" rtlCol="0">
            <a:normAutofit/>
          </a:bodyPr>
          <a:lstStyle>
            <a:lvl1pPr>
              <a:defRPr lang="en-US" sz="2000" dirty="0"/>
            </a:lvl1pPr>
            <a:lvl2pPr>
              <a:defRPr lang="en-US" sz="1800" dirty="0" smtClean="0"/>
            </a:lvl2pPr>
            <a:lvl3pPr>
              <a:defRPr lang="en-US" sz="1800" dirty="0" smtClean="0"/>
            </a:lvl3pPr>
          </a:lstStyle>
          <a:p>
            <a:pPr marL="285750" lvl="0" indent="-285750">
              <a:buClr>
                <a:schemeClr val="accent1"/>
              </a:buClr>
            </a:pPr>
            <a:r>
              <a:rPr lang="en-US"/>
              <a:t>Click to edit Master text styles</a:t>
            </a:r>
          </a:p>
          <a:p>
            <a:pPr marL="285750" lvl="1" indent="-285750">
              <a:buClr>
                <a:schemeClr val="accent1"/>
              </a:buClr>
            </a:pPr>
            <a:r>
              <a:rPr lang="en-US"/>
              <a:t>Second level</a:t>
            </a:r>
          </a:p>
          <a:p>
            <a:pPr marL="285750" lvl="2" indent="-285750">
              <a:buClr>
                <a:schemeClr val="accent1"/>
              </a:buClr>
            </a:pPr>
            <a:r>
              <a:rPr lang="en-US"/>
              <a:t>Third level</a:t>
            </a:r>
          </a:p>
          <a:p>
            <a:pPr marL="285750" lvl="3" indent="-285750">
              <a:buClr>
                <a:schemeClr val="accent1"/>
              </a:buClr>
            </a:pPr>
            <a:r>
              <a:rPr lang="en-US"/>
              <a:t>Fourth level</a:t>
            </a:r>
          </a:p>
        </p:txBody>
      </p:sp>
      <p:sp>
        <p:nvSpPr>
          <p:cNvPr id="14" name="Content Placeholder 3">
            <a:extLst>
              <a:ext uri="{FF2B5EF4-FFF2-40B4-BE49-F238E27FC236}">
                <a16:creationId xmlns:a16="http://schemas.microsoft.com/office/drawing/2014/main" id="{FC157482-870A-141F-BB82-B03CA5C76D20}"/>
              </a:ext>
            </a:extLst>
          </p:cNvPr>
          <p:cNvSpPr>
            <a:spLocks noGrp="1"/>
          </p:cNvSpPr>
          <p:nvPr>
            <p:ph sz="half" idx="14" hasCustomPrompt="1"/>
          </p:nvPr>
        </p:nvSpPr>
        <p:spPr>
          <a:xfrm>
            <a:off x="4474740" y="2580640"/>
            <a:ext cx="3242520" cy="812580"/>
          </a:xfrm>
          <a:prstGeom prst="rect">
            <a:avLst/>
          </a:prstGeom>
          <a:noFill/>
        </p:spPr>
        <p:txBody>
          <a:bodyPr vert="horz" lIns="91440" tIns="45720" rIns="91440" bIns="45720" rtlCol="0" anchor="ctr">
            <a:noAutofit/>
          </a:bodyPr>
          <a:lstStyle>
            <a:lvl1pPr>
              <a:defRPr lang="en-US" sz="4800" dirty="0">
                <a:solidFill>
                  <a:schemeClr val="tx2"/>
                </a:solidFill>
              </a:defRPr>
            </a:lvl1pPr>
          </a:lstStyle>
          <a:p>
            <a:pPr marL="0" lvl="0" indent="0" algn="ctr">
              <a:buNone/>
            </a:pPr>
            <a:r>
              <a:rPr lang="en-US"/>
              <a:t>Edit text</a:t>
            </a:r>
          </a:p>
        </p:txBody>
      </p:sp>
      <p:sp>
        <p:nvSpPr>
          <p:cNvPr id="16" name="Content Placeholder 3">
            <a:extLst>
              <a:ext uri="{FF2B5EF4-FFF2-40B4-BE49-F238E27FC236}">
                <a16:creationId xmlns:a16="http://schemas.microsoft.com/office/drawing/2014/main" id="{36EA8DCE-3339-DA77-7368-08F0374DCA22}"/>
              </a:ext>
            </a:extLst>
          </p:cNvPr>
          <p:cNvSpPr>
            <a:spLocks noGrp="1"/>
          </p:cNvSpPr>
          <p:nvPr>
            <p:ph sz="half" idx="15"/>
          </p:nvPr>
        </p:nvSpPr>
        <p:spPr>
          <a:xfrm>
            <a:off x="4474740" y="3449321"/>
            <a:ext cx="3242520" cy="492759"/>
          </a:xfrm>
          <a:prstGeom prst="rect">
            <a:avLst/>
          </a:prstGeom>
          <a:noFill/>
        </p:spPr>
        <p:txBody>
          <a:bodyPr anchor="ctr">
            <a:normAutofit/>
          </a:bodyPr>
          <a:lstStyle>
            <a:lvl1pPr marL="0" indent="0" algn="ctr">
              <a:buFont typeface="Arial" panose="020B0604020202020204" pitchFamily="34" charset="0"/>
              <a:buNone/>
              <a:defRPr lang="en-US" sz="1800" b="1">
                <a:solidFill>
                  <a:schemeClr val="accent1"/>
                </a:solidFill>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28B71E4D-CFF5-FCC2-6A06-711C63CB115F}"/>
              </a:ext>
            </a:extLst>
          </p:cNvPr>
          <p:cNvSpPr>
            <a:spLocks noGrp="1"/>
          </p:cNvSpPr>
          <p:nvPr>
            <p:ph sz="half" idx="16"/>
          </p:nvPr>
        </p:nvSpPr>
        <p:spPr>
          <a:xfrm>
            <a:off x="4474740" y="4140200"/>
            <a:ext cx="3242520" cy="2199639"/>
          </a:xfrm>
          <a:prstGeom prst="rect">
            <a:avLst/>
          </a:prstGeom>
          <a:noFill/>
        </p:spPr>
        <p:txBody>
          <a:bodyPr vert="horz" lIns="91440" tIns="45720" rIns="91440" bIns="45720" rtlCol="0">
            <a:normAutofit/>
          </a:bodyPr>
          <a:lstStyle>
            <a:lvl1pPr>
              <a:defRPr lang="en-US" sz="2000" dirty="0"/>
            </a:lvl1pPr>
            <a:lvl2pPr>
              <a:defRPr lang="en-US" sz="1800" dirty="0" smtClean="0"/>
            </a:lvl2pPr>
            <a:lvl3pPr>
              <a:defRPr lang="en-US" sz="1800" dirty="0" smtClean="0"/>
            </a:lvl3pPr>
          </a:lstStyle>
          <a:p>
            <a:pPr marL="285750" lvl="0" indent="-285750">
              <a:buClr>
                <a:schemeClr val="accent1"/>
              </a:buClr>
            </a:pPr>
            <a:r>
              <a:rPr lang="en-US"/>
              <a:t>Click to edit Master text styles</a:t>
            </a:r>
          </a:p>
          <a:p>
            <a:pPr marL="285750" lvl="1" indent="-285750">
              <a:buClr>
                <a:schemeClr val="accent1"/>
              </a:buClr>
            </a:pPr>
            <a:r>
              <a:rPr lang="en-US"/>
              <a:t>Second level</a:t>
            </a:r>
          </a:p>
          <a:p>
            <a:pPr marL="285750" lvl="2" indent="-285750">
              <a:buClr>
                <a:schemeClr val="accent1"/>
              </a:buClr>
            </a:pPr>
            <a:r>
              <a:rPr lang="en-US"/>
              <a:t>Third level</a:t>
            </a:r>
          </a:p>
          <a:p>
            <a:pPr marL="285750" lvl="3" indent="-285750">
              <a:buClr>
                <a:schemeClr val="accent1"/>
              </a:buClr>
            </a:pPr>
            <a:r>
              <a:rPr lang="en-US"/>
              <a:t>Fourth level</a:t>
            </a:r>
          </a:p>
        </p:txBody>
      </p:sp>
      <p:sp>
        <p:nvSpPr>
          <p:cNvPr id="18" name="Content Placeholder 3">
            <a:extLst>
              <a:ext uri="{FF2B5EF4-FFF2-40B4-BE49-F238E27FC236}">
                <a16:creationId xmlns:a16="http://schemas.microsoft.com/office/drawing/2014/main" id="{E9BD47EE-15BF-5DB0-B5D2-6DDCC3C2070E}"/>
              </a:ext>
            </a:extLst>
          </p:cNvPr>
          <p:cNvSpPr>
            <a:spLocks noGrp="1"/>
          </p:cNvSpPr>
          <p:nvPr>
            <p:ph sz="half" idx="17" hasCustomPrompt="1"/>
          </p:nvPr>
        </p:nvSpPr>
        <p:spPr>
          <a:xfrm>
            <a:off x="8145592" y="2580640"/>
            <a:ext cx="3242520" cy="812581"/>
          </a:xfrm>
          <a:prstGeom prst="rect">
            <a:avLst/>
          </a:prstGeom>
          <a:noFill/>
        </p:spPr>
        <p:txBody>
          <a:bodyPr vert="horz" lIns="91440" tIns="45720" rIns="91440" bIns="45720" rtlCol="0" anchor="ctr">
            <a:noAutofit/>
          </a:bodyPr>
          <a:lstStyle>
            <a:lvl1pPr>
              <a:defRPr lang="en-US" sz="4800" dirty="0">
                <a:solidFill>
                  <a:schemeClr val="tx2"/>
                </a:solidFill>
              </a:defRPr>
            </a:lvl1pPr>
          </a:lstStyle>
          <a:p>
            <a:pPr marL="0" lvl="0" indent="0" algn="ctr">
              <a:buNone/>
            </a:pPr>
            <a:r>
              <a:rPr lang="en-US"/>
              <a:t>Edit text</a:t>
            </a:r>
          </a:p>
        </p:txBody>
      </p:sp>
      <p:sp>
        <p:nvSpPr>
          <p:cNvPr id="19" name="Content Placeholder 3">
            <a:extLst>
              <a:ext uri="{FF2B5EF4-FFF2-40B4-BE49-F238E27FC236}">
                <a16:creationId xmlns:a16="http://schemas.microsoft.com/office/drawing/2014/main" id="{A16EB0DA-57B9-DCF4-23BE-E9CF672111E1}"/>
              </a:ext>
            </a:extLst>
          </p:cNvPr>
          <p:cNvSpPr>
            <a:spLocks noGrp="1"/>
          </p:cNvSpPr>
          <p:nvPr>
            <p:ph sz="half" idx="18"/>
          </p:nvPr>
        </p:nvSpPr>
        <p:spPr>
          <a:xfrm>
            <a:off x="8145592" y="3449321"/>
            <a:ext cx="3242520" cy="492759"/>
          </a:xfrm>
          <a:prstGeom prst="rect">
            <a:avLst/>
          </a:prstGeom>
          <a:noFill/>
        </p:spPr>
        <p:txBody>
          <a:bodyPr vert="horz" lIns="91440" tIns="45720" rIns="91440" bIns="45720" rtlCol="0" anchor="ctr">
            <a:normAutofit/>
          </a:bodyPr>
          <a:lstStyle>
            <a:lvl1pPr>
              <a:defRPr lang="en-US" sz="1800" b="1" dirty="0">
                <a:solidFill>
                  <a:schemeClr val="accent1"/>
                </a:solidFill>
              </a:defRPr>
            </a:lvl1pPr>
          </a:lstStyle>
          <a:p>
            <a:pPr marL="0" lvl="0" indent="0" algn="ctr">
              <a:buNone/>
            </a:pPr>
            <a:r>
              <a:rPr lang="en-US"/>
              <a:t>Click to edit Master text styles</a:t>
            </a:r>
          </a:p>
        </p:txBody>
      </p:sp>
      <p:sp>
        <p:nvSpPr>
          <p:cNvPr id="20" name="Content Placeholder 3">
            <a:extLst>
              <a:ext uri="{FF2B5EF4-FFF2-40B4-BE49-F238E27FC236}">
                <a16:creationId xmlns:a16="http://schemas.microsoft.com/office/drawing/2014/main" id="{2733CACA-0127-DD00-8DC0-477C042E6C0B}"/>
              </a:ext>
            </a:extLst>
          </p:cNvPr>
          <p:cNvSpPr>
            <a:spLocks noGrp="1"/>
          </p:cNvSpPr>
          <p:nvPr>
            <p:ph sz="half" idx="19"/>
          </p:nvPr>
        </p:nvSpPr>
        <p:spPr>
          <a:xfrm>
            <a:off x="8145592" y="4140200"/>
            <a:ext cx="3242520" cy="2199639"/>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buClrTx/>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00427685"/>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2 Content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6" y="1749287"/>
            <a:ext cx="470916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1862886591"/>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grpSp>
        <p:nvGrpSpPr>
          <p:cNvPr id="9" name="Graphic 1">
            <a:extLst>
              <a:ext uri="{FF2B5EF4-FFF2-40B4-BE49-F238E27FC236}">
                <a16:creationId xmlns:a16="http://schemas.microsoft.com/office/drawing/2014/main" id="{D5BDF039-B0E6-8703-79C5-10E8FF036432}"/>
              </a:ext>
              <a:ext uri="{C183D7F6-B498-43B3-948B-1728B52AA6E4}">
                <adec:decorative xmlns:adec="http://schemas.microsoft.com/office/drawing/2017/decorative" val="1"/>
              </a:ext>
            </a:extLst>
          </p:cNvPr>
          <p:cNvGrpSpPr/>
          <p:nvPr userDrawn="1"/>
        </p:nvGrpSpPr>
        <p:grpSpPr>
          <a:xfrm>
            <a:off x="6602408" y="1850887"/>
            <a:ext cx="4276823" cy="4319365"/>
            <a:chOff x="4891087" y="1517784"/>
            <a:chExt cx="11532917" cy="11647636"/>
          </a:xfrm>
          <a:solidFill>
            <a:srgbClr val="000000"/>
          </a:solidFill>
        </p:grpSpPr>
        <p:sp>
          <p:nvSpPr>
            <p:cNvPr id="10" name="Freeform: Shape 4">
              <a:extLst>
                <a:ext uri="{FF2B5EF4-FFF2-40B4-BE49-F238E27FC236}">
                  <a16:creationId xmlns:a16="http://schemas.microsoft.com/office/drawing/2014/main" id="{B482B494-3820-F9C1-C93E-78F6B677A694}"/>
                </a:ext>
              </a:extLst>
            </p:cNvPr>
            <p:cNvSpPr/>
            <p:nvPr/>
          </p:nvSpPr>
          <p:spPr>
            <a:xfrm>
              <a:off x="4891087" y="6685960"/>
              <a:ext cx="5924742" cy="6479460"/>
            </a:xfrm>
            <a:custGeom>
              <a:avLst/>
              <a:gdLst>
                <a:gd name="connsiteX0" fmla="*/ 2962371 w 5924742"/>
                <a:gd name="connsiteY0" fmla="*/ 6479461 h 6479460"/>
                <a:gd name="connsiteX1" fmla="*/ 2881051 w 5924742"/>
                <a:gd name="connsiteY1" fmla="*/ 6459131 h 6479460"/>
                <a:gd name="connsiteX2" fmla="*/ 81320 w 5924742"/>
                <a:gd name="connsiteY2" fmla="*/ 4838540 h 6479460"/>
                <a:gd name="connsiteX3" fmla="*/ 0 w 5924742"/>
                <a:gd name="connsiteY3" fmla="*/ 4699134 h 6479460"/>
                <a:gd name="connsiteX4" fmla="*/ 0 w 5924742"/>
                <a:gd name="connsiteY4" fmla="*/ 1466664 h 6479460"/>
                <a:gd name="connsiteX5" fmla="*/ 81320 w 5924742"/>
                <a:gd name="connsiteY5" fmla="*/ 1327259 h 6479460"/>
                <a:gd name="connsiteX6" fmla="*/ 2381514 w 5924742"/>
                <a:gd name="connsiteY6" fmla="*/ 0 h 6479460"/>
                <a:gd name="connsiteX7" fmla="*/ 2541250 w 5924742"/>
                <a:gd name="connsiteY7" fmla="*/ 275907 h 6479460"/>
                <a:gd name="connsiteX8" fmla="*/ 319471 w 5924742"/>
                <a:gd name="connsiteY8" fmla="*/ 1556697 h 6479460"/>
                <a:gd name="connsiteX9" fmla="*/ 319471 w 5924742"/>
                <a:gd name="connsiteY9" fmla="*/ 4609101 h 6479460"/>
                <a:gd name="connsiteX10" fmla="*/ 2962371 w 5924742"/>
                <a:gd name="connsiteY10" fmla="*/ 6133851 h 6479460"/>
                <a:gd name="connsiteX11" fmla="*/ 5605271 w 5924742"/>
                <a:gd name="connsiteY11" fmla="*/ 4609101 h 6479460"/>
                <a:gd name="connsiteX12" fmla="*/ 5605271 w 5924742"/>
                <a:gd name="connsiteY12" fmla="*/ 1466664 h 6479460"/>
                <a:gd name="connsiteX13" fmla="*/ 5924742 w 5924742"/>
                <a:gd name="connsiteY13" fmla="*/ 1466664 h 6479460"/>
                <a:gd name="connsiteX14" fmla="*/ 5924742 w 5924742"/>
                <a:gd name="connsiteY14" fmla="*/ 4702038 h 6479460"/>
                <a:gd name="connsiteX15" fmla="*/ 5843422 w 5924742"/>
                <a:gd name="connsiteY15" fmla="*/ 4841444 h 6479460"/>
                <a:gd name="connsiteX16" fmla="*/ 3040787 w 5924742"/>
                <a:gd name="connsiteY16" fmla="*/ 6459131 h 6479460"/>
                <a:gd name="connsiteX17" fmla="*/ 2962371 w 5924742"/>
                <a:gd name="connsiteY17" fmla="*/ 6479461 h 647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4742" h="6479460">
                  <a:moveTo>
                    <a:pt x="2962371" y="6479461"/>
                  </a:moveTo>
                  <a:cubicBezTo>
                    <a:pt x="2936233" y="6479461"/>
                    <a:pt x="2907190" y="6473652"/>
                    <a:pt x="2881051" y="6459131"/>
                  </a:cubicBezTo>
                  <a:lnTo>
                    <a:pt x="81320" y="4838540"/>
                  </a:lnTo>
                  <a:cubicBezTo>
                    <a:pt x="31947" y="4809497"/>
                    <a:pt x="0" y="4757220"/>
                    <a:pt x="0" y="4699134"/>
                  </a:cubicBezTo>
                  <a:lnTo>
                    <a:pt x="0" y="1466664"/>
                  </a:lnTo>
                  <a:cubicBezTo>
                    <a:pt x="0" y="1408578"/>
                    <a:pt x="29043" y="1356302"/>
                    <a:pt x="81320" y="1327259"/>
                  </a:cubicBezTo>
                  <a:lnTo>
                    <a:pt x="2381514" y="0"/>
                  </a:lnTo>
                  <a:lnTo>
                    <a:pt x="2541250" y="275907"/>
                  </a:lnTo>
                  <a:lnTo>
                    <a:pt x="319471" y="1556697"/>
                  </a:lnTo>
                  <a:lnTo>
                    <a:pt x="319471" y="4609101"/>
                  </a:lnTo>
                  <a:lnTo>
                    <a:pt x="2962371" y="6133851"/>
                  </a:lnTo>
                  <a:lnTo>
                    <a:pt x="5605271" y="4609101"/>
                  </a:lnTo>
                  <a:lnTo>
                    <a:pt x="5605271" y="1466664"/>
                  </a:lnTo>
                  <a:lnTo>
                    <a:pt x="5924742" y="1466664"/>
                  </a:lnTo>
                  <a:lnTo>
                    <a:pt x="5924742" y="4702038"/>
                  </a:lnTo>
                  <a:cubicBezTo>
                    <a:pt x="5924742" y="4760124"/>
                    <a:pt x="5895700" y="4812401"/>
                    <a:pt x="5843422" y="4841444"/>
                  </a:cubicBezTo>
                  <a:lnTo>
                    <a:pt x="3040787" y="6459131"/>
                  </a:lnTo>
                  <a:cubicBezTo>
                    <a:pt x="3017553" y="6473652"/>
                    <a:pt x="2988510" y="6479461"/>
                    <a:pt x="2962371" y="6479461"/>
                  </a:cubicBezTo>
                  <a:close/>
                </a:path>
              </a:pathLst>
            </a:custGeom>
            <a:solidFill>
              <a:schemeClr val="tx2"/>
            </a:solidFill>
            <a:ln w="29031" cap="flat">
              <a:noFill/>
              <a:prstDash val="solid"/>
              <a:miter/>
            </a:ln>
          </p:spPr>
          <p:txBody>
            <a:bodyPr rtlCol="0" anchor="ctr"/>
            <a:lstStyle/>
            <a:p>
              <a:endParaRPr lang="en-US">
                <a:solidFill>
                  <a:srgbClr val="272E3A"/>
                </a:solidFill>
                <a:latin typeface="Montserrat Light"/>
              </a:endParaRPr>
            </a:p>
          </p:txBody>
        </p:sp>
        <p:sp>
          <p:nvSpPr>
            <p:cNvPr id="12" name="Freeform: Shape 5">
              <a:extLst>
                <a:ext uri="{FF2B5EF4-FFF2-40B4-BE49-F238E27FC236}">
                  <a16:creationId xmlns:a16="http://schemas.microsoft.com/office/drawing/2014/main" id="{A3473974-23B8-B906-9D85-13F510E74259}"/>
                </a:ext>
              </a:extLst>
            </p:cNvPr>
            <p:cNvSpPr/>
            <p:nvPr/>
          </p:nvSpPr>
          <p:spPr>
            <a:xfrm>
              <a:off x="10496357" y="6373749"/>
              <a:ext cx="5927646" cy="6791671"/>
            </a:xfrm>
            <a:custGeom>
              <a:avLst/>
              <a:gdLst>
                <a:gd name="connsiteX0" fmla="*/ 2962371 w 5927646"/>
                <a:gd name="connsiteY0" fmla="*/ 6791672 h 6791671"/>
                <a:gd name="connsiteX1" fmla="*/ 2881052 w 5927646"/>
                <a:gd name="connsiteY1" fmla="*/ 6771341 h 6791671"/>
                <a:gd name="connsiteX2" fmla="*/ 580857 w 5927646"/>
                <a:gd name="connsiteY2" fmla="*/ 5444083 h 6791671"/>
                <a:gd name="connsiteX3" fmla="*/ 740593 w 5927646"/>
                <a:gd name="connsiteY3" fmla="*/ 5168176 h 6791671"/>
                <a:gd name="connsiteX4" fmla="*/ 2959467 w 5927646"/>
                <a:gd name="connsiteY4" fmla="*/ 6448966 h 6791671"/>
                <a:gd name="connsiteX5" fmla="*/ 5602367 w 5927646"/>
                <a:gd name="connsiteY5" fmla="*/ 4924216 h 6791671"/>
                <a:gd name="connsiteX6" fmla="*/ 5602367 w 5927646"/>
                <a:gd name="connsiteY6" fmla="*/ 1868908 h 6791671"/>
                <a:gd name="connsiteX7" fmla="*/ 2962371 w 5927646"/>
                <a:gd name="connsiteY7" fmla="*/ 344158 h 6791671"/>
                <a:gd name="connsiteX8" fmla="*/ 319471 w 5927646"/>
                <a:gd name="connsiteY8" fmla="*/ 1868908 h 6791671"/>
                <a:gd name="connsiteX9" fmla="*/ 319471 w 5927646"/>
                <a:gd name="connsiteY9" fmla="*/ 5014249 h 6791671"/>
                <a:gd name="connsiteX10" fmla="*/ 0 w 5927646"/>
                <a:gd name="connsiteY10" fmla="*/ 5014249 h 6791671"/>
                <a:gd name="connsiteX11" fmla="*/ 0 w 5927646"/>
                <a:gd name="connsiteY11" fmla="*/ 1778875 h 6791671"/>
                <a:gd name="connsiteX12" fmla="*/ 81320 w 5927646"/>
                <a:gd name="connsiteY12" fmla="*/ 1639469 h 6791671"/>
                <a:gd name="connsiteX13" fmla="*/ 2883955 w 5927646"/>
                <a:gd name="connsiteY13" fmla="*/ 21782 h 6791671"/>
                <a:gd name="connsiteX14" fmla="*/ 3043691 w 5927646"/>
                <a:gd name="connsiteY14" fmla="*/ 21782 h 6791671"/>
                <a:gd name="connsiteX15" fmla="*/ 5846326 w 5927646"/>
                <a:gd name="connsiteY15" fmla="*/ 1639469 h 6791671"/>
                <a:gd name="connsiteX16" fmla="*/ 5927647 w 5927646"/>
                <a:gd name="connsiteY16" fmla="*/ 1778875 h 6791671"/>
                <a:gd name="connsiteX17" fmla="*/ 5927647 w 5927646"/>
                <a:gd name="connsiteY17" fmla="*/ 5014249 h 6791671"/>
                <a:gd name="connsiteX18" fmla="*/ 5846326 w 5927646"/>
                <a:gd name="connsiteY18" fmla="*/ 5153655 h 6791671"/>
                <a:gd name="connsiteX19" fmla="*/ 3043691 w 5927646"/>
                <a:gd name="connsiteY19" fmla="*/ 6771341 h 6791671"/>
                <a:gd name="connsiteX20" fmla="*/ 2962371 w 5927646"/>
                <a:gd name="connsiteY20" fmla="*/ 6791672 h 67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27646" h="6791671">
                  <a:moveTo>
                    <a:pt x="2962371" y="6791672"/>
                  </a:moveTo>
                  <a:cubicBezTo>
                    <a:pt x="2936233" y="6791672"/>
                    <a:pt x="2907190" y="6785863"/>
                    <a:pt x="2881052" y="6771341"/>
                  </a:cubicBezTo>
                  <a:lnTo>
                    <a:pt x="580857" y="5444083"/>
                  </a:lnTo>
                  <a:lnTo>
                    <a:pt x="740593" y="5168176"/>
                  </a:lnTo>
                  <a:lnTo>
                    <a:pt x="2959467" y="6448966"/>
                  </a:lnTo>
                  <a:lnTo>
                    <a:pt x="5602367" y="4924216"/>
                  </a:lnTo>
                  <a:lnTo>
                    <a:pt x="5602367" y="1868908"/>
                  </a:lnTo>
                  <a:lnTo>
                    <a:pt x="2962371" y="344158"/>
                  </a:lnTo>
                  <a:lnTo>
                    <a:pt x="319471" y="1868908"/>
                  </a:lnTo>
                  <a:lnTo>
                    <a:pt x="319471" y="5014249"/>
                  </a:lnTo>
                  <a:lnTo>
                    <a:pt x="0" y="5014249"/>
                  </a:lnTo>
                  <a:lnTo>
                    <a:pt x="0" y="1778875"/>
                  </a:lnTo>
                  <a:cubicBezTo>
                    <a:pt x="0" y="1720789"/>
                    <a:pt x="29043" y="1668512"/>
                    <a:pt x="81320" y="1639469"/>
                  </a:cubicBezTo>
                  <a:lnTo>
                    <a:pt x="2883955" y="21782"/>
                  </a:lnTo>
                  <a:cubicBezTo>
                    <a:pt x="2933328" y="-7261"/>
                    <a:pt x="2994319" y="-7261"/>
                    <a:pt x="3043691" y="21782"/>
                  </a:cubicBezTo>
                  <a:lnTo>
                    <a:pt x="5846326" y="1639469"/>
                  </a:lnTo>
                  <a:cubicBezTo>
                    <a:pt x="5895700" y="1668512"/>
                    <a:pt x="5927647" y="1720789"/>
                    <a:pt x="5927647" y="1778875"/>
                  </a:cubicBezTo>
                  <a:lnTo>
                    <a:pt x="5927647" y="5014249"/>
                  </a:lnTo>
                  <a:cubicBezTo>
                    <a:pt x="5927647" y="5072334"/>
                    <a:pt x="5898604" y="5124612"/>
                    <a:pt x="5846326" y="5153655"/>
                  </a:cubicBezTo>
                  <a:lnTo>
                    <a:pt x="3043691" y="6771341"/>
                  </a:lnTo>
                  <a:cubicBezTo>
                    <a:pt x="3017552" y="6785863"/>
                    <a:pt x="2988510" y="6791672"/>
                    <a:pt x="2962371" y="6791672"/>
                  </a:cubicBezTo>
                  <a:close/>
                </a:path>
              </a:pathLst>
            </a:custGeom>
            <a:solidFill>
              <a:schemeClr val="accent1"/>
            </a:solidFill>
            <a:ln w="29031" cap="flat">
              <a:noFill/>
              <a:prstDash val="solid"/>
              <a:miter/>
            </a:ln>
          </p:spPr>
          <p:txBody>
            <a:bodyPr rtlCol="0" anchor="ctr"/>
            <a:lstStyle/>
            <a:p>
              <a:endParaRPr lang="en-US">
                <a:solidFill>
                  <a:srgbClr val="272E3A"/>
                </a:solidFill>
                <a:latin typeface="Montserrat Light"/>
              </a:endParaRPr>
            </a:p>
          </p:txBody>
        </p:sp>
        <p:sp>
          <p:nvSpPr>
            <p:cNvPr id="13" name="Freeform: Shape 6">
              <a:extLst>
                <a:ext uri="{FF2B5EF4-FFF2-40B4-BE49-F238E27FC236}">
                  <a16:creationId xmlns:a16="http://schemas.microsoft.com/office/drawing/2014/main" id="{0A5E8B78-48DD-6ECA-6B97-F9FF306B190B}"/>
                </a:ext>
              </a:extLst>
            </p:cNvPr>
            <p:cNvSpPr/>
            <p:nvPr/>
          </p:nvSpPr>
          <p:spPr>
            <a:xfrm>
              <a:off x="10496357" y="7992888"/>
              <a:ext cx="319471" cy="3554845"/>
            </a:xfrm>
            <a:custGeom>
              <a:avLst/>
              <a:gdLst>
                <a:gd name="connsiteX0" fmla="*/ 159736 w 319471"/>
                <a:gd name="connsiteY0" fmla="*/ 3554845 h 3554845"/>
                <a:gd name="connsiteX1" fmla="*/ 0 w 319471"/>
                <a:gd name="connsiteY1" fmla="*/ 3395109 h 3554845"/>
                <a:gd name="connsiteX2" fmla="*/ 0 w 319471"/>
                <a:gd name="connsiteY2" fmla="*/ 159736 h 3554845"/>
                <a:gd name="connsiteX3" fmla="*/ 159736 w 319471"/>
                <a:gd name="connsiteY3" fmla="*/ 0 h 3554845"/>
                <a:gd name="connsiteX4" fmla="*/ 319471 w 319471"/>
                <a:gd name="connsiteY4" fmla="*/ 159736 h 3554845"/>
                <a:gd name="connsiteX5" fmla="*/ 319471 w 319471"/>
                <a:gd name="connsiteY5" fmla="*/ 3395109 h 3554845"/>
                <a:gd name="connsiteX6" fmla="*/ 159736 w 319471"/>
                <a:gd name="connsiteY6" fmla="*/ 3554845 h 355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71" h="3554845">
                  <a:moveTo>
                    <a:pt x="159736" y="3554845"/>
                  </a:moveTo>
                  <a:cubicBezTo>
                    <a:pt x="72607" y="3554845"/>
                    <a:pt x="0" y="3482238"/>
                    <a:pt x="0" y="3395109"/>
                  </a:cubicBezTo>
                  <a:lnTo>
                    <a:pt x="0" y="159736"/>
                  </a:lnTo>
                  <a:cubicBezTo>
                    <a:pt x="0" y="72607"/>
                    <a:pt x="72607" y="0"/>
                    <a:pt x="159736" y="0"/>
                  </a:cubicBezTo>
                  <a:cubicBezTo>
                    <a:pt x="246864" y="0"/>
                    <a:pt x="319471" y="72607"/>
                    <a:pt x="319471" y="159736"/>
                  </a:cubicBezTo>
                  <a:lnTo>
                    <a:pt x="319471" y="3395109"/>
                  </a:lnTo>
                  <a:cubicBezTo>
                    <a:pt x="319471" y="3482238"/>
                    <a:pt x="246864" y="3554845"/>
                    <a:pt x="159736" y="3554845"/>
                  </a:cubicBezTo>
                  <a:close/>
                </a:path>
              </a:pathLst>
            </a:custGeom>
            <a:solidFill>
              <a:schemeClr val="accent1"/>
            </a:solidFill>
            <a:ln w="29031" cap="flat">
              <a:noFill/>
              <a:prstDash val="solid"/>
              <a:miter/>
            </a:ln>
          </p:spPr>
          <p:txBody>
            <a:bodyPr rtlCol="0" anchor="ctr"/>
            <a:lstStyle/>
            <a:p>
              <a:endParaRPr lang="en-US">
                <a:solidFill>
                  <a:srgbClr val="272E3A"/>
                </a:solidFill>
                <a:latin typeface="Montserrat Light"/>
              </a:endParaRPr>
            </a:p>
          </p:txBody>
        </p:sp>
        <p:sp>
          <p:nvSpPr>
            <p:cNvPr id="14" name="Freeform: Shape 7">
              <a:extLst>
                <a:ext uri="{FF2B5EF4-FFF2-40B4-BE49-F238E27FC236}">
                  <a16:creationId xmlns:a16="http://schemas.microsoft.com/office/drawing/2014/main" id="{4E8A7A33-7B4C-F824-6A13-AE573B65FFA2}"/>
                </a:ext>
              </a:extLst>
            </p:cNvPr>
            <p:cNvSpPr/>
            <p:nvPr/>
          </p:nvSpPr>
          <p:spPr>
            <a:xfrm>
              <a:off x="7693722" y="1517784"/>
              <a:ext cx="5927646" cy="6771341"/>
            </a:xfrm>
            <a:custGeom>
              <a:avLst/>
              <a:gdLst>
                <a:gd name="connsiteX0" fmla="*/ 2883956 w 5927646"/>
                <a:gd name="connsiteY0" fmla="*/ 6771342 h 6771341"/>
                <a:gd name="connsiteX1" fmla="*/ 81320 w 5927646"/>
                <a:gd name="connsiteY1" fmla="*/ 5153654 h 6771341"/>
                <a:gd name="connsiteX2" fmla="*/ 0 w 5927646"/>
                <a:gd name="connsiteY2" fmla="*/ 5014249 h 6771341"/>
                <a:gd name="connsiteX3" fmla="*/ 0 w 5927646"/>
                <a:gd name="connsiteY3" fmla="*/ 1778875 h 6771341"/>
                <a:gd name="connsiteX4" fmla="*/ 81320 w 5927646"/>
                <a:gd name="connsiteY4" fmla="*/ 1639469 h 6771341"/>
                <a:gd name="connsiteX5" fmla="*/ 2883956 w 5927646"/>
                <a:gd name="connsiteY5" fmla="*/ 21782 h 6771341"/>
                <a:gd name="connsiteX6" fmla="*/ 3043691 w 5927646"/>
                <a:gd name="connsiteY6" fmla="*/ 21782 h 6771341"/>
                <a:gd name="connsiteX7" fmla="*/ 5846326 w 5927646"/>
                <a:gd name="connsiteY7" fmla="*/ 1639469 h 6771341"/>
                <a:gd name="connsiteX8" fmla="*/ 5927647 w 5927646"/>
                <a:gd name="connsiteY8" fmla="*/ 1778875 h 6771341"/>
                <a:gd name="connsiteX9" fmla="*/ 5927647 w 5927646"/>
                <a:gd name="connsiteY9" fmla="*/ 4433392 h 6771341"/>
                <a:gd name="connsiteX10" fmla="*/ 5608176 w 5927646"/>
                <a:gd name="connsiteY10" fmla="*/ 4433392 h 6771341"/>
                <a:gd name="connsiteX11" fmla="*/ 5608176 w 5927646"/>
                <a:gd name="connsiteY11" fmla="*/ 1871812 h 6771341"/>
                <a:gd name="connsiteX12" fmla="*/ 2965276 w 5927646"/>
                <a:gd name="connsiteY12" fmla="*/ 347062 h 6771341"/>
                <a:gd name="connsiteX13" fmla="*/ 322376 w 5927646"/>
                <a:gd name="connsiteY13" fmla="*/ 1871812 h 6771341"/>
                <a:gd name="connsiteX14" fmla="*/ 322376 w 5927646"/>
                <a:gd name="connsiteY14" fmla="*/ 4924216 h 6771341"/>
                <a:gd name="connsiteX15" fmla="*/ 3046595 w 5927646"/>
                <a:gd name="connsiteY15" fmla="*/ 6495434 h 6771341"/>
                <a:gd name="connsiteX16" fmla="*/ 2883956 w 5927646"/>
                <a:gd name="connsiteY16" fmla="*/ 6771342 h 677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27646" h="6771341">
                  <a:moveTo>
                    <a:pt x="2883956" y="6771342"/>
                  </a:moveTo>
                  <a:lnTo>
                    <a:pt x="81320" y="5153654"/>
                  </a:lnTo>
                  <a:cubicBezTo>
                    <a:pt x="31947" y="5124611"/>
                    <a:pt x="0" y="5072335"/>
                    <a:pt x="0" y="5014249"/>
                  </a:cubicBezTo>
                  <a:lnTo>
                    <a:pt x="0" y="1778875"/>
                  </a:lnTo>
                  <a:cubicBezTo>
                    <a:pt x="0" y="1720789"/>
                    <a:pt x="29043" y="1668512"/>
                    <a:pt x="81320" y="1639469"/>
                  </a:cubicBezTo>
                  <a:lnTo>
                    <a:pt x="2883956" y="21782"/>
                  </a:lnTo>
                  <a:cubicBezTo>
                    <a:pt x="2933328" y="-7261"/>
                    <a:pt x="2994319" y="-7261"/>
                    <a:pt x="3043691" y="21782"/>
                  </a:cubicBezTo>
                  <a:lnTo>
                    <a:pt x="5846326" y="1639469"/>
                  </a:lnTo>
                  <a:cubicBezTo>
                    <a:pt x="5895700" y="1668512"/>
                    <a:pt x="5927647" y="1720789"/>
                    <a:pt x="5927647" y="1778875"/>
                  </a:cubicBezTo>
                  <a:lnTo>
                    <a:pt x="5927647" y="4433392"/>
                  </a:lnTo>
                  <a:lnTo>
                    <a:pt x="5608176" y="4433392"/>
                  </a:lnTo>
                  <a:lnTo>
                    <a:pt x="5608176" y="1871812"/>
                  </a:lnTo>
                  <a:lnTo>
                    <a:pt x="2965276" y="347062"/>
                  </a:lnTo>
                  <a:lnTo>
                    <a:pt x="322376" y="1871812"/>
                  </a:lnTo>
                  <a:lnTo>
                    <a:pt x="322376" y="4924216"/>
                  </a:lnTo>
                  <a:lnTo>
                    <a:pt x="3046595" y="6495434"/>
                  </a:lnTo>
                  <a:lnTo>
                    <a:pt x="2883956" y="6771342"/>
                  </a:lnTo>
                  <a:close/>
                </a:path>
              </a:pathLst>
            </a:custGeom>
            <a:solidFill>
              <a:schemeClr val="accent3"/>
            </a:solidFill>
            <a:ln w="29031" cap="flat">
              <a:noFill/>
              <a:prstDash val="solid"/>
              <a:miter/>
            </a:ln>
          </p:spPr>
          <p:txBody>
            <a:bodyPr rtlCol="0" anchor="ctr"/>
            <a:lstStyle/>
            <a:p>
              <a:endParaRPr lang="en-US">
                <a:solidFill>
                  <a:srgbClr val="272E3A"/>
                </a:solidFill>
                <a:latin typeface="Montserrat Light"/>
              </a:endParaRPr>
            </a:p>
          </p:txBody>
        </p:sp>
        <p:sp>
          <p:nvSpPr>
            <p:cNvPr id="16" name="Freeform: Shape 8">
              <a:extLst>
                <a:ext uri="{FF2B5EF4-FFF2-40B4-BE49-F238E27FC236}">
                  <a16:creationId xmlns:a16="http://schemas.microsoft.com/office/drawing/2014/main" id="{E562BC1C-F00D-B57B-812F-8928347D61A5}"/>
                </a:ext>
              </a:extLst>
            </p:cNvPr>
            <p:cNvSpPr/>
            <p:nvPr/>
          </p:nvSpPr>
          <p:spPr>
            <a:xfrm>
              <a:off x="10495599" y="6374443"/>
              <a:ext cx="3120718" cy="1937916"/>
            </a:xfrm>
            <a:custGeom>
              <a:avLst/>
              <a:gdLst>
                <a:gd name="connsiteX0" fmla="*/ 160494 w 3120718"/>
                <a:gd name="connsiteY0" fmla="*/ 1937916 h 1937916"/>
                <a:gd name="connsiteX1" fmla="*/ 21088 w 3120718"/>
                <a:gd name="connsiteY1" fmla="*/ 1856597 h 1937916"/>
                <a:gd name="connsiteX2" fmla="*/ 79174 w 3120718"/>
                <a:gd name="connsiteY2" fmla="*/ 1638775 h 1937916"/>
                <a:gd name="connsiteX3" fmla="*/ 2881810 w 3120718"/>
                <a:gd name="connsiteY3" fmla="*/ 21088 h 1937916"/>
                <a:gd name="connsiteX4" fmla="*/ 3099631 w 3120718"/>
                <a:gd name="connsiteY4" fmla="*/ 79174 h 1937916"/>
                <a:gd name="connsiteX5" fmla="*/ 3041545 w 3120718"/>
                <a:gd name="connsiteY5" fmla="*/ 296995 h 1937916"/>
                <a:gd name="connsiteX6" fmla="*/ 238909 w 3120718"/>
                <a:gd name="connsiteY6" fmla="*/ 1914682 h 1937916"/>
                <a:gd name="connsiteX7" fmla="*/ 160494 w 3120718"/>
                <a:gd name="connsiteY7" fmla="*/ 1937916 h 193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718" h="1937916">
                  <a:moveTo>
                    <a:pt x="160494" y="1937916"/>
                  </a:moveTo>
                  <a:cubicBezTo>
                    <a:pt x="105312" y="1937916"/>
                    <a:pt x="53035" y="1908873"/>
                    <a:pt x="21088" y="1856597"/>
                  </a:cubicBezTo>
                  <a:cubicBezTo>
                    <a:pt x="-22476" y="1781085"/>
                    <a:pt x="3662" y="1682339"/>
                    <a:pt x="79174" y="1638775"/>
                  </a:cubicBezTo>
                  <a:lnTo>
                    <a:pt x="2881810" y="21088"/>
                  </a:lnTo>
                  <a:cubicBezTo>
                    <a:pt x="2957320" y="-22476"/>
                    <a:pt x="3056067" y="3662"/>
                    <a:pt x="3099631" y="79174"/>
                  </a:cubicBezTo>
                  <a:cubicBezTo>
                    <a:pt x="3143195" y="154685"/>
                    <a:pt x="3117056" y="253431"/>
                    <a:pt x="3041545" y="296995"/>
                  </a:cubicBezTo>
                  <a:lnTo>
                    <a:pt x="238909" y="1914682"/>
                  </a:lnTo>
                  <a:cubicBezTo>
                    <a:pt x="215675" y="1929204"/>
                    <a:pt x="186632" y="1937916"/>
                    <a:pt x="160494" y="1937916"/>
                  </a:cubicBezTo>
                  <a:close/>
                </a:path>
              </a:pathLst>
            </a:custGeom>
            <a:solidFill>
              <a:schemeClr val="accent3"/>
            </a:solidFill>
            <a:ln w="29031" cap="flat">
              <a:noFill/>
              <a:prstDash val="solid"/>
              <a:miter/>
            </a:ln>
          </p:spPr>
          <p:txBody>
            <a:bodyPr rtlCol="0" anchor="ctr"/>
            <a:lstStyle/>
            <a:p>
              <a:endParaRPr lang="en-US">
                <a:solidFill>
                  <a:srgbClr val="272E3A"/>
                </a:solidFill>
                <a:latin typeface="Montserrat Light"/>
              </a:endParaRPr>
            </a:p>
          </p:txBody>
        </p:sp>
        <p:sp>
          <p:nvSpPr>
            <p:cNvPr id="17" name="Freeform: Shape 9">
              <a:extLst>
                <a:ext uri="{FF2B5EF4-FFF2-40B4-BE49-F238E27FC236}">
                  <a16:creationId xmlns:a16="http://schemas.microsoft.com/office/drawing/2014/main" id="{5184106D-CEB2-DBB2-242D-21AFEB518B8B}"/>
                </a:ext>
              </a:extLst>
            </p:cNvPr>
            <p:cNvSpPr/>
            <p:nvPr/>
          </p:nvSpPr>
          <p:spPr>
            <a:xfrm>
              <a:off x="7695868" y="6377348"/>
              <a:ext cx="3120718" cy="1935011"/>
            </a:xfrm>
            <a:custGeom>
              <a:avLst/>
              <a:gdLst>
                <a:gd name="connsiteX0" fmla="*/ 2960225 w 3120718"/>
                <a:gd name="connsiteY0" fmla="*/ 1935012 h 1935011"/>
                <a:gd name="connsiteX1" fmla="*/ 2881809 w 3120718"/>
                <a:gd name="connsiteY1" fmla="*/ 1914682 h 1935011"/>
                <a:gd name="connsiteX2" fmla="*/ 79174 w 3120718"/>
                <a:gd name="connsiteY2" fmla="*/ 296995 h 1935011"/>
                <a:gd name="connsiteX3" fmla="*/ 21088 w 3120718"/>
                <a:gd name="connsiteY3" fmla="*/ 79174 h 1935011"/>
                <a:gd name="connsiteX4" fmla="*/ 238909 w 3120718"/>
                <a:gd name="connsiteY4" fmla="*/ 21088 h 1935011"/>
                <a:gd name="connsiteX5" fmla="*/ 3041545 w 3120718"/>
                <a:gd name="connsiteY5" fmla="*/ 1638775 h 1935011"/>
                <a:gd name="connsiteX6" fmla="*/ 3099631 w 3120718"/>
                <a:gd name="connsiteY6" fmla="*/ 1856596 h 1935011"/>
                <a:gd name="connsiteX7" fmla="*/ 2960225 w 3120718"/>
                <a:gd name="connsiteY7" fmla="*/ 1935012 h 193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718" h="1935011">
                  <a:moveTo>
                    <a:pt x="2960225" y="1935012"/>
                  </a:moveTo>
                  <a:cubicBezTo>
                    <a:pt x="2934086" y="1935012"/>
                    <a:pt x="2905044" y="1929203"/>
                    <a:pt x="2881809" y="1914682"/>
                  </a:cubicBezTo>
                  <a:lnTo>
                    <a:pt x="79174" y="296995"/>
                  </a:lnTo>
                  <a:cubicBezTo>
                    <a:pt x="3662" y="253431"/>
                    <a:pt x="-22476" y="154685"/>
                    <a:pt x="21088" y="79174"/>
                  </a:cubicBezTo>
                  <a:cubicBezTo>
                    <a:pt x="64652" y="3662"/>
                    <a:pt x="163398" y="-22476"/>
                    <a:pt x="238909" y="21088"/>
                  </a:cubicBezTo>
                  <a:lnTo>
                    <a:pt x="3041545" y="1638775"/>
                  </a:lnTo>
                  <a:cubicBezTo>
                    <a:pt x="3117056" y="1682339"/>
                    <a:pt x="3143195" y="1781085"/>
                    <a:pt x="3099631" y="1856596"/>
                  </a:cubicBezTo>
                  <a:cubicBezTo>
                    <a:pt x="3067683" y="1905969"/>
                    <a:pt x="3015406" y="1935012"/>
                    <a:pt x="2960225" y="1935012"/>
                  </a:cubicBezTo>
                  <a:close/>
                </a:path>
              </a:pathLst>
            </a:custGeom>
            <a:solidFill>
              <a:schemeClr val="accent3"/>
            </a:solidFill>
            <a:ln w="29031" cap="flat">
              <a:noFill/>
              <a:prstDash val="solid"/>
              <a:miter/>
            </a:ln>
          </p:spPr>
          <p:txBody>
            <a:bodyPr rtlCol="0" anchor="ctr"/>
            <a:lstStyle/>
            <a:p>
              <a:endParaRPr lang="en-US">
                <a:solidFill>
                  <a:srgbClr val="272E3A"/>
                </a:solidFill>
                <a:latin typeface="Montserrat Light"/>
              </a:endParaRPr>
            </a:p>
          </p:txBody>
        </p:sp>
      </p:grpSp>
      <p:sp>
        <p:nvSpPr>
          <p:cNvPr id="23" name="Content Placeholder 2">
            <a:extLst>
              <a:ext uri="{FF2B5EF4-FFF2-40B4-BE49-F238E27FC236}">
                <a16:creationId xmlns:a16="http://schemas.microsoft.com/office/drawing/2014/main" id="{69E18D10-1530-C7C0-0957-D133A24922D1}"/>
              </a:ext>
            </a:extLst>
          </p:cNvPr>
          <p:cNvSpPr>
            <a:spLocks noGrp="1"/>
          </p:cNvSpPr>
          <p:nvPr>
            <p:ph idx="14"/>
          </p:nvPr>
        </p:nvSpPr>
        <p:spPr>
          <a:xfrm>
            <a:off x="1696720" y="1749287"/>
            <a:ext cx="4356016" cy="1206289"/>
          </a:xfrm>
          <a:prstGeom prst="rect">
            <a:avLst/>
          </a:prstGeom>
        </p:spPr>
        <p:txBody>
          <a:bodyPr>
            <a:normAutofit/>
          </a:bodyPr>
          <a:lstStyle>
            <a:lvl1pPr marL="0" indent="0">
              <a:lnSpc>
                <a:spcPct val="100000"/>
              </a:lnSpc>
              <a:spcBef>
                <a:spcPts val="2200"/>
              </a:spcBef>
              <a:spcAft>
                <a:spcPts val="0"/>
              </a:spcAft>
              <a:buClr>
                <a:schemeClr val="accent1"/>
              </a:buClr>
              <a:buNone/>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4" name="Content Placeholder 2">
            <a:extLst>
              <a:ext uri="{FF2B5EF4-FFF2-40B4-BE49-F238E27FC236}">
                <a16:creationId xmlns:a16="http://schemas.microsoft.com/office/drawing/2014/main" id="{90C7F8E6-124A-FE0B-661B-C0B50CD166B9}"/>
              </a:ext>
            </a:extLst>
          </p:cNvPr>
          <p:cNvSpPr>
            <a:spLocks noGrp="1"/>
          </p:cNvSpPr>
          <p:nvPr>
            <p:ph idx="15"/>
          </p:nvPr>
        </p:nvSpPr>
        <p:spPr>
          <a:xfrm>
            <a:off x="1696720" y="3265365"/>
            <a:ext cx="4356016" cy="1206289"/>
          </a:xfrm>
          <a:prstGeom prst="rect">
            <a:avLst/>
          </a:prstGeom>
        </p:spPr>
        <p:txBody>
          <a:bodyPr>
            <a:normAutofit/>
          </a:bodyPr>
          <a:lstStyle>
            <a:lvl1pPr marL="0" indent="0">
              <a:lnSpc>
                <a:spcPct val="100000"/>
              </a:lnSpc>
              <a:spcBef>
                <a:spcPts val="2200"/>
              </a:spcBef>
              <a:spcAft>
                <a:spcPts val="0"/>
              </a:spcAft>
              <a:buClr>
                <a:schemeClr val="accent1"/>
              </a:buClr>
              <a:buNone/>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92EB478C-5964-F3A2-FAEF-9959643C0FB8}"/>
              </a:ext>
            </a:extLst>
          </p:cNvPr>
          <p:cNvSpPr>
            <a:spLocks noGrp="1"/>
          </p:cNvSpPr>
          <p:nvPr>
            <p:ph idx="16"/>
          </p:nvPr>
        </p:nvSpPr>
        <p:spPr>
          <a:xfrm>
            <a:off x="1696720" y="4805208"/>
            <a:ext cx="4356016" cy="1206289"/>
          </a:xfrm>
          <a:prstGeom prst="rect">
            <a:avLst/>
          </a:prstGeom>
        </p:spPr>
        <p:txBody>
          <a:bodyPr>
            <a:normAutofit/>
          </a:bodyPr>
          <a:lstStyle>
            <a:lvl1pPr marL="0" indent="0">
              <a:lnSpc>
                <a:spcPct val="100000"/>
              </a:lnSpc>
              <a:spcBef>
                <a:spcPts val="2200"/>
              </a:spcBef>
              <a:spcAft>
                <a:spcPts val="0"/>
              </a:spcAft>
              <a:buClr>
                <a:schemeClr val="accent1"/>
              </a:buClr>
              <a:buNone/>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547629"/>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2 Content 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9" name="Content Placeholder 2">
            <a:extLst>
              <a:ext uri="{FF2B5EF4-FFF2-40B4-BE49-F238E27FC236}">
                <a16:creationId xmlns:a16="http://schemas.microsoft.com/office/drawing/2014/main" id="{2AD7F50B-E084-FF2B-CF83-1483B4E2CD83}"/>
              </a:ext>
            </a:extLst>
          </p:cNvPr>
          <p:cNvSpPr>
            <a:spLocks noGrp="1"/>
          </p:cNvSpPr>
          <p:nvPr>
            <p:ph idx="12"/>
          </p:nvPr>
        </p:nvSpPr>
        <p:spPr>
          <a:xfrm>
            <a:off x="5687612" y="1749287"/>
            <a:ext cx="4709160"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1286854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Small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0" name="Slide Number Placeholder 5">
            <a:extLst>
              <a:ext uri="{FF2B5EF4-FFF2-40B4-BE49-F238E27FC236}">
                <a16:creationId xmlns:a16="http://schemas.microsoft.com/office/drawing/2014/main" id="{3F2B417B-3723-9F49-B5EE-F226258E740A}"/>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739317" y="3286540"/>
            <a:ext cx="10667491" cy="3193773"/>
          </a:xfrm>
          <a:prstGeom prst="rect">
            <a:avLst/>
          </a:prstGeom>
        </p:spPr>
        <p:txBody>
          <a:bodyPr>
            <a:normAutofit/>
          </a:bodyPr>
          <a:lstStyle>
            <a:lvl1pPr marL="342900" indent="-342900">
              <a:spcBef>
                <a:spcPts val="1200"/>
              </a:spcBef>
              <a:spcAft>
                <a:spcPts val="500"/>
              </a:spcAft>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a:solidFill>
                  <a:schemeClr val="accent2"/>
                </a:solidFill>
              </a:rPr>
              <a:t>Only use level one bullets for lists of two or more items. </a:t>
            </a:r>
            <a:r>
              <a:rPr lang="en-US"/>
              <a:t>A bullet is not necessary for a list of one item. If emphasis is required, use bold and colored text.</a:t>
            </a:r>
          </a:p>
          <a:p>
            <a:r>
              <a:rPr lang="en-US"/>
              <a:t>Level one bullet</a:t>
            </a:r>
          </a:p>
          <a:p>
            <a:pPr lvl="1"/>
            <a:r>
              <a:rPr lang="en-US"/>
              <a:t>Level two bullet (preferred max of bullet sublevels)</a:t>
            </a:r>
          </a:p>
          <a:p>
            <a:r>
              <a:rPr lang="en-US"/>
              <a:t>Level one bullet</a:t>
            </a:r>
          </a:p>
          <a:p>
            <a:pPr lvl="1"/>
            <a:r>
              <a:rPr lang="en-US"/>
              <a:t>Level two bullet</a:t>
            </a:r>
          </a:p>
          <a:p>
            <a:pPr lvl="2"/>
            <a:r>
              <a:rPr lang="en-US"/>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4" y="1374865"/>
            <a:ext cx="10665815"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a:t>Click to edit slide title. Use this slide template for creating simple headlines, descriptive text and little to no imagery</a:t>
            </a:r>
          </a:p>
        </p:txBody>
      </p:sp>
      <p:pic>
        <p:nvPicPr>
          <p:cNvPr id="8" name="Picture 7">
            <a:extLst>
              <a:ext uri="{FF2B5EF4-FFF2-40B4-BE49-F238E27FC236}">
                <a16:creationId xmlns:a16="http://schemas.microsoft.com/office/drawing/2014/main" id="{8D86ED71-5EC5-F4E6-6EDB-96470D7DFD12}"/>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30473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2 Column Content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pic>
        <p:nvPicPr>
          <p:cNvPr id="9" name="Picture 8">
            <a:extLst>
              <a:ext uri="{FF2B5EF4-FFF2-40B4-BE49-F238E27FC236}">
                <a16:creationId xmlns:a16="http://schemas.microsoft.com/office/drawing/2014/main" id="{47B5D915-1E81-2DCF-7E17-B0A0E02A5990}"/>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2873227229"/>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3" name="Content Placeholder 3">
            <a:extLst>
              <a:ext uri="{FF2B5EF4-FFF2-40B4-BE49-F238E27FC236}">
                <a16:creationId xmlns:a16="http://schemas.microsoft.com/office/drawing/2014/main" id="{E105993F-14E1-A247-9FE0-2A6E9AA9E218}"/>
              </a:ext>
            </a:extLst>
          </p:cNvPr>
          <p:cNvSpPr>
            <a:spLocks noGrp="1"/>
          </p:cNvSpPr>
          <p:nvPr>
            <p:ph sz="half" idx="13"/>
          </p:nvPr>
        </p:nvSpPr>
        <p:spPr>
          <a:xfrm>
            <a:off x="740993" y="2266123"/>
            <a:ext cx="3242520" cy="3644348"/>
          </a:xfrm>
          <a:prstGeom prst="rect">
            <a:avLst/>
          </a:prstGeom>
          <a:solidFill>
            <a:schemeClr val="bg1">
              <a:lumMod val="95000"/>
            </a:schemeClr>
          </a:solid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1068396"/>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pic>
        <p:nvPicPr>
          <p:cNvPr id="10" name="Picture 9">
            <a:extLst>
              <a:ext uri="{FF2B5EF4-FFF2-40B4-BE49-F238E27FC236}">
                <a16:creationId xmlns:a16="http://schemas.microsoft.com/office/drawing/2014/main" id="{F92C6994-99E6-12FD-B651-A7A567DF45F5}"/>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17" name="Content Placeholder 3">
            <a:extLst>
              <a:ext uri="{FF2B5EF4-FFF2-40B4-BE49-F238E27FC236}">
                <a16:creationId xmlns:a16="http://schemas.microsoft.com/office/drawing/2014/main" id="{5DB2B455-46E6-E524-E165-8BED171CF93F}"/>
              </a:ext>
            </a:extLst>
          </p:cNvPr>
          <p:cNvSpPr>
            <a:spLocks noGrp="1"/>
          </p:cNvSpPr>
          <p:nvPr>
            <p:ph sz="half" idx="14"/>
          </p:nvPr>
        </p:nvSpPr>
        <p:spPr>
          <a:xfrm>
            <a:off x="4474740" y="2266123"/>
            <a:ext cx="3242520" cy="3644348"/>
          </a:xfrm>
          <a:prstGeom prst="rect">
            <a:avLst/>
          </a:prstGeom>
          <a:solidFill>
            <a:schemeClr val="bg1">
              <a:lumMod val="95000"/>
            </a:schemeClr>
          </a:solid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8" name="Content Placeholder 3">
            <a:extLst>
              <a:ext uri="{FF2B5EF4-FFF2-40B4-BE49-F238E27FC236}">
                <a16:creationId xmlns:a16="http://schemas.microsoft.com/office/drawing/2014/main" id="{9114FC69-A667-2C9A-4C98-6B62A29F5C11}"/>
              </a:ext>
            </a:extLst>
          </p:cNvPr>
          <p:cNvSpPr>
            <a:spLocks noGrp="1"/>
          </p:cNvSpPr>
          <p:nvPr>
            <p:ph sz="half" idx="15"/>
          </p:nvPr>
        </p:nvSpPr>
        <p:spPr>
          <a:xfrm>
            <a:off x="8208487" y="2266123"/>
            <a:ext cx="3242520" cy="3644348"/>
          </a:xfrm>
          <a:prstGeom prst="rect">
            <a:avLst/>
          </a:prstGeom>
          <a:solidFill>
            <a:schemeClr val="bg1">
              <a:lumMod val="95000"/>
            </a:schemeClr>
          </a:solid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3761391"/>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graphic, and 3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939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pic>
        <p:nvPicPr>
          <p:cNvPr id="10" name="Picture 9">
            <a:extLst>
              <a:ext uri="{FF2B5EF4-FFF2-40B4-BE49-F238E27FC236}">
                <a16:creationId xmlns:a16="http://schemas.microsoft.com/office/drawing/2014/main" id="{F92C6994-99E6-12FD-B651-A7A567DF45F5}"/>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14" name="Freeform 44">
            <a:extLst>
              <a:ext uri="{FF2B5EF4-FFF2-40B4-BE49-F238E27FC236}">
                <a16:creationId xmlns:a16="http://schemas.microsoft.com/office/drawing/2014/main" id="{5122FC29-B978-663B-7610-60B37E2D7CA4}"/>
              </a:ext>
              <a:ext uri="{C183D7F6-B498-43B3-948B-1728B52AA6E4}">
                <adec:decorative xmlns:adec="http://schemas.microsoft.com/office/drawing/2017/decorative" val="1"/>
              </a:ext>
            </a:extLst>
          </p:cNvPr>
          <p:cNvSpPr>
            <a:spLocks/>
          </p:cNvSpPr>
          <p:nvPr userDrawn="1"/>
        </p:nvSpPr>
        <p:spPr bwMode="auto">
          <a:xfrm>
            <a:off x="7577494" y="1667286"/>
            <a:ext cx="4039632" cy="1499291"/>
          </a:xfrm>
          <a:custGeom>
            <a:avLst/>
            <a:gdLst>
              <a:gd name="T0" fmla="*/ 380 w 1222"/>
              <a:gd name="T1" fmla="*/ 0 h 453"/>
              <a:gd name="T2" fmla="*/ 245 w 1222"/>
              <a:gd name="T3" fmla="*/ 67 h 453"/>
              <a:gd name="T4" fmla="*/ 134 w 1222"/>
              <a:gd name="T5" fmla="*/ 196 h 453"/>
              <a:gd name="T6" fmla="*/ 133 w 1222"/>
              <a:gd name="T7" fmla="*/ 197 h 453"/>
              <a:gd name="T8" fmla="*/ 0 w 1222"/>
              <a:gd name="T9" fmla="*/ 404 h 453"/>
              <a:gd name="T10" fmla="*/ 7 w 1222"/>
              <a:gd name="T11" fmla="*/ 397 h 453"/>
              <a:gd name="T12" fmla="*/ 143 w 1222"/>
              <a:gd name="T13" fmla="*/ 268 h 453"/>
              <a:gd name="T14" fmla="*/ 362 w 1222"/>
              <a:gd name="T15" fmla="*/ 453 h 453"/>
              <a:gd name="T16" fmla="*/ 1222 w 1222"/>
              <a:gd name="T17" fmla="*/ 453 h 453"/>
              <a:gd name="T18" fmla="*/ 1222 w 1222"/>
              <a:gd name="T19" fmla="*/ 0 h 453"/>
              <a:gd name="T20" fmla="*/ 380 w 1222"/>
              <a:gd name="T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2" h="453">
                <a:moveTo>
                  <a:pt x="380" y="0"/>
                </a:moveTo>
                <a:cubicBezTo>
                  <a:pt x="312" y="0"/>
                  <a:pt x="275" y="45"/>
                  <a:pt x="245" y="67"/>
                </a:cubicBezTo>
                <a:cubicBezTo>
                  <a:pt x="216" y="89"/>
                  <a:pt x="145" y="182"/>
                  <a:pt x="134" y="196"/>
                </a:cubicBezTo>
                <a:cubicBezTo>
                  <a:pt x="134" y="196"/>
                  <a:pt x="133" y="197"/>
                  <a:pt x="133" y="197"/>
                </a:cubicBezTo>
                <a:cubicBezTo>
                  <a:pt x="126" y="210"/>
                  <a:pt x="62" y="329"/>
                  <a:pt x="0" y="404"/>
                </a:cubicBezTo>
                <a:cubicBezTo>
                  <a:pt x="3" y="402"/>
                  <a:pt x="5" y="399"/>
                  <a:pt x="7" y="397"/>
                </a:cubicBezTo>
                <a:cubicBezTo>
                  <a:pt x="57" y="343"/>
                  <a:pt x="128" y="270"/>
                  <a:pt x="143" y="268"/>
                </a:cubicBezTo>
                <a:cubicBezTo>
                  <a:pt x="153" y="291"/>
                  <a:pt x="290" y="453"/>
                  <a:pt x="362" y="453"/>
                </a:cubicBezTo>
                <a:cubicBezTo>
                  <a:pt x="1222" y="453"/>
                  <a:pt x="1222" y="453"/>
                  <a:pt x="1222" y="453"/>
                </a:cubicBezTo>
                <a:cubicBezTo>
                  <a:pt x="1222" y="0"/>
                  <a:pt x="1222" y="0"/>
                  <a:pt x="1222" y="0"/>
                </a:cubicBezTo>
                <a:cubicBezTo>
                  <a:pt x="1222" y="0"/>
                  <a:pt x="437" y="0"/>
                  <a:pt x="380"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16" name="Freeform 45">
            <a:extLst>
              <a:ext uri="{FF2B5EF4-FFF2-40B4-BE49-F238E27FC236}">
                <a16:creationId xmlns:a16="http://schemas.microsoft.com/office/drawing/2014/main" id="{C6960329-995C-0677-60F2-55306345AEA4}"/>
              </a:ext>
              <a:ext uri="{C183D7F6-B498-43B3-948B-1728B52AA6E4}">
                <adec:decorative xmlns:adec="http://schemas.microsoft.com/office/drawing/2017/decorative" val="1"/>
              </a:ext>
            </a:extLst>
          </p:cNvPr>
          <p:cNvSpPr>
            <a:spLocks/>
          </p:cNvSpPr>
          <p:nvPr userDrawn="1"/>
        </p:nvSpPr>
        <p:spPr bwMode="auto">
          <a:xfrm>
            <a:off x="3887106" y="1671735"/>
            <a:ext cx="4130835" cy="1494843"/>
          </a:xfrm>
          <a:custGeom>
            <a:avLst/>
            <a:gdLst>
              <a:gd name="T0" fmla="*/ 1215 w 1250"/>
              <a:gd name="T1" fmla="*/ 195 h 452"/>
              <a:gd name="T2" fmla="*/ 1089 w 1250"/>
              <a:gd name="T3" fmla="*/ 43 h 452"/>
              <a:gd name="T4" fmla="*/ 996 w 1250"/>
              <a:gd name="T5" fmla="*/ 0 h 452"/>
              <a:gd name="T6" fmla="*/ 355 w 1250"/>
              <a:gd name="T7" fmla="*/ 0 h 452"/>
              <a:gd name="T8" fmla="*/ 223 w 1250"/>
              <a:gd name="T9" fmla="*/ 75 h 452"/>
              <a:gd name="T10" fmla="*/ 120 w 1250"/>
              <a:gd name="T11" fmla="*/ 199 h 452"/>
              <a:gd name="T12" fmla="*/ 120 w 1250"/>
              <a:gd name="T13" fmla="*/ 199 h 452"/>
              <a:gd name="T14" fmla="*/ 0 w 1250"/>
              <a:gd name="T15" fmla="*/ 388 h 452"/>
              <a:gd name="T16" fmla="*/ 129 w 1250"/>
              <a:gd name="T17" fmla="*/ 270 h 452"/>
              <a:gd name="T18" fmla="*/ 341 w 1250"/>
              <a:gd name="T19" fmla="*/ 452 h 452"/>
              <a:gd name="T20" fmla="*/ 1008 w 1250"/>
              <a:gd name="T21" fmla="*/ 452 h 452"/>
              <a:gd name="T22" fmla="*/ 1117 w 1250"/>
              <a:gd name="T23" fmla="*/ 403 h 452"/>
              <a:gd name="T24" fmla="*/ 1250 w 1250"/>
              <a:gd name="T25" fmla="*/ 196 h 452"/>
              <a:gd name="T26" fmla="*/ 1215 w 1250"/>
              <a:gd name="T27" fmla="*/ 1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0" h="452">
                <a:moveTo>
                  <a:pt x="1215" y="195"/>
                </a:moveTo>
                <a:cubicBezTo>
                  <a:pt x="1208" y="189"/>
                  <a:pt x="1125" y="84"/>
                  <a:pt x="1089" y="43"/>
                </a:cubicBezTo>
                <a:cubicBezTo>
                  <a:pt x="1053" y="3"/>
                  <a:pt x="996" y="0"/>
                  <a:pt x="996" y="0"/>
                </a:cubicBezTo>
                <a:cubicBezTo>
                  <a:pt x="996" y="0"/>
                  <a:pt x="396" y="0"/>
                  <a:pt x="355" y="0"/>
                </a:cubicBezTo>
                <a:cubicBezTo>
                  <a:pt x="313" y="0"/>
                  <a:pt x="266" y="37"/>
                  <a:pt x="223" y="75"/>
                </a:cubicBezTo>
                <a:cubicBezTo>
                  <a:pt x="180" y="114"/>
                  <a:pt x="133" y="186"/>
                  <a:pt x="120" y="199"/>
                </a:cubicBezTo>
                <a:cubicBezTo>
                  <a:pt x="120" y="199"/>
                  <a:pt x="120" y="199"/>
                  <a:pt x="120" y="199"/>
                </a:cubicBezTo>
                <a:cubicBezTo>
                  <a:pt x="112" y="214"/>
                  <a:pt x="57" y="315"/>
                  <a:pt x="0" y="388"/>
                </a:cubicBezTo>
                <a:cubicBezTo>
                  <a:pt x="49" y="335"/>
                  <a:pt x="114" y="272"/>
                  <a:pt x="129" y="270"/>
                </a:cubicBezTo>
                <a:cubicBezTo>
                  <a:pt x="138" y="293"/>
                  <a:pt x="269" y="452"/>
                  <a:pt x="341" y="452"/>
                </a:cubicBezTo>
                <a:cubicBezTo>
                  <a:pt x="1008" y="452"/>
                  <a:pt x="1008" y="452"/>
                  <a:pt x="1008" y="452"/>
                </a:cubicBezTo>
                <a:cubicBezTo>
                  <a:pt x="1008" y="452"/>
                  <a:pt x="1068" y="450"/>
                  <a:pt x="1117" y="403"/>
                </a:cubicBezTo>
                <a:cubicBezTo>
                  <a:pt x="1179" y="328"/>
                  <a:pt x="1243" y="209"/>
                  <a:pt x="1250" y="196"/>
                </a:cubicBezTo>
                <a:cubicBezTo>
                  <a:pt x="1239" y="208"/>
                  <a:pt x="1222" y="200"/>
                  <a:pt x="1215" y="19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17" name="Freeform 54">
            <a:extLst>
              <a:ext uri="{FF2B5EF4-FFF2-40B4-BE49-F238E27FC236}">
                <a16:creationId xmlns:a16="http://schemas.microsoft.com/office/drawing/2014/main" id="{6D7DAD55-41C9-7B87-5FDE-67B8588E452B}"/>
              </a:ext>
              <a:ext uri="{C183D7F6-B498-43B3-948B-1728B52AA6E4}">
                <adec:decorative xmlns:adec="http://schemas.microsoft.com/office/drawing/2017/decorative" val="1"/>
              </a:ext>
            </a:extLst>
          </p:cNvPr>
          <p:cNvSpPr>
            <a:spLocks/>
          </p:cNvSpPr>
          <p:nvPr userDrawn="1"/>
        </p:nvSpPr>
        <p:spPr bwMode="auto">
          <a:xfrm>
            <a:off x="574874" y="1660613"/>
            <a:ext cx="3708187" cy="1501517"/>
          </a:xfrm>
          <a:custGeom>
            <a:avLst/>
            <a:gdLst>
              <a:gd name="T0" fmla="*/ 1086 w 1122"/>
              <a:gd name="T1" fmla="*/ 196 h 454"/>
              <a:gd name="T2" fmla="*/ 983 w 1122"/>
              <a:gd name="T3" fmla="*/ 65 h 454"/>
              <a:gd name="T4" fmla="*/ 864 w 1122"/>
              <a:gd name="T5" fmla="*/ 2 h 454"/>
              <a:gd name="T6" fmla="*/ 0 w 1122"/>
              <a:gd name="T7" fmla="*/ 2 h 454"/>
              <a:gd name="T8" fmla="*/ 0 w 1122"/>
              <a:gd name="T9" fmla="*/ 454 h 454"/>
              <a:gd name="T10" fmla="*/ 873 w 1122"/>
              <a:gd name="T11" fmla="*/ 454 h 454"/>
              <a:gd name="T12" fmla="*/ 995 w 1122"/>
              <a:gd name="T13" fmla="*/ 399 h 454"/>
              <a:gd name="T14" fmla="*/ 1002 w 1122"/>
              <a:gd name="T15" fmla="*/ 391 h 454"/>
              <a:gd name="T16" fmla="*/ 1122 w 1122"/>
              <a:gd name="T17" fmla="*/ 202 h 454"/>
              <a:gd name="T18" fmla="*/ 1086 w 1122"/>
              <a:gd name="T19" fmla="*/ 19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2" h="454">
                <a:moveTo>
                  <a:pt x="1086" y="196"/>
                </a:moveTo>
                <a:cubicBezTo>
                  <a:pt x="1078" y="185"/>
                  <a:pt x="1037" y="129"/>
                  <a:pt x="983" y="65"/>
                </a:cubicBezTo>
                <a:cubicBezTo>
                  <a:pt x="929" y="0"/>
                  <a:pt x="864" y="2"/>
                  <a:pt x="864" y="2"/>
                </a:cubicBezTo>
                <a:cubicBezTo>
                  <a:pt x="0" y="2"/>
                  <a:pt x="0" y="2"/>
                  <a:pt x="0" y="2"/>
                </a:cubicBezTo>
                <a:cubicBezTo>
                  <a:pt x="0" y="454"/>
                  <a:pt x="0" y="454"/>
                  <a:pt x="0" y="454"/>
                </a:cubicBezTo>
                <a:cubicBezTo>
                  <a:pt x="873" y="454"/>
                  <a:pt x="873" y="454"/>
                  <a:pt x="873" y="454"/>
                </a:cubicBezTo>
                <a:cubicBezTo>
                  <a:pt x="873" y="454"/>
                  <a:pt x="945" y="453"/>
                  <a:pt x="995" y="399"/>
                </a:cubicBezTo>
                <a:cubicBezTo>
                  <a:pt x="997" y="396"/>
                  <a:pt x="999" y="394"/>
                  <a:pt x="1002" y="391"/>
                </a:cubicBezTo>
                <a:cubicBezTo>
                  <a:pt x="1059" y="318"/>
                  <a:pt x="1114" y="217"/>
                  <a:pt x="1122" y="202"/>
                </a:cubicBezTo>
                <a:cubicBezTo>
                  <a:pt x="1110" y="214"/>
                  <a:pt x="1094" y="207"/>
                  <a:pt x="1086" y="19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18" name="Freeform 65">
            <a:extLst>
              <a:ext uri="{FF2B5EF4-FFF2-40B4-BE49-F238E27FC236}">
                <a16:creationId xmlns:a16="http://schemas.microsoft.com/office/drawing/2014/main" id="{3AB13906-886E-5729-A601-6F6625D240C5}"/>
              </a:ext>
              <a:ext uri="{C183D7F6-B498-43B3-948B-1728B52AA6E4}">
                <adec:decorative xmlns:adec="http://schemas.microsoft.com/office/drawing/2017/decorative" val="1"/>
              </a:ext>
            </a:extLst>
          </p:cNvPr>
          <p:cNvSpPr>
            <a:spLocks/>
          </p:cNvSpPr>
          <p:nvPr userDrawn="1"/>
        </p:nvSpPr>
        <p:spPr bwMode="auto">
          <a:xfrm>
            <a:off x="3840390" y="1671734"/>
            <a:ext cx="1219008" cy="1341354"/>
          </a:xfrm>
          <a:custGeom>
            <a:avLst/>
            <a:gdLst>
              <a:gd name="T0" fmla="*/ 369 w 369"/>
              <a:gd name="T1" fmla="*/ 0 h 406"/>
              <a:gd name="T2" fmla="*/ 237 w 369"/>
              <a:gd name="T3" fmla="*/ 75 h 406"/>
              <a:gd name="T4" fmla="*/ 134 w 369"/>
              <a:gd name="T5" fmla="*/ 199 h 406"/>
              <a:gd name="T6" fmla="*/ 0 w 369"/>
              <a:gd name="T7" fmla="*/ 406 h 406"/>
              <a:gd name="T8" fmla="*/ 138 w 369"/>
              <a:gd name="T9" fmla="*/ 220 h 406"/>
              <a:gd name="T10" fmla="*/ 369 w 369"/>
              <a:gd name="T11" fmla="*/ 0 h 406"/>
            </a:gdLst>
            <a:ahLst/>
            <a:cxnLst>
              <a:cxn ang="0">
                <a:pos x="T0" y="T1"/>
              </a:cxn>
              <a:cxn ang="0">
                <a:pos x="T2" y="T3"/>
              </a:cxn>
              <a:cxn ang="0">
                <a:pos x="T4" y="T5"/>
              </a:cxn>
              <a:cxn ang="0">
                <a:pos x="T6" y="T7"/>
              </a:cxn>
              <a:cxn ang="0">
                <a:pos x="T8" y="T9"/>
              </a:cxn>
              <a:cxn ang="0">
                <a:pos x="T10" y="T11"/>
              </a:cxn>
            </a:cxnLst>
            <a:rect l="0" t="0" r="r" b="b"/>
            <a:pathLst>
              <a:path w="369" h="406">
                <a:moveTo>
                  <a:pt x="369" y="0"/>
                </a:moveTo>
                <a:cubicBezTo>
                  <a:pt x="327" y="0"/>
                  <a:pt x="280" y="37"/>
                  <a:pt x="237" y="75"/>
                </a:cubicBezTo>
                <a:cubicBezTo>
                  <a:pt x="194" y="114"/>
                  <a:pt x="147" y="186"/>
                  <a:pt x="134" y="199"/>
                </a:cubicBezTo>
                <a:cubicBezTo>
                  <a:pt x="134" y="199"/>
                  <a:pt x="66" y="326"/>
                  <a:pt x="0" y="406"/>
                </a:cubicBezTo>
                <a:cubicBezTo>
                  <a:pt x="0" y="406"/>
                  <a:pt x="91" y="301"/>
                  <a:pt x="138" y="220"/>
                </a:cubicBezTo>
                <a:cubicBezTo>
                  <a:pt x="184" y="141"/>
                  <a:pt x="326" y="0"/>
                  <a:pt x="369"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19" name="Freeform 66">
            <a:extLst>
              <a:ext uri="{FF2B5EF4-FFF2-40B4-BE49-F238E27FC236}">
                <a16:creationId xmlns:a16="http://schemas.microsoft.com/office/drawing/2014/main" id="{21E7C4D2-4C3F-E730-3943-6E51C4497941}"/>
              </a:ext>
              <a:ext uri="{C183D7F6-B498-43B3-948B-1728B52AA6E4}">
                <adec:decorative xmlns:adec="http://schemas.microsoft.com/office/drawing/2017/decorative" val="1"/>
              </a:ext>
            </a:extLst>
          </p:cNvPr>
          <p:cNvSpPr>
            <a:spLocks/>
          </p:cNvSpPr>
          <p:nvPr userDrawn="1"/>
        </p:nvSpPr>
        <p:spPr bwMode="auto">
          <a:xfrm>
            <a:off x="7570823" y="1671735"/>
            <a:ext cx="1221233" cy="1341354"/>
          </a:xfrm>
          <a:custGeom>
            <a:avLst/>
            <a:gdLst>
              <a:gd name="T0" fmla="*/ 369 w 369"/>
              <a:gd name="T1" fmla="*/ 0 h 406"/>
              <a:gd name="T2" fmla="*/ 237 w 369"/>
              <a:gd name="T3" fmla="*/ 75 h 406"/>
              <a:gd name="T4" fmla="*/ 135 w 369"/>
              <a:gd name="T5" fmla="*/ 199 h 406"/>
              <a:gd name="T6" fmla="*/ 0 w 369"/>
              <a:gd name="T7" fmla="*/ 406 h 406"/>
              <a:gd name="T8" fmla="*/ 139 w 369"/>
              <a:gd name="T9" fmla="*/ 219 h 406"/>
              <a:gd name="T10" fmla="*/ 369 w 369"/>
              <a:gd name="T11" fmla="*/ 0 h 406"/>
            </a:gdLst>
            <a:ahLst/>
            <a:cxnLst>
              <a:cxn ang="0">
                <a:pos x="T0" y="T1"/>
              </a:cxn>
              <a:cxn ang="0">
                <a:pos x="T2" y="T3"/>
              </a:cxn>
              <a:cxn ang="0">
                <a:pos x="T4" y="T5"/>
              </a:cxn>
              <a:cxn ang="0">
                <a:pos x="T6" y="T7"/>
              </a:cxn>
              <a:cxn ang="0">
                <a:pos x="T8" y="T9"/>
              </a:cxn>
              <a:cxn ang="0">
                <a:pos x="T10" y="T11"/>
              </a:cxn>
            </a:cxnLst>
            <a:rect l="0" t="0" r="r" b="b"/>
            <a:pathLst>
              <a:path w="369" h="406">
                <a:moveTo>
                  <a:pt x="369" y="0"/>
                </a:moveTo>
                <a:cubicBezTo>
                  <a:pt x="328" y="0"/>
                  <a:pt x="280" y="36"/>
                  <a:pt x="237" y="75"/>
                </a:cubicBezTo>
                <a:cubicBezTo>
                  <a:pt x="194" y="114"/>
                  <a:pt x="147" y="186"/>
                  <a:pt x="135" y="199"/>
                </a:cubicBezTo>
                <a:cubicBezTo>
                  <a:pt x="135" y="199"/>
                  <a:pt x="67" y="326"/>
                  <a:pt x="0" y="406"/>
                </a:cubicBezTo>
                <a:cubicBezTo>
                  <a:pt x="0" y="406"/>
                  <a:pt x="93" y="298"/>
                  <a:pt x="139" y="219"/>
                </a:cubicBezTo>
                <a:cubicBezTo>
                  <a:pt x="185" y="140"/>
                  <a:pt x="326" y="0"/>
                  <a:pt x="369"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7" name="Content Placeholder 3">
            <a:extLst>
              <a:ext uri="{FF2B5EF4-FFF2-40B4-BE49-F238E27FC236}">
                <a16:creationId xmlns:a16="http://schemas.microsoft.com/office/drawing/2014/main" id="{905D580C-AE80-BA5E-057D-7747644EF25A}"/>
              </a:ext>
              <a:ext uri="{C183D7F6-B498-43B3-948B-1728B52AA6E4}">
                <adec:decorative xmlns:adec="http://schemas.microsoft.com/office/drawing/2017/decorative" val="1"/>
              </a:ext>
            </a:extLst>
          </p:cNvPr>
          <p:cNvSpPr>
            <a:spLocks noGrp="1"/>
          </p:cNvSpPr>
          <p:nvPr>
            <p:ph sz="half" idx="14"/>
          </p:nvPr>
        </p:nvSpPr>
        <p:spPr>
          <a:xfrm>
            <a:off x="582676" y="2580613"/>
            <a:ext cx="3242520" cy="439886"/>
          </a:xfrm>
          <a:prstGeom prst="rect">
            <a:avLst/>
          </a:prstGeom>
          <a:noFill/>
        </p:spPr>
        <p:txBody>
          <a:bodyPr anchor="ctr">
            <a:normAutofit/>
          </a:bodyPr>
          <a:lstStyle>
            <a:lvl1pPr marL="0" indent="0" algn="ctr">
              <a:buNone/>
              <a:defRPr sz="18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2D201A60-8EA8-1764-D35D-3E5CCB2EC6F1}"/>
              </a:ext>
            </a:extLst>
          </p:cNvPr>
          <p:cNvSpPr>
            <a:spLocks noGrp="1"/>
          </p:cNvSpPr>
          <p:nvPr>
            <p:ph sz="half" idx="15"/>
          </p:nvPr>
        </p:nvSpPr>
        <p:spPr>
          <a:xfrm>
            <a:off x="574874" y="3469779"/>
            <a:ext cx="3242520" cy="2845126"/>
          </a:xfrm>
          <a:prstGeom prst="rect">
            <a:avLst/>
          </a:prstGeom>
          <a:noFill/>
        </p:spPr>
        <p:txBody>
          <a:bodyPr vert="horz" lIns="91440" tIns="45720" rIns="91440" bIns="45720" rtlCol="0">
            <a:normAutofit/>
          </a:bodyPr>
          <a:lstStyle>
            <a:lvl1pPr>
              <a:defRPr lang="en-US" sz="2000"/>
            </a:lvl1pPr>
            <a:lvl2pPr>
              <a:buClr>
                <a:schemeClr val="tx2"/>
              </a:buClr>
              <a:defRPr lang="en-US" sz="1800" kern="1200" dirty="0" smtClean="0">
                <a:solidFill>
                  <a:schemeClr val="tx1"/>
                </a:solidFill>
                <a:latin typeface="+mn-lt"/>
                <a:ea typeface="+mn-ea"/>
                <a:cs typeface="+mn-cs"/>
              </a:defRPr>
            </a:lvl2pPr>
            <a:lvl3pPr>
              <a:defRPr sz="1800"/>
            </a:lvl3pPr>
          </a:lstStyle>
          <a:p>
            <a:pPr lvl="0"/>
            <a:r>
              <a:rPr lang="en-US"/>
              <a:t>Click to edit Master text styles</a:t>
            </a:r>
          </a:p>
          <a:p>
            <a:pPr lvl="1"/>
            <a:r>
              <a:rPr lang="en-US"/>
              <a:t>Second level</a:t>
            </a:r>
          </a:p>
          <a:p>
            <a:pPr lvl="2"/>
            <a:r>
              <a:rPr lang="en-US"/>
              <a:t>Third level</a:t>
            </a:r>
          </a:p>
        </p:txBody>
      </p:sp>
      <p:sp>
        <p:nvSpPr>
          <p:cNvPr id="29" name="Content Placeholder 3">
            <a:extLst>
              <a:ext uri="{FF2B5EF4-FFF2-40B4-BE49-F238E27FC236}">
                <a16:creationId xmlns:a16="http://schemas.microsoft.com/office/drawing/2014/main" id="{7EF9C79F-FA35-5FED-DE1C-2B2D2D14EEC0}"/>
              </a:ext>
            </a:extLst>
          </p:cNvPr>
          <p:cNvSpPr>
            <a:spLocks noGrp="1"/>
          </p:cNvSpPr>
          <p:nvPr>
            <p:ph sz="half" idx="16"/>
          </p:nvPr>
        </p:nvSpPr>
        <p:spPr>
          <a:xfrm>
            <a:off x="4443064" y="2580613"/>
            <a:ext cx="3242520" cy="439886"/>
          </a:xfrm>
          <a:prstGeom prst="rect">
            <a:avLst/>
          </a:prstGeom>
          <a:noFill/>
        </p:spPr>
        <p:txBody>
          <a:bodyPr anchor="ctr">
            <a:normAutofit/>
          </a:bodyPr>
          <a:lstStyle>
            <a:lvl1pPr marL="0" indent="0" algn="ctr">
              <a:buNone/>
              <a:defRPr sz="18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Content Placeholder 3">
            <a:extLst>
              <a:ext uri="{FF2B5EF4-FFF2-40B4-BE49-F238E27FC236}">
                <a16:creationId xmlns:a16="http://schemas.microsoft.com/office/drawing/2014/main" id="{AF0055F4-439B-766A-A222-FED09698719F}"/>
              </a:ext>
            </a:extLst>
          </p:cNvPr>
          <p:cNvSpPr>
            <a:spLocks noGrp="1"/>
          </p:cNvSpPr>
          <p:nvPr>
            <p:ph sz="half" idx="17"/>
          </p:nvPr>
        </p:nvSpPr>
        <p:spPr>
          <a:xfrm>
            <a:off x="4443064" y="3469779"/>
            <a:ext cx="3242520" cy="2845126"/>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24" name="Content Placeholder 3">
            <a:extLst>
              <a:ext uri="{FF2B5EF4-FFF2-40B4-BE49-F238E27FC236}">
                <a16:creationId xmlns:a16="http://schemas.microsoft.com/office/drawing/2014/main" id="{C1E8A44B-484A-B8A5-EDC8-C148D09B4863}"/>
              </a:ext>
            </a:extLst>
          </p:cNvPr>
          <p:cNvSpPr>
            <a:spLocks noGrp="1"/>
          </p:cNvSpPr>
          <p:nvPr>
            <p:ph sz="half" idx="18"/>
          </p:nvPr>
        </p:nvSpPr>
        <p:spPr>
          <a:xfrm>
            <a:off x="8322607" y="2580613"/>
            <a:ext cx="3242520" cy="432475"/>
          </a:xfrm>
          <a:prstGeom prst="rect">
            <a:avLst/>
          </a:prstGeom>
          <a:noFill/>
        </p:spPr>
        <p:txBody>
          <a:bodyPr vert="horz" lIns="91440" tIns="45720" rIns="91440" bIns="45720" rtlCol="0" anchor="ctr">
            <a:normAutofit/>
          </a:bodyPr>
          <a:lstStyle>
            <a:lvl1pPr>
              <a:defRPr lang="en-US" sz="1800" b="1" dirty="0">
                <a:solidFill>
                  <a:schemeClr val="bg1"/>
                </a:solidFill>
                <a:latin typeface="Arial" panose="020B0604020202020204" pitchFamily="34" charset="0"/>
                <a:cs typeface="Arial" panose="020B0604020202020204" pitchFamily="34" charset="0"/>
              </a:defRPr>
            </a:lvl1pPr>
            <a:lvl2pPr>
              <a:defRPr lang="en-US" dirty="0"/>
            </a:lvl2pPr>
            <a:lvl3pPr>
              <a:defRPr lang="en-US" dirty="0"/>
            </a:lvl3pPr>
          </a:lstStyle>
          <a:p>
            <a:pPr marL="0" lvl="0" indent="0" algn="ctr">
              <a:buNone/>
            </a:pPr>
            <a:r>
              <a:rPr lang="en-US"/>
              <a:t>Click to edit Master text styles</a:t>
            </a:r>
          </a:p>
        </p:txBody>
      </p:sp>
      <p:sp>
        <p:nvSpPr>
          <p:cNvPr id="20" name="Content Placeholder 3">
            <a:extLst>
              <a:ext uri="{FF2B5EF4-FFF2-40B4-BE49-F238E27FC236}">
                <a16:creationId xmlns:a16="http://schemas.microsoft.com/office/drawing/2014/main" id="{4B849686-9C45-1E3B-42CF-CE5F5E25666A}"/>
              </a:ext>
            </a:extLst>
          </p:cNvPr>
          <p:cNvSpPr>
            <a:spLocks noGrp="1"/>
          </p:cNvSpPr>
          <p:nvPr>
            <p:ph sz="half" idx="19"/>
          </p:nvPr>
        </p:nvSpPr>
        <p:spPr>
          <a:xfrm>
            <a:off x="8324914" y="3469779"/>
            <a:ext cx="3242520" cy="2845126"/>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706785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667">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6667">
                                          <p:cBhvr additive="base">
                                            <p:cTn id="7" dur="900" fill="hold"/>
                                            <p:tgtEl>
                                              <p:spTgt spid="17"/>
                                            </p:tgtEl>
                                            <p:attrNameLst>
                                              <p:attrName>ppt_x</p:attrName>
                                            </p:attrNameLst>
                                          </p:cBhvr>
                                          <p:tavLst>
                                            <p:tav tm="0">
                                              <p:val>
                                                <p:strVal val="1+#ppt_w/2"/>
                                              </p:val>
                                            </p:tav>
                                            <p:tav tm="100000">
                                              <p:val>
                                                <p:strVal val="#ppt_x"/>
                                              </p:val>
                                            </p:tav>
                                          </p:tavLst>
                                        </p:anim>
                                        <p:anim calcmode="lin" valueType="num" p14:bounceEnd="66667">
                                          <p:cBhvr additive="base">
                                            <p:cTn id="8" dur="9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667">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14:bounceEnd="66667">
                                          <p:cBhvr additive="base">
                                            <p:cTn id="11" dur="900" fill="hold"/>
                                            <p:tgtEl>
                                              <p:spTgt spid="18"/>
                                            </p:tgtEl>
                                            <p:attrNameLst>
                                              <p:attrName>ppt_x</p:attrName>
                                            </p:attrNameLst>
                                          </p:cBhvr>
                                          <p:tavLst>
                                            <p:tav tm="0">
                                              <p:val>
                                                <p:strVal val="1+#ppt_w/2"/>
                                              </p:val>
                                            </p:tav>
                                            <p:tav tm="100000">
                                              <p:val>
                                                <p:strVal val="#ppt_x"/>
                                              </p:val>
                                            </p:tav>
                                          </p:tavLst>
                                        </p:anim>
                                        <p:anim calcmode="lin" valueType="num" p14:bounceEnd="66667">
                                          <p:cBhvr additive="base">
                                            <p:cTn id="12" dur="9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667">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66667">
                                          <p:cBhvr additive="base">
                                            <p:cTn id="15" dur="900" fill="hold"/>
                                            <p:tgtEl>
                                              <p:spTgt spid="16"/>
                                            </p:tgtEl>
                                            <p:attrNameLst>
                                              <p:attrName>ppt_x</p:attrName>
                                            </p:attrNameLst>
                                          </p:cBhvr>
                                          <p:tavLst>
                                            <p:tav tm="0">
                                              <p:val>
                                                <p:strVal val="1+#ppt_w/2"/>
                                              </p:val>
                                            </p:tav>
                                            <p:tav tm="100000">
                                              <p:val>
                                                <p:strVal val="#ppt_x"/>
                                              </p:val>
                                            </p:tav>
                                          </p:tavLst>
                                        </p:anim>
                                        <p:anim calcmode="lin" valueType="num" p14:bounceEnd="66667">
                                          <p:cBhvr additive="base">
                                            <p:cTn id="16" dur="9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6667">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66667">
                                          <p:cBhvr additive="base">
                                            <p:cTn id="19" dur="900" fill="hold"/>
                                            <p:tgtEl>
                                              <p:spTgt spid="19"/>
                                            </p:tgtEl>
                                            <p:attrNameLst>
                                              <p:attrName>ppt_x</p:attrName>
                                            </p:attrNameLst>
                                          </p:cBhvr>
                                          <p:tavLst>
                                            <p:tav tm="0">
                                              <p:val>
                                                <p:strVal val="1+#ppt_w/2"/>
                                              </p:val>
                                            </p:tav>
                                            <p:tav tm="100000">
                                              <p:val>
                                                <p:strVal val="#ppt_x"/>
                                              </p:val>
                                            </p:tav>
                                          </p:tavLst>
                                        </p:anim>
                                        <p:anim calcmode="lin" valueType="num" p14:bounceEnd="66667">
                                          <p:cBhvr additive="base">
                                            <p:cTn id="20" dur="9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6667">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14:bounceEnd="66667">
                                          <p:cBhvr additive="base">
                                            <p:cTn id="23" dur="900" fill="hold"/>
                                            <p:tgtEl>
                                              <p:spTgt spid="14"/>
                                            </p:tgtEl>
                                            <p:attrNameLst>
                                              <p:attrName>ppt_x</p:attrName>
                                            </p:attrNameLst>
                                          </p:cBhvr>
                                          <p:tavLst>
                                            <p:tav tm="0">
                                              <p:val>
                                                <p:strVal val="1+#ppt_w/2"/>
                                              </p:val>
                                            </p:tav>
                                            <p:tav tm="100000">
                                              <p:val>
                                                <p:strVal val="#ppt_x"/>
                                              </p:val>
                                            </p:tav>
                                          </p:tavLst>
                                        </p:anim>
                                        <p:anim calcmode="lin" valueType="num" p14:bounceEnd="66667">
                                          <p:cBhvr additive="base">
                                            <p:cTn id="24" dur="9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900" fill="hold"/>
                                            <p:tgtEl>
                                              <p:spTgt spid="17"/>
                                            </p:tgtEl>
                                            <p:attrNameLst>
                                              <p:attrName>ppt_x</p:attrName>
                                            </p:attrNameLst>
                                          </p:cBhvr>
                                          <p:tavLst>
                                            <p:tav tm="0">
                                              <p:val>
                                                <p:strVal val="1+#ppt_w/2"/>
                                              </p:val>
                                            </p:tav>
                                            <p:tav tm="100000">
                                              <p:val>
                                                <p:strVal val="#ppt_x"/>
                                              </p:val>
                                            </p:tav>
                                          </p:tavLst>
                                        </p:anim>
                                        <p:anim calcmode="lin" valueType="num">
                                          <p:cBhvr additive="base">
                                            <p:cTn id="8" dur="9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900" fill="hold"/>
                                            <p:tgtEl>
                                              <p:spTgt spid="18"/>
                                            </p:tgtEl>
                                            <p:attrNameLst>
                                              <p:attrName>ppt_x</p:attrName>
                                            </p:attrNameLst>
                                          </p:cBhvr>
                                          <p:tavLst>
                                            <p:tav tm="0">
                                              <p:val>
                                                <p:strVal val="1+#ppt_w/2"/>
                                              </p:val>
                                            </p:tav>
                                            <p:tav tm="100000">
                                              <p:val>
                                                <p:strVal val="#ppt_x"/>
                                              </p:val>
                                            </p:tav>
                                          </p:tavLst>
                                        </p:anim>
                                        <p:anim calcmode="lin" valueType="num">
                                          <p:cBhvr additive="base">
                                            <p:cTn id="12" dur="9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900" fill="hold"/>
                                            <p:tgtEl>
                                              <p:spTgt spid="16"/>
                                            </p:tgtEl>
                                            <p:attrNameLst>
                                              <p:attrName>ppt_x</p:attrName>
                                            </p:attrNameLst>
                                          </p:cBhvr>
                                          <p:tavLst>
                                            <p:tav tm="0">
                                              <p:val>
                                                <p:strVal val="1+#ppt_w/2"/>
                                              </p:val>
                                            </p:tav>
                                            <p:tav tm="100000">
                                              <p:val>
                                                <p:strVal val="#ppt_x"/>
                                              </p:val>
                                            </p:tav>
                                          </p:tavLst>
                                        </p:anim>
                                        <p:anim calcmode="lin" valueType="num">
                                          <p:cBhvr additive="base">
                                            <p:cTn id="16" dur="9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900" fill="hold"/>
                                            <p:tgtEl>
                                              <p:spTgt spid="19"/>
                                            </p:tgtEl>
                                            <p:attrNameLst>
                                              <p:attrName>ppt_x</p:attrName>
                                            </p:attrNameLst>
                                          </p:cBhvr>
                                          <p:tavLst>
                                            <p:tav tm="0">
                                              <p:val>
                                                <p:strVal val="1+#ppt_w/2"/>
                                              </p:val>
                                            </p:tav>
                                            <p:tav tm="100000">
                                              <p:val>
                                                <p:strVal val="#ppt_x"/>
                                              </p:val>
                                            </p:tav>
                                          </p:tavLst>
                                        </p:anim>
                                        <p:anim calcmode="lin" valueType="num">
                                          <p:cBhvr additive="base">
                                            <p:cTn id="20" dur="9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900" fill="hold"/>
                                            <p:tgtEl>
                                              <p:spTgt spid="14"/>
                                            </p:tgtEl>
                                            <p:attrNameLst>
                                              <p:attrName>ppt_x</p:attrName>
                                            </p:attrNameLst>
                                          </p:cBhvr>
                                          <p:tavLst>
                                            <p:tav tm="0">
                                              <p:val>
                                                <p:strVal val="1+#ppt_w/2"/>
                                              </p:val>
                                            </p:tav>
                                            <p:tav tm="100000">
                                              <p:val>
                                                <p:strVal val="#ppt_x"/>
                                              </p:val>
                                            </p:tav>
                                          </p:tavLst>
                                        </p:anim>
                                        <p:anim calcmode="lin" valueType="num">
                                          <p:cBhvr additive="base">
                                            <p:cTn id="24" dur="9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ONC 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2D9BD-CE11-EE8E-8494-00E62351F738}"/>
              </a:ext>
              <a:ext uri="{C183D7F6-B498-43B3-948B-1728B52AA6E4}">
                <adec:decorative xmlns:adec="http://schemas.microsoft.com/office/drawing/2017/decorative" val="1"/>
              </a:ext>
            </a:extLst>
          </p:cNvPr>
          <p:cNvPicPr>
            <a:picLocks noChangeAspect="1"/>
          </p:cNvPicPr>
          <p:nvPr/>
        </p:nvPicPr>
        <p:blipFill rotWithShape="1">
          <a:blip r:embed="rId2"/>
          <a:srcRect l="17681" t="131" r="63744" b="-131"/>
          <a:stretch/>
        </p:blipFill>
        <p:spPr>
          <a:xfrm>
            <a:off x="2" y="0"/>
            <a:ext cx="2264644" cy="6858000"/>
          </a:xfrm>
          <a:prstGeom prst="rect">
            <a:avLst/>
          </a:prstGeom>
        </p:spPr>
      </p:pic>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p:nvSpPr>
        <p:spPr>
          <a:xfrm flipH="1">
            <a:off x="11028728" y="5798772"/>
            <a:ext cx="1172475" cy="10592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5251" y="6327514"/>
            <a:ext cx="470265" cy="470265"/>
          </a:xfrm>
          <a:prstGeom prst="rect">
            <a:avLst/>
          </a:prstGeom>
        </p:spPr>
      </p:pic>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3321049" y="4578263"/>
            <a:ext cx="5426661" cy="821567"/>
          </a:xfrm>
          <a:prstGeom prst="rect">
            <a:avLst/>
          </a:prstGeom>
        </p:spPr>
        <p:txBody>
          <a:bodyPr anchor="ctr" anchorCtr="0">
            <a:normAutofit/>
          </a:bodyPr>
          <a:lstStyle>
            <a:lvl1pPr marL="0" indent="0" algn="l">
              <a:lnSpc>
                <a:spcPts val="1800"/>
              </a:lnSpc>
              <a:spcBef>
                <a:spcPts val="1600"/>
              </a:spcBef>
              <a:spcAft>
                <a:spcPts val="0"/>
              </a:spcAft>
              <a:buNone/>
              <a:defRPr sz="1600" b="1"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3321048" y="2468563"/>
            <a:ext cx="7369915" cy="1919287"/>
          </a:xfrm>
          <a:prstGeom prst="rect">
            <a:avLst/>
          </a:prstGeom>
        </p:spPr>
        <p:txBody>
          <a:bodyPr anchor="ctr"/>
          <a:lstStyle>
            <a:lvl1pPr algn="l">
              <a:lnSpc>
                <a:spcPct val="80000"/>
              </a:lnSpc>
              <a:defRPr sz="4000" b="0">
                <a:solidFill>
                  <a:schemeClr val="tx2"/>
                </a:solidFill>
              </a:defRPr>
            </a:lvl1pPr>
          </a:lstStyle>
          <a:p>
            <a:r>
              <a:rPr lang="en-US" dirty="0"/>
              <a:t>Click to add title. </a:t>
            </a:r>
            <a:br>
              <a:rPr lang="en-US" dirty="0"/>
            </a:br>
            <a:r>
              <a:rPr lang="en-US" dirty="0"/>
              <a:t>Limit to title length </a:t>
            </a:r>
            <a:br>
              <a:rPr lang="en-US" dirty="0"/>
            </a:br>
            <a:r>
              <a:rPr lang="en-US" dirty="0"/>
              <a:t>to 2-3 lines</a:t>
            </a:r>
          </a:p>
        </p:txBody>
      </p:sp>
      <p:pic>
        <p:nvPicPr>
          <p:cNvPr id="13" name="Picture 12">
            <a:extLst>
              <a:ext uri="{FF2B5EF4-FFF2-40B4-BE49-F238E27FC236}">
                <a16:creationId xmlns:a16="http://schemas.microsoft.com/office/drawing/2014/main" id="{AA29FA02-E6CA-65AE-6913-7D4252E20D69}"/>
              </a:ext>
              <a:ext uri="{C183D7F6-B498-43B3-948B-1728B52AA6E4}">
                <adec:decorative xmlns:adec="http://schemas.microsoft.com/office/drawing/2017/decorative" val="1"/>
              </a:ext>
            </a:extLst>
          </p:cNvPr>
          <p:cNvPicPr/>
          <p:nvPr/>
        </p:nvPicPr>
        <p:blipFill>
          <a:blip r:embed="rId5"/>
          <a:srcRect/>
          <a:stretch/>
        </p:blipFill>
        <p:spPr>
          <a:xfrm>
            <a:off x="10970827" y="-8966"/>
            <a:ext cx="1229950" cy="1008559"/>
          </a:xfrm>
          <a:prstGeom prst="rect">
            <a:avLst/>
          </a:prstGeom>
        </p:spPr>
      </p:pic>
      <p:sp>
        <p:nvSpPr>
          <p:cNvPr id="6" name="Date Placeholder 3">
            <a:extLst>
              <a:ext uri="{FF2B5EF4-FFF2-40B4-BE49-F238E27FC236}">
                <a16:creationId xmlns:a16="http://schemas.microsoft.com/office/drawing/2014/main" id="{D42C758C-12CF-D333-5260-EC4DD0E227F8}"/>
              </a:ext>
            </a:extLst>
          </p:cNvPr>
          <p:cNvSpPr txBox="1">
            <a:spLocks/>
          </p:cNvSpPr>
          <p:nvPr/>
        </p:nvSpPr>
        <p:spPr>
          <a:xfrm>
            <a:off x="3321049" y="6151313"/>
            <a:ext cx="1259840" cy="348027"/>
          </a:xfrm>
          <a:prstGeom prst="rect">
            <a:avLst/>
          </a:prstGeom>
        </p:spPr>
        <p:txBody>
          <a:bodyPr/>
          <a:lstStyle>
            <a:defPPr>
              <a:defRPr lang="en-US"/>
            </a:defPPr>
            <a:lvl1pPr marL="0" algn="l" defTabSz="914377" rtl="0" eaLnBrk="1" latinLnBrk="0" hangingPunct="1">
              <a:defRPr sz="1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572A5FC-F8FF-49BE-88D6-51E49E9A03EF}" type="datetime1">
              <a:rPr lang="en-US" smtClean="0"/>
              <a:pPr/>
              <a:t>5/7/2024</a:t>
            </a:fld>
            <a:endParaRPr lang="en-US" dirty="0"/>
          </a:p>
        </p:txBody>
      </p:sp>
      <p:pic>
        <p:nvPicPr>
          <p:cNvPr id="7" name="Picture 6" descr="Logo, company name&#10;&#10;Description automatically generated">
            <a:extLst>
              <a:ext uri="{FF2B5EF4-FFF2-40B4-BE49-F238E27FC236}">
                <a16:creationId xmlns:a16="http://schemas.microsoft.com/office/drawing/2014/main" id="{B2B0013C-DEE3-1787-CBBD-30655D7AFC89}"/>
              </a:ext>
            </a:extLst>
          </p:cNvPr>
          <p:cNvPicPr>
            <a:picLocks noChangeAspect="1"/>
          </p:cNvPicPr>
          <p:nvPr/>
        </p:nvPicPr>
        <p:blipFill>
          <a:blip r:embed="rId6"/>
          <a:stretch>
            <a:fillRect/>
          </a:stretch>
        </p:blipFill>
        <p:spPr>
          <a:xfrm>
            <a:off x="3321048" y="581348"/>
            <a:ext cx="1511762" cy="876822"/>
          </a:xfrm>
          <a:prstGeom prst="rect">
            <a:avLst/>
          </a:prstGeom>
        </p:spPr>
      </p:pic>
    </p:spTree>
    <p:extLst>
      <p:ext uri="{BB962C8B-B14F-4D97-AF65-F5344CB8AC3E}">
        <p14:creationId xmlns:p14="http://schemas.microsoft.com/office/powerpoint/2010/main" val="1529798538"/>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Colum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939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lines. Longer descriptions should be placed in text below</a:t>
            </a:r>
          </a:p>
        </p:txBody>
      </p:sp>
      <p:pic>
        <p:nvPicPr>
          <p:cNvPr id="10" name="Picture 9">
            <a:extLst>
              <a:ext uri="{FF2B5EF4-FFF2-40B4-BE49-F238E27FC236}">
                <a16:creationId xmlns:a16="http://schemas.microsoft.com/office/drawing/2014/main" id="{F92C6994-99E6-12FD-B651-A7A567DF45F5}"/>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
        <p:nvSpPr>
          <p:cNvPr id="27" name="Content Placeholder 3">
            <a:extLst>
              <a:ext uri="{FF2B5EF4-FFF2-40B4-BE49-F238E27FC236}">
                <a16:creationId xmlns:a16="http://schemas.microsoft.com/office/drawing/2014/main" id="{905D580C-AE80-BA5E-057D-7747644EF25A}"/>
              </a:ext>
            </a:extLst>
          </p:cNvPr>
          <p:cNvSpPr>
            <a:spLocks noGrp="1"/>
          </p:cNvSpPr>
          <p:nvPr>
            <p:ph sz="half" idx="14"/>
          </p:nvPr>
        </p:nvSpPr>
        <p:spPr>
          <a:xfrm>
            <a:off x="618181" y="2854933"/>
            <a:ext cx="2514600" cy="439886"/>
          </a:xfrm>
          <a:prstGeom prst="rect">
            <a:avLst/>
          </a:prstGeom>
          <a:noFill/>
        </p:spPr>
        <p:txBody>
          <a:bodyPr anchor="ctr">
            <a:noAutofit/>
          </a:bodyPr>
          <a:lstStyle>
            <a:lvl1pPr marL="0" indent="0" algn="ctr">
              <a:buNone/>
              <a:defRPr sz="2000" b="1">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2D201A60-8EA8-1764-D35D-3E5CCB2EC6F1}"/>
              </a:ext>
            </a:extLst>
          </p:cNvPr>
          <p:cNvSpPr>
            <a:spLocks noGrp="1"/>
          </p:cNvSpPr>
          <p:nvPr>
            <p:ph sz="half" idx="15"/>
          </p:nvPr>
        </p:nvSpPr>
        <p:spPr>
          <a:xfrm>
            <a:off x="615745" y="3551059"/>
            <a:ext cx="2514600" cy="2845126"/>
          </a:xfrm>
          <a:prstGeom prst="rect">
            <a:avLst/>
          </a:prstGeom>
          <a:noFill/>
        </p:spPr>
        <p:txBody>
          <a:bodyPr vert="horz" lIns="91440" tIns="45720" rIns="91440" bIns="45720" rtlCol="0">
            <a:normAutofit/>
          </a:bodyPr>
          <a:lstStyle>
            <a:lvl1pPr>
              <a:defRPr lang="en-US" sz="200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29" name="Content Placeholder 3">
            <a:extLst>
              <a:ext uri="{FF2B5EF4-FFF2-40B4-BE49-F238E27FC236}">
                <a16:creationId xmlns:a16="http://schemas.microsoft.com/office/drawing/2014/main" id="{7EF9C79F-FA35-5FED-DE1C-2B2D2D14EEC0}"/>
              </a:ext>
            </a:extLst>
          </p:cNvPr>
          <p:cNvSpPr>
            <a:spLocks noGrp="1"/>
          </p:cNvSpPr>
          <p:nvPr>
            <p:ph sz="half" idx="16"/>
          </p:nvPr>
        </p:nvSpPr>
        <p:spPr>
          <a:xfrm>
            <a:off x="3442842" y="2854933"/>
            <a:ext cx="2514600" cy="439886"/>
          </a:xfrm>
          <a:prstGeom prst="rect">
            <a:avLst/>
          </a:prstGeom>
          <a:noFill/>
        </p:spPr>
        <p:txBody>
          <a:bodyPr anchor="ctr">
            <a:noAutofit/>
          </a:bodyPr>
          <a:lstStyle>
            <a:lvl1pPr marL="0" indent="0" algn="ctr">
              <a:buNone/>
              <a:defRPr sz="2000" b="1">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3">
            <a:extLst>
              <a:ext uri="{FF2B5EF4-FFF2-40B4-BE49-F238E27FC236}">
                <a16:creationId xmlns:a16="http://schemas.microsoft.com/office/drawing/2014/main" id="{366FFEB6-3469-6D03-0269-C799C0678269}"/>
              </a:ext>
            </a:extLst>
          </p:cNvPr>
          <p:cNvSpPr>
            <a:spLocks noGrp="1"/>
          </p:cNvSpPr>
          <p:nvPr>
            <p:ph sz="half" idx="18"/>
          </p:nvPr>
        </p:nvSpPr>
        <p:spPr>
          <a:xfrm>
            <a:off x="3442842" y="3551059"/>
            <a:ext cx="2514600" cy="2845126"/>
          </a:xfrm>
          <a:prstGeom prst="rect">
            <a:avLst/>
          </a:prstGeom>
          <a:noFill/>
        </p:spPr>
        <p:txBody>
          <a:bodyPr vert="horz" lIns="91440" tIns="45720" rIns="91440" bIns="45720" rtlCol="0">
            <a:normAutofit/>
          </a:bodyPr>
          <a:lstStyle>
            <a:lvl1pPr>
              <a:defRPr lang="en-US" sz="2000" dirty="0" smtClean="0"/>
            </a:lvl1pPr>
            <a:lvl2pPr>
              <a:buClr>
                <a:schemeClr val="tx2"/>
              </a:buClr>
              <a:defRPr lang="en-US" sz="1800" dirty="0" smtClean="0"/>
            </a:lvl2pPr>
            <a:lvl3pPr>
              <a:defRPr lang="en-US" sz="1800" dirty="0"/>
            </a:lvl3pPr>
          </a:lstStyle>
          <a:p>
            <a:pPr lvl="0"/>
            <a:r>
              <a:rPr lang="en-US"/>
              <a:t>Click to edit Master text styles</a:t>
            </a:r>
          </a:p>
          <a:p>
            <a:pPr lvl="1"/>
            <a:r>
              <a:rPr lang="en-US"/>
              <a:t>Second level</a:t>
            </a:r>
          </a:p>
          <a:p>
            <a:pPr lvl="2"/>
            <a:r>
              <a:rPr lang="en-US"/>
              <a:t>Third level</a:t>
            </a:r>
          </a:p>
        </p:txBody>
      </p:sp>
      <p:sp>
        <p:nvSpPr>
          <p:cNvPr id="25" name="Content Placeholder 3">
            <a:extLst>
              <a:ext uri="{FF2B5EF4-FFF2-40B4-BE49-F238E27FC236}">
                <a16:creationId xmlns:a16="http://schemas.microsoft.com/office/drawing/2014/main" id="{C522A7A8-702A-9DF5-FD27-3FECD10BFD5D}"/>
              </a:ext>
            </a:extLst>
          </p:cNvPr>
          <p:cNvSpPr>
            <a:spLocks noGrp="1"/>
          </p:cNvSpPr>
          <p:nvPr>
            <p:ph sz="half" idx="19"/>
          </p:nvPr>
        </p:nvSpPr>
        <p:spPr>
          <a:xfrm>
            <a:off x="6269964" y="2854933"/>
            <a:ext cx="2514600" cy="452008"/>
          </a:xfrm>
          <a:prstGeom prst="rect">
            <a:avLst/>
          </a:prstGeom>
          <a:noFill/>
        </p:spPr>
        <p:txBody>
          <a:bodyPr vert="horz" lIns="91440" tIns="45720" rIns="91440" bIns="45720" rtlCol="0" anchor="ctr">
            <a:noAutofit/>
          </a:bodyPr>
          <a:lstStyle>
            <a:lvl1pPr>
              <a:defRPr lang="en-US" sz="2000" b="1" dirty="0">
                <a:solidFill>
                  <a:schemeClr val="accent1"/>
                </a:solidFill>
                <a:latin typeface="Arial" panose="020B0604020202020204" pitchFamily="34" charset="0"/>
                <a:cs typeface="Arial" panose="020B0604020202020204" pitchFamily="34" charset="0"/>
              </a:defRPr>
            </a:lvl1pPr>
          </a:lstStyle>
          <a:p>
            <a:pPr marL="0" lvl="0" indent="0" algn="ctr">
              <a:buNone/>
            </a:pPr>
            <a:r>
              <a:rPr lang="en-US"/>
              <a:t>Click to edit Master text styles</a:t>
            </a:r>
          </a:p>
        </p:txBody>
      </p:sp>
      <p:sp>
        <p:nvSpPr>
          <p:cNvPr id="32" name="Content Placeholder 3">
            <a:extLst>
              <a:ext uri="{FF2B5EF4-FFF2-40B4-BE49-F238E27FC236}">
                <a16:creationId xmlns:a16="http://schemas.microsoft.com/office/drawing/2014/main" id="{3989D2AD-93FF-57BE-EED6-88A459CD5108}"/>
              </a:ext>
            </a:extLst>
          </p:cNvPr>
          <p:cNvSpPr>
            <a:spLocks noGrp="1"/>
          </p:cNvSpPr>
          <p:nvPr>
            <p:ph sz="half" idx="20"/>
          </p:nvPr>
        </p:nvSpPr>
        <p:spPr>
          <a:xfrm>
            <a:off x="6269964" y="3551059"/>
            <a:ext cx="2514600" cy="2845126"/>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33" name="Content Placeholder 3">
            <a:extLst>
              <a:ext uri="{FF2B5EF4-FFF2-40B4-BE49-F238E27FC236}">
                <a16:creationId xmlns:a16="http://schemas.microsoft.com/office/drawing/2014/main" id="{DD8A1ADF-C2C2-6706-AF2E-16EE5F029E06}"/>
              </a:ext>
            </a:extLst>
          </p:cNvPr>
          <p:cNvSpPr>
            <a:spLocks noGrp="1"/>
          </p:cNvSpPr>
          <p:nvPr>
            <p:ph sz="half" idx="21"/>
          </p:nvPr>
        </p:nvSpPr>
        <p:spPr>
          <a:xfrm>
            <a:off x="9092165" y="2854933"/>
            <a:ext cx="2514600" cy="452008"/>
          </a:xfrm>
          <a:prstGeom prst="rect">
            <a:avLst/>
          </a:prstGeom>
          <a:noFill/>
        </p:spPr>
        <p:txBody>
          <a:bodyPr anchor="ctr">
            <a:normAutofit/>
          </a:bodyPr>
          <a:lstStyle>
            <a:lvl1pPr marL="0" indent="0" algn="ctr">
              <a:buClr>
                <a:schemeClr val="accent1"/>
              </a:buClr>
              <a:buFont typeface="Arial" panose="020B0604020202020204" pitchFamily="34" charset="0"/>
              <a:buNone/>
              <a:defRPr lang="en-US" sz="2000" b="1" kern="1200" dirty="0">
                <a:solidFill>
                  <a:schemeClr val="accent1"/>
                </a:solidFill>
                <a:latin typeface="Arial" panose="020B0604020202020204" pitchFamily="34" charset="0"/>
                <a:ea typeface="+mn-ea"/>
                <a:cs typeface="Arial" panose="020B0604020202020204" pitchFamily="34" charset="0"/>
              </a:defRPr>
            </a:lvl1pPr>
            <a:lvl2pPr>
              <a:buClr>
                <a:schemeClr val="tx2"/>
              </a:buClr>
              <a:defRPr sz="1800"/>
            </a:lvl2pPr>
            <a:lvl3pPr>
              <a:defRPr sz="1800"/>
            </a:lvl3pPr>
          </a:lstStyle>
          <a:p>
            <a:pPr lvl="0"/>
            <a:r>
              <a:rPr lang="en-US"/>
              <a:t>Click to edit Master text styles</a:t>
            </a:r>
          </a:p>
        </p:txBody>
      </p:sp>
      <p:sp>
        <p:nvSpPr>
          <p:cNvPr id="34" name="Content Placeholder 3">
            <a:extLst>
              <a:ext uri="{FF2B5EF4-FFF2-40B4-BE49-F238E27FC236}">
                <a16:creationId xmlns:a16="http://schemas.microsoft.com/office/drawing/2014/main" id="{00BA0F0D-DDB5-A32A-E791-16713AE757B4}"/>
              </a:ext>
            </a:extLst>
          </p:cNvPr>
          <p:cNvSpPr>
            <a:spLocks noGrp="1"/>
          </p:cNvSpPr>
          <p:nvPr>
            <p:ph sz="half" idx="22"/>
          </p:nvPr>
        </p:nvSpPr>
        <p:spPr>
          <a:xfrm>
            <a:off x="9092165" y="3551059"/>
            <a:ext cx="2514600" cy="2845126"/>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a:lvl1pPr>
            <a:lvl2pPr>
              <a:buClr>
                <a:schemeClr val="tx2"/>
              </a:buCl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6517963"/>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Column Title, Text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39316" y="4029121"/>
            <a:ext cx="4961659" cy="2451192"/>
          </a:xfrm>
          <a:prstGeom prst="rect">
            <a:avLst/>
          </a:prstGeom>
        </p:spPr>
        <p:txBody>
          <a:bodyPr vert="horz" lIns="91440" tIns="45720" rIns="91440" bIns="45720" rtlCol="0">
            <a:normAutofit/>
          </a:bodyPr>
          <a:lstStyle>
            <a:lvl1pPr>
              <a:defRPr lang="en-US" sz="1600" dirty="0" smtClean="0">
                <a:latin typeface="Arial" panose="020B0604020202020204" pitchFamily="34" charset="0"/>
                <a:cs typeface="Arial" panose="020B0604020202020204" pitchFamily="34" charset="0"/>
              </a:defRPr>
            </a:lvl1pPr>
            <a:lvl2pPr>
              <a:defRPr lang="en-US" sz="1600" dirty="0" smtClean="0">
                <a:latin typeface="Arial" panose="020B0604020202020204" pitchFamily="34" charset="0"/>
                <a:cs typeface="Arial" panose="020B0604020202020204" pitchFamily="34" charset="0"/>
              </a:defRPr>
            </a:lvl2pPr>
            <a:lvl3pPr>
              <a:defRPr lang="en-US" sz="1600" dirty="0">
                <a:latin typeface="Arial" panose="020B0604020202020204" pitchFamily="34" charset="0"/>
                <a:cs typeface="Arial" panose="020B0604020202020204" pitchFamily="34" charset="0"/>
              </a:defRPr>
            </a:lvl3pPr>
          </a:lstStyle>
          <a:p>
            <a:pPr lvl="0">
              <a:lnSpc>
                <a:spcPct val="100000"/>
              </a:lnSpc>
              <a:spcBef>
                <a:spcPts val="2200"/>
              </a:spcBef>
              <a:spcAft>
                <a:spcPts val="0"/>
              </a:spcAft>
            </a:pPr>
            <a:r>
              <a:rPr lang="en-US"/>
              <a:t>Click to edit Master text styles</a:t>
            </a:r>
          </a:p>
          <a:p>
            <a:pPr lvl="1">
              <a:lnSpc>
                <a:spcPct val="100000"/>
              </a:lnSpc>
              <a:spcBef>
                <a:spcPts val="2200"/>
              </a:spcBef>
              <a:spcAft>
                <a:spcPts val="0"/>
              </a:spcAft>
            </a:pPr>
            <a:r>
              <a:rPr lang="en-US"/>
              <a:t>Second level</a:t>
            </a:r>
          </a:p>
          <a:p>
            <a:pPr lvl="2">
              <a:lnSpc>
                <a:spcPct val="100000"/>
              </a:lnSpc>
              <a:spcBef>
                <a:spcPts val="2200"/>
              </a:spcBef>
              <a:spcAft>
                <a:spcPts val="0"/>
              </a:spcAft>
            </a:pPr>
            <a:r>
              <a:rPr lang="en-US"/>
              <a:t>Third level</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9316" y="3141225"/>
            <a:ext cx="4961659" cy="807924"/>
          </a:xfrm>
          <a:prstGeom prst="rect">
            <a:avLst/>
          </a:prstGeom>
        </p:spPr>
        <p:txBody>
          <a:bodyPr vert="horz" lIns="91440" tIns="45720" rIns="91440" bIns="45720" rtlCol="0" anchor="ctr">
            <a:normAutofit/>
          </a:bodyPr>
          <a:lstStyle>
            <a:lvl1pPr>
              <a:defRPr lang="en-US" sz="1600" b="1" dirty="0">
                <a:solidFill>
                  <a:schemeClr val="accent1"/>
                </a:solidFill>
                <a:latin typeface="Arial" panose="020B0604020202020204" pitchFamily="34" charset="0"/>
                <a:cs typeface="Arial" panose="020B0604020202020204" pitchFamily="34" charset="0"/>
              </a:defRPr>
            </a:lvl1pPr>
            <a:lvl2pPr>
              <a:defRPr lang="en-US" sz="1600" dirty="0">
                <a:latin typeface="Arial" panose="020B0604020202020204" pitchFamily="34" charset="0"/>
                <a:cs typeface="Arial" panose="020B0604020202020204" pitchFamily="34" charset="0"/>
              </a:defRPr>
            </a:lvl2pPr>
            <a:lvl3pPr>
              <a:defRPr lang="en-US" sz="1600" dirty="0">
                <a:latin typeface="Arial" panose="020B0604020202020204" pitchFamily="34" charset="0"/>
                <a:cs typeface="Arial" panose="020B0604020202020204" pitchFamily="34" charset="0"/>
              </a:defRPr>
            </a:lvl3pPr>
          </a:lstStyle>
          <a:p>
            <a:pPr marL="0" lvl="0" indent="0">
              <a:lnSpc>
                <a:spcPct val="100000"/>
              </a:lnSpc>
              <a:spcBef>
                <a:spcPts val="2200"/>
              </a:spcBef>
              <a:spcAft>
                <a:spcPts val="0"/>
              </a:spcAft>
              <a:buNone/>
            </a:pPr>
            <a:r>
              <a:rPr lang="en-US"/>
              <a:t>Click to edit Master text styles</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p:nvPr>
        </p:nvSpPr>
        <p:spPr>
          <a:xfrm>
            <a:off x="6096000" y="914402"/>
            <a:ext cx="4961659" cy="5565911"/>
          </a:xfrm>
          <a:prstGeom prst="rect">
            <a:avLst/>
          </a:prstGeom>
          <a:solidFill>
            <a:schemeClr val="bg1">
              <a:lumMod val="95000"/>
            </a:schemeClr>
          </a:solidFill>
        </p:spPr>
        <p:txBody>
          <a:bodyPr vert="horz" lIns="91440" tIns="45720" rIns="91440" bIns="45720" rtlCol="0">
            <a:normAutofit/>
          </a:bodyPr>
          <a:lstStyle>
            <a:lvl1pPr>
              <a:defRPr lang="en-US" sz="1800" dirty="0">
                <a:solidFill>
                  <a:schemeClr val="tx1">
                    <a:lumMod val="65000"/>
                    <a:lumOff val="35000"/>
                  </a:schemeClr>
                </a:solidFill>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3532" y="1166193"/>
            <a:ext cx="4958387"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text. Limit titles to 2 to 3 lines </a:t>
            </a:r>
          </a:p>
        </p:txBody>
      </p:sp>
      <p:pic>
        <p:nvPicPr>
          <p:cNvPr id="10" name="Picture 9">
            <a:extLst>
              <a:ext uri="{FF2B5EF4-FFF2-40B4-BE49-F238E27FC236}">
                <a16:creationId xmlns:a16="http://schemas.microsoft.com/office/drawing/2014/main" id="{C968FCD9-7123-C36F-88AC-436518FED23A}"/>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1453741885"/>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AB3E47B8-F623-6B43-84B6-D21CD03350CC}"/>
              </a:ext>
            </a:extLst>
          </p:cNvPr>
          <p:cNvSpPr>
            <a:spLocks noGrp="1"/>
          </p:cNvSpPr>
          <p:nvPr>
            <p:ph idx="14"/>
          </p:nvPr>
        </p:nvSpPr>
        <p:spPr>
          <a:xfrm>
            <a:off x="6209925" y="1851836"/>
            <a:ext cx="5080927" cy="609600"/>
          </a:xfrm>
          <a:prstGeom prst="rect">
            <a:avLst/>
          </a:prstGeom>
          <a:solidFill>
            <a:schemeClr val="accent3"/>
          </a:solidFill>
        </p:spPr>
        <p:txBody>
          <a:bodyPr vert="horz" lIns="182880" tIns="45720" rIns="182880" bIns="45720" rtlCol="0" anchor="ctr">
            <a:noAutofit/>
          </a:bodyPr>
          <a:lstStyle>
            <a:lvl1pPr>
              <a:defRPr lang="en-US" sz="1800" b="1">
                <a:solidFill>
                  <a:schemeClr val="accent1"/>
                </a:solidFill>
                <a:latin typeface="Arial" panose="020B0604020202020204" pitchFamily="34" charset="0"/>
                <a:cs typeface="Arial" panose="020B0604020202020204" pitchFamily="34" charset="0"/>
              </a:defRPr>
            </a:lvl1pPr>
            <a:lvl2pPr>
              <a:defRPr lang="en-US" b="0">
                <a:latin typeface="Arial" panose="020B0604020202020204" pitchFamily="34" charset="0"/>
                <a:cs typeface="Arial" panose="020B0604020202020204" pitchFamily="34" charset="0"/>
              </a:defRPr>
            </a:lvl2pPr>
            <a:lvl3pPr>
              <a:defRPr lang="en-US" sz="2400" b="0">
                <a:latin typeface="Arial" panose="020B0604020202020204" pitchFamily="34" charset="0"/>
                <a:cs typeface="Arial" panose="020B0604020202020204" pitchFamily="34" charset="0"/>
              </a:defRPr>
            </a:lvl3pPr>
          </a:lstStyle>
          <a:p>
            <a:pPr marL="0" marR="0" lvl="0" indent="0" defTabSz="1828389" fontAlgn="auto">
              <a:lnSpc>
                <a:spcPts val="2280"/>
              </a:lnSpc>
              <a:spcBef>
                <a:spcPts val="2000"/>
              </a:spcBef>
              <a:spcAft>
                <a:spcPts val="0"/>
              </a:spcAft>
              <a:buClrTx/>
              <a:buSzTx/>
              <a:buFont typeface="Arial" charset="0"/>
              <a:buNone/>
              <a:tabLst/>
            </a:pPr>
            <a:r>
              <a:rPr lang="en-US"/>
              <a:t>Click to edit Master text styles</a:t>
            </a:r>
          </a:p>
        </p:txBody>
      </p:sp>
      <p:sp>
        <p:nvSpPr>
          <p:cNvPr id="22" name="Text Placeholder 16">
            <a:extLst>
              <a:ext uri="{FF2B5EF4-FFF2-40B4-BE49-F238E27FC236}">
                <a16:creationId xmlns:a16="http://schemas.microsoft.com/office/drawing/2014/main" id="{B21AF683-2E05-E648-88E9-C1C366070061}"/>
              </a:ext>
            </a:extLst>
          </p:cNvPr>
          <p:cNvSpPr>
            <a:spLocks noGrp="1"/>
          </p:cNvSpPr>
          <p:nvPr>
            <p:ph type="body" sz="quarter" idx="15"/>
          </p:nvPr>
        </p:nvSpPr>
        <p:spPr>
          <a:xfrm>
            <a:off x="6209925" y="2597426"/>
            <a:ext cx="5080927" cy="3882887"/>
          </a:xfrm>
          <a:prstGeom prst="rect">
            <a:avLst/>
          </a:prstGeom>
        </p:spPr>
        <p:txBody>
          <a:bodyPr vert="horz" lIns="91440" tIns="45720" rIns="91440" bIns="45720" rtlCol="0">
            <a:noAutofit/>
          </a:bodyPr>
          <a:lstStyle>
            <a:lvl1pPr>
              <a:defRPr lang="en-US" sz="1800" dirty="0">
                <a:latin typeface="Arial" panose="020B0604020202020204" pitchFamily="34" charset="0"/>
                <a:cs typeface="Arial" panose="020B0604020202020204" pitchFamily="34" charset="0"/>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851836"/>
            <a:ext cx="5080927" cy="609600"/>
          </a:xfrm>
          <a:prstGeom prst="rect">
            <a:avLst/>
          </a:prstGeom>
          <a:solidFill>
            <a:schemeClr val="accent3"/>
          </a:solidFill>
        </p:spPr>
        <p:txBody>
          <a:bodyPr vert="horz" lIns="182880" tIns="45720" rIns="182880" bIns="45720" rtlCol="0" anchor="ctr">
            <a:noAutofit/>
          </a:bodyPr>
          <a:lstStyle>
            <a:lvl1pPr>
              <a:defRPr lang="en-US" sz="1800" b="1" dirty="0">
                <a:solidFill>
                  <a:schemeClr val="accent1"/>
                </a:solidFill>
                <a:latin typeface="Arial" panose="020B0604020202020204" pitchFamily="34" charset="0"/>
                <a:cs typeface="Arial" panose="020B0604020202020204" pitchFamily="34" charset="0"/>
              </a:defRPr>
            </a:lvl1pPr>
            <a:lvl2pPr>
              <a:defRPr lang="en-US" b="0" dirty="0" smtClean="0">
                <a:latin typeface="Arial" panose="020B0604020202020204" pitchFamily="34" charset="0"/>
                <a:cs typeface="Arial" panose="020B0604020202020204" pitchFamily="34" charset="0"/>
              </a:defRPr>
            </a:lvl2pPr>
            <a:lvl3pPr>
              <a:defRPr lang="en-US" sz="2400" b="0" dirty="0">
                <a:latin typeface="Arial" panose="020B0604020202020204" pitchFamily="34" charset="0"/>
                <a:cs typeface="Arial" panose="020B0604020202020204" pitchFamily="34" charset="0"/>
              </a:defRPr>
            </a:lvl3pPr>
          </a:lstStyle>
          <a:p>
            <a:pPr marL="0" marR="0" lvl="0" indent="0" defTabSz="1828389" fontAlgn="auto">
              <a:lnSpc>
                <a:spcPts val="2280"/>
              </a:lnSpc>
              <a:spcBef>
                <a:spcPts val="2000"/>
              </a:spcBef>
              <a:spcAft>
                <a:spcPts val="0"/>
              </a:spcAft>
              <a:buClrTx/>
              <a:buSzTx/>
              <a:buFont typeface="Arial" charset="0"/>
              <a:buNone/>
              <a:tabLst/>
            </a:pPr>
            <a:r>
              <a:rPr lang="en-US"/>
              <a:t>Click to edit Master text styles</a:t>
            </a:r>
          </a:p>
        </p:txBody>
      </p:sp>
      <p:sp>
        <p:nvSpPr>
          <p:cNvPr id="14" name="Text Placeholder 16">
            <a:extLst>
              <a:ext uri="{FF2B5EF4-FFF2-40B4-BE49-F238E27FC236}">
                <a16:creationId xmlns:a16="http://schemas.microsoft.com/office/drawing/2014/main" id="{58E9F277-C239-5141-9D11-5871B62B70F0}"/>
              </a:ext>
            </a:extLst>
          </p:cNvPr>
          <p:cNvSpPr>
            <a:spLocks noGrp="1"/>
          </p:cNvSpPr>
          <p:nvPr>
            <p:ph type="body" sz="quarter" idx="13"/>
          </p:nvPr>
        </p:nvSpPr>
        <p:spPr>
          <a:xfrm>
            <a:off x="736778" y="2597426"/>
            <a:ext cx="5080927" cy="3882886"/>
          </a:xfrm>
          <a:prstGeom prst="rect">
            <a:avLst/>
          </a:prstGeom>
        </p:spPr>
        <p:txBody>
          <a:bodyPr vert="horz" lIns="91440" tIns="45720" rIns="91440" bIns="45720" rtlCol="0">
            <a:normAutofit/>
          </a:bodyPr>
          <a:lstStyle>
            <a:lvl1pPr>
              <a:defRPr lang="en-US" sz="1800" dirty="0">
                <a:latin typeface="Arial" panose="020B0604020202020204" pitchFamily="34" charset="0"/>
                <a:cs typeface="Arial" panose="020B0604020202020204" pitchFamily="34" charset="0"/>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12" name="Picture 11">
            <a:extLst>
              <a:ext uri="{FF2B5EF4-FFF2-40B4-BE49-F238E27FC236}">
                <a16:creationId xmlns:a16="http://schemas.microsoft.com/office/drawing/2014/main" id="{B55F48D8-158D-A0AC-FDDF-0F3813B00C60}"/>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359054030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73B9B345-4A5D-B449-984F-91436BA70F36}"/>
              </a:ext>
              <a:ext uri="{C183D7F6-B498-43B3-948B-1728B52AA6E4}">
                <adec:decorative xmlns:adec="http://schemas.microsoft.com/office/drawing/2017/decorative" val="1"/>
              </a:ext>
            </a:extLst>
          </p:cNvPr>
          <p:cNvGrpSpPr/>
          <p:nvPr userDrawn="1"/>
        </p:nvGrpSpPr>
        <p:grpSpPr>
          <a:xfrm>
            <a:off x="-30480" y="860140"/>
            <a:ext cx="3132990" cy="5129068"/>
            <a:chOff x="345705" y="106700"/>
            <a:chExt cx="324641" cy="531475"/>
          </a:xfrm>
        </p:grpSpPr>
        <p:cxnSp>
          <p:nvCxnSpPr>
            <p:cNvPr id="32" name="Straight Connector 31">
              <a:extLst>
                <a:ext uri="{FF2B5EF4-FFF2-40B4-BE49-F238E27FC236}">
                  <a16:creationId xmlns:a16="http://schemas.microsoft.com/office/drawing/2014/main" id="{53955CC0-63A1-F84F-B51E-719BA11A40F9}"/>
                </a:ext>
              </a:extLst>
            </p:cNvPr>
            <p:cNvCxnSpPr/>
            <p:nvPr userDrawn="1"/>
          </p:nvCxnSpPr>
          <p:spPr>
            <a:xfrm flipV="1">
              <a:off x="412380" y="238125"/>
              <a:ext cx="126365" cy="209550"/>
            </a:xfrm>
            <a:prstGeom prst="line">
              <a:avLst/>
            </a:prstGeom>
            <a:ln w="1047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E0C277-00D9-884C-B5AF-A7F15078C152}"/>
                </a:ext>
              </a:extLst>
            </p:cNvPr>
            <p:cNvCxnSpPr/>
            <p:nvPr userDrawn="1"/>
          </p:nvCxnSpPr>
          <p:spPr>
            <a:xfrm flipV="1">
              <a:off x="488580" y="279400"/>
              <a:ext cx="126365" cy="209550"/>
            </a:xfrm>
            <a:prstGeom prst="line">
              <a:avLst/>
            </a:prstGeom>
            <a:ln w="1047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8D032-94D4-154E-9C9F-115B3EAD6BE3}"/>
                </a:ext>
              </a:extLst>
            </p:cNvPr>
            <p:cNvCxnSpPr>
              <a:cxnSpLocks/>
            </p:cNvCxnSpPr>
            <p:nvPr userDrawn="1"/>
          </p:nvCxnSpPr>
          <p:spPr>
            <a:xfrm flipV="1">
              <a:off x="345705" y="106700"/>
              <a:ext cx="324641" cy="531475"/>
            </a:xfrm>
            <a:prstGeom prst="line">
              <a:avLst/>
            </a:prstGeom>
            <a:ln w="104775"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4D6034B5-BD90-CD46-B284-E1ACCD1D2151}"/>
              </a:ext>
              <a:ext uri="{C183D7F6-B498-43B3-948B-1728B52AA6E4}">
                <adec:decorative xmlns:adec="http://schemas.microsoft.com/office/drawing/2017/decorative" val="1"/>
              </a:ext>
            </a:extLst>
          </p:cNvPr>
          <p:cNvSpPr>
            <a:spLocks noGrp="1"/>
          </p:cNvSpPr>
          <p:nvPr>
            <p:ph type="title" hasCustomPrompt="1"/>
          </p:nvPr>
        </p:nvSpPr>
        <p:spPr>
          <a:xfrm>
            <a:off x="2105968" y="2923289"/>
            <a:ext cx="8877139" cy="1011422"/>
          </a:xfrm>
          <a:prstGeom prst="rect">
            <a:avLst/>
          </a:prstGeom>
          <a:solidFill>
            <a:schemeClr val="accent3"/>
          </a:solidFill>
        </p:spPr>
        <p:txBody>
          <a:bodyPr lIns="914400" tIns="365760" rIns="457200" bIns="365760" anchor="ctr" anchorCtr="0">
            <a:no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a:t>Click to edit title</a:t>
            </a:r>
          </a:p>
        </p:txBody>
      </p:sp>
      <p:pic>
        <p:nvPicPr>
          <p:cNvPr id="12" name="Picture 11">
            <a:extLst>
              <a:ext uri="{FF2B5EF4-FFF2-40B4-BE49-F238E27FC236}">
                <a16:creationId xmlns:a16="http://schemas.microsoft.com/office/drawing/2014/main" id="{ED8ACB5D-510D-619C-8054-CF1FF60C967E}"/>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393353289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70B5-2641-4048-A5B7-426327B0BA58}"/>
              </a:ext>
            </a:extLst>
          </p:cNvPr>
          <p:cNvSpPr>
            <a:spLocks noGrp="1"/>
          </p:cNvSpPr>
          <p:nvPr>
            <p:ph type="title"/>
          </p:nvPr>
        </p:nvSpPr>
        <p:spPr>
          <a:xfrm>
            <a:off x="838091" y="365084"/>
            <a:ext cx="10515819" cy="831928"/>
          </a:xfrm>
          <a:prstGeom prst="rect">
            <a:avLst/>
          </a:prstGeom>
        </p:spPr>
        <p:txBody>
          <a:bodyPr anchor="ctr"/>
          <a:lstStyle>
            <a:lvl1pPr>
              <a:defRPr sz="3599"/>
            </a:lvl1pPr>
          </a:lstStyle>
          <a:p>
            <a:r>
              <a:rPr lang="en-US"/>
              <a:t>Click to edit Master title style</a:t>
            </a:r>
          </a:p>
        </p:txBody>
      </p:sp>
    </p:spTree>
    <p:extLst>
      <p:ext uri="{BB962C8B-B14F-4D97-AF65-F5344CB8AC3E}">
        <p14:creationId xmlns:p14="http://schemas.microsoft.com/office/powerpoint/2010/main" val="145367265"/>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Anniversary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2D9BD-CE11-EE8E-8494-00E62351F738}"/>
              </a:ext>
              <a:ext uri="{C183D7F6-B498-43B3-948B-1728B52AA6E4}">
                <adec:decorative xmlns:adec="http://schemas.microsoft.com/office/drawing/2017/decorative" val="1"/>
              </a:ext>
            </a:extLst>
          </p:cNvPr>
          <p:cNvPicPr>
            <a:picLocks noChangeAspect="1"/>
          </p:cNvPicPr>
          <p:nvPr userDrawn="1"/>
        </p:nvPicPr>
        <p:blipFill rotWithShape="1">
          <a:blip r:embed="rId2"/>
          <a:srcRect l="17681" t="131" r="63744" b="-131"/>
          <a:stretch/>
        </p:blipFill>
        <p:spPr>
          <a:xfrm>
            <a:off x="2" y="0"/>
            <a:ext cx="2264644" cy="6858000"/>
          </a:xfrm>
          <a:prstGeom prst="rect">
            <a:avLst/>
          </a:prstGeom>
        </p:spPr>
      </p:pic>
      <p:sp>
        <p:nvSpPr>
          <p:cNvPr id="4" name="Right Triangle 3">
            <a:extLst>
              <a:ext uri="{FF2B5EF4-FFF2-40B4-BE49-F238E27FC236}">
                <a16:creationId xmlns:a16="http://schemas.microsoft.com/office/drawing/2014/main" id="{880E1D05-406F-E242-9B59-69871E522922}"/>
              </a:ext>
              <a:ext uri="{C183D7F6-B498-43B3-948B-1728B52AA6E4}">
                <adec:decorative xmlns:adec="http://schemas.microsoft.com/office/drawing/2017/decorative" val="1"/>
              </a:ext>
            </a:extLst>
          </p:cNvPr>
          <p:cNvSpPr/>
          <p:nvPr userDrawn="1"/>
        </p:nvSpPr>
        <p:spPr>
          <a:xfrm flipH="1">
            <a:off x="11028728" y="5798772"/>
            <a:ext cx="1172475" cy="10592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5" name="Graphic 4" descr="U.S. Department of Health and Human Services">
            <a:extLst>
              <a:ext uri="{FF2B5EF4-FFF2-40B4-BE49-F238E27FC236}">
                <a16:creationId xmlns:a16="http://schemas.microsoft.com/office/drawing/2014/main" id="{A8F8E95C-505C-034F-8BB3-4603ABD152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5251" y="6327514"/>
            <a:ext cx="470265" cy="470265"/>
          </a:xfrm>
          <a:prstGeom prst="rect">
            <a:avLst/>
          </a:prstGeom>
        </p:spPr>
      </p:pic>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3321049" y="4578263"/>
            <a:ext cx="5426661" cy="821567"/>
          </a:xfrm>
          <a:prstGeom prst="rect">
            <a:avLst/>
          </a:prstGeom>
        </p:spPr>
        <p:txBody>
          <a:bodyPr anchor="ctr" anchorCtr="0">
            <a:normAutofit/>
          </a:bodyPr>
          <a:lstStyle>
            <a:lvl1pPr marL="0" indent="0" algn="l">
              <a:lnSpc>
                <a:spcPts val="1800"/>
              </a:lnSpc>
              <a:spcBef>
                <a:spcPts val="1600"/>
              </a:spcBef>
              <a:spcAft>
                <a:spcPts val="0"/>
              </a:spcAft>
              <a:buNone/>
              <a:defRPr sz="1600" b="1" spc="0">
                <a:solidFill>
                  <a:schemeClr val="tx2"/>
                </a:solidFill>
                <a:latin typeface="Arial" panose="020B0604020202020204" pitchFamily="34" charset="0"/>
                <a:cs typeface="Arial" panose="020B0604020202020204" pitchFamily="34" charset="0"/>
              </a:defRPr>
            </a:lvl1pPr>
          </a:lstStyle>
          <a:p>
            <a:pPr lvl="0"/>
            <a:r>
              <a:rPr lang="en-US" dirty="0"/>
              <a:t>CLICK TO ADD OPTIONAL PRESENTER INFORMATION</a:t>
            </a:r>
            <a:br>
              <a:rPr lang="en-US" dirty="0"/>
            </a:br>
            <a:r>
              <a:rPr lang="en-US" dirty="0"/>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3321048" y="2468563"/>
            <a:ext cx="7369915" cy="1919287"/>
          </a:xfrm>
          <a:prstGeom prst="rect">
            <a:avLst/>
          </a:prstGeom>
        </p:spPr>
        <p:txBody>
          <a:bodyPr anchor="ctr"/>
          <a:lstStyle>
            <a:lvl1pPr algn="l">
              <a:lnSpc>
                <a:spcPct val="80000"/>
              </a:lnSpc>
              <a:defRPr sz="4000" b="0">
                <a:solidFill>
                  <a:schemeClr val="tx2"/>
                </a:solidFill>
              </a:defRPr>
            </a:lvl1pPr>
          </a:lstStyle>
          <a:p>
            <a:r>
              <a:rPr lang="en-US" dirty="0"/>
              <a:t>Click to add title. </a:t>
            </a:r>
            <a:br>
              <a:rPr lang="en-US" dirty="0"/>
            </a:br>
            <a:r>
              <a:rPr lang="en-US" dirty="0"/>
              <a:t>Limit to title length </a:t>
            </a:r>
            <a:br>
              <a:rPr lang="en-US" dirty="0"/>
            </a:br>
            <a:r>
              <a:rPr lang="en-US" dirty="0"/>
              <a:t>to 2-3 lines</a:t>
            </a:r>
          </a:p>
        </p:txBody>
      </p:sp>
      <p:pic>
        <p:nvPicPr>
          <p:cNvPr id="13" name="Picture 12">
            <a:extLst>
              <a:ext uri="{FF2B5EF4-FFF2-40B4-BE49-F238E27FC236}">
                <a16:creationId xmlns:a16="http://schemas.microsoft.com/office/drawing/2014/main" id="{AA29FA02-E6CA-65AE-6913-7D4252E20D69}"/>
              </a:ext>
              <a:ext uri="{C183D7F6-B498-43B3-948B-1728B52AA6E4}">
                <adec:decorative xmlns:adec="http://schemas.microsoft.com/office/drawing/2017/decorative" val="1"/>
              </a:ext>
            </a:extLst>
          </p:cNvPr>
          <p:cNvPicPr/>
          <p:nvPr userDrawn="1"/>
        </p:nvPicPr>
        <p:blipFill>
          <a:blip r:embed="rId5"/>
          <a:srcRect/>
          <a:stretch/>
        </p:blipFill>
        <p:spPr>
          <a:xfrm>
            <a:off x="10970827" y="-8966"/>
            <a:ext cx="1229950" cy="1008559"/>
          </a:xfrm>
          <a:prstGeom prst="rect">
            <a:avLst/>
          </a:prstGeom>
        </p:spPr>
      </p:pic>
      <p:sp>
        <p:nvSpPr>
          <p:cNvPr id="6" name="Date Placeholder 3">
            <a:extLst>
              <a:ext uri="{FF2B5EF4-FFF2-40B4-BE49-F238E27FC236}">
                <a16:creationId xmlns:a16="http://schemas.microsoft.com/office/drawing/2014/main" id="{D42C758C-12CF-D333-5260-EC4DD0E227F8}"/>
              </a:ext>
            </a:extLst>
          </p:cNvPr>
          <p:cNvSpPr txBox="1">
            <a:spLocks/>
          </p:cNvSpPr>
          <p:nvPr userDrawn="1"/>
        </p:nvSpPr>
        <p:spPr>
          <a:xfrm>
            <a:off x="3321049" y="6151313"/>
            <a:ext cx="1259840" cy="348027"/>
          </a:xfrm>
          <a:prstGeom prst="rect">
            <a:avLst/>
          </a:prstGeom>
        </p:spPr>
        <p:txBody>
          <a:bodyPr/>
          <a:lstStyle>
            <a:defPPr>
              <a:defRPr lang="en-US"/>
            </a:defPPr>
            <a:lvl1pPr marL="0" algn="l" defTabSz="914377" rtl="0" eaLnBrk="1" latinLnBrk="0" hangingPunct="1">
              <a:defRPr sz="1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572A5FC-F8FF-49BE-88D6-51E49E9A03EF}" type="datetime1">
              <a:rPr lang="en-US" smtClean="0"/>
              <a:pPr/>
              <a:t>5/7/2024</a:t>
            </a:fld>
            <a:endParaRPr lang="en-US" dirty="0"/>
          </a:p>
        </p:txBody>
      </p:sp>
      <p:pic>
        <p:nvPicPr>
          <p:cNvPr id="2" name="Graphic 1">
            <a:extLst>
              <a:ext uri="{FF2B5EF4-FFF2-40B4-BE49-F238E27FC236}">
                <a16:creationId xmlns:a16="http://schemas.microsoft.com/office/drawing/2014/main" id="{EFE0FE21-C539-06C8-0DA4-C4B7AC80AB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21050" y="511717"/>
            <a:ext cx="3445631" cy="686408"/>
          </a:xfrm>
          <a:prstGeom prst="rect">
            <a:avLst/>
          </a:prstGeom>
        </p:spPr>
      </p:pic>
    </p:spTree>
    <p:extLst>
      <p:ext uri="{BB962C8B-B14F-4D97-AF65-F5344CB8AC3E}">
        <p14:creationId xmlns:p14="http://schemas.microsoft.com/office/powerpoint/2010/main" val="329386697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547688" y="1748436"/>
            <a:ext cx="11095037" cy="4572865"/>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Tx/>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9" y="547688"/>
            <a:ext cx="10593832" cy="880012"/>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placed in text below</a:t>
            </a:r>
          </a:p>
        </p:txBody>
      </p:sp>
      <p:pic>
        <p:nvPicPr>
          <p:cNvPr id="5" name="Picture 4">
            <a:extLst>
              <a:ext uri="{FF2B5EF4-FFF2-40B4-BE49-F238E27FC236}">
                <a16:creationId xmlns:a16="http://schemas.microsoft.com/office/drawing/2014/main" id="{59A93829-199D-D01E-6FF3-C65F77733A6E}"/>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4" name="Slide Number Placeholder 5">
            <a:extLst>
              <a:ext uri="{FF2B5EF4-FFF2-40B4-BE49-F238E27FC236}">
                <a16:creationId xmlns:a16="http://schemas.microsoft.com/office/drawing/2014/main" id="{7B410499-852F-E002-C527-A5D04630E8C4}"/>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46CF65F-4859-45F0-B6AE-8145F40B79C6}"/>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316790555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547688" y="1749288"/>
            <a:ext cx="5226811" cy="4559438"/>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9" y="547689"/>
            <a:ext cx="10155326" cy="880012"/>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placed in text below</a:t>
            </a:r>
          </a:p>
        </p:txBody>
      </p:sp>
      <p:sp>
        <p:nvSpPr>
          <p:cNvPr id="9" name="Content Placeholder 2">
            <a:extLst>
              <a:ext uri="{FF2B5EF4-FFF2-40B4-BE49-F238E27FC236}">
                <a16:creationId xmlns:a16="http://schemas.microsoft.com/office/drawing/2014/main" id="{D037A7EA-F182-D22C-80E2-13DC8AAA12E1}"/>
              </a:ext>
            </a:extLst>
          </p:cNvPr>
          <p:cNvSpPr>
            <a:spLocks noGrp="1"/>
          </p:cNvSpPr>
          <p:nvPr>
            <p:ph idx="12"/>
          </p:nvPr>
        </p:nvSpPr>
        <p:spPr>
          <a:xfrm>
            <a:off x="6415914" y="1749288"/>
            <a:ext cx="5226811" cy="4559438"/>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299A92DC-4BF2-0021-18BE-27BBC0803E59}"/>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4" name="Slide Number Placeholder 5">
            <a:extLst>
              <a:ext uri="{FF2B5EF4-FFF2-40B4-BE49-F238E27FC236}">
                <a16:creationId xmlns:a16="http://schemas.microsoft.com/office/drawing/2014/main" id="{D514BAF7-23F0-00BA-6BB7-4E2975B2E99E}"/>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C9606F-643D-7C3D-A320-0CC2B38681EF}"/>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2257980756"/>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9" y="547689"/>
            <a:ext cx="11095036" cy="880012"/>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style. Limit titles to 2 lines. Longer descriptions should be placed in text below</a:t>
            </a:r>
          </a:p>
        </p:txBody>
      </p:sp>
      <p:sp>
        <p:nvSpPr>
          <p:cNvPr id="10" name="Content Placeholder 3">
            <a:extLst>
              <a:ext uri="{FF2B5EF4-FFF2-40B4-BE49-F238E27FC236}">
                <a16:creationId xmlns:a16="http://schemas.microsoft.com/office/drawing/2014/main" id="{709F9D3E-FA85-8E63-4248-3347163A71F7}"/>
              </a:ext>
            </a:extLst>
          </p:cNvPr>
          <p:cNvSpPr>
            <a:spLocks noGrp="1"/>
          </p:cNvSpPr>
          <p:nvPr>
            <p:ph sz="half" idx="2"/>
          </p:nvPr>
        </p:nvSpPr>
        <p:spPr>
          <a:xfrm>
            <a:off x="547688" y="2001520"/>
            <a:ext cx="3627543" cy="4185920"/>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2" name="Content Placeholder 3">
            <a:extLst>
              <a:ext uri="{FF2B5EF4-FFF2-40B4-BE49-F238E27FC236}">
                <a16:creationId xmlns:a16="http://schemas.microsoft.com/office/drawing/2014/main" id="{FA2FA7E4-7A40-5816-6FF3-414DDC83C5C2}"/>
              </a:ext>
            </a:extLst>
          </p:cNvPr>
          <p:cNvSpPr>
            <a:spLocks noGrp="1"/>
          </p:cNvSpPr>
          <p:nvPr>
            <p:ph sz="half" idx="12"/>
          </p:nvPr>
        </p:nvSpPr>
        <p:spPr>
          <a:xfrm>
            <a:off x="4281435" y="2001520"/>
            <a:ext cx="3627543" cy="4185920"/>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3" name="Content Placeholder 3">
            <a:extLst>
              <a:ext uri="{FF2B5EF4-FFF2-40B4-BE49-F238E27FC236}">
                <a16:creationId xmlns:a16="http://schemas.microsoft.com/office/drawing/2014/main" id="{91821D75-430A-C906-AD69-E4118042F2CB}"/>
              </a:ext>
            </a:extLst>
          </p:cNvPr>
          <p:cNvSpPr>
            <a:spLocks noGrp="1"/>
          </p:cNvSpPr>
          <p:nvPr>
            <p:ph sz="half" idx="13"/>
          </p:nvPr>
        </p:nvSpPr>
        <p:spPr>
          <a:xfrm>
            <a:off x="8015182" y="2001520"/>
            <a:ext cx="3627543" cy="4185920"/>
          </a:xfrm>
          <a:prstGeom prst="rect">
            <a:avLst/>
          </a:prstGeom>
          <a:noFill/>
        </p:spPr>
        <p:txBody>
          <a:bodyPr>
            <a:normAutofit/>
          </a:bodyPr>
          <a:lstStyle>
            <a:lvl1pPr marL="285750" indent="-285750">
              <a:buClr>
                <a:schemeClr val="accent1"/>
              </a:buClr>
              <a:buFont typeface="Arial" panose="020B0604020202020204" pitchFamily="34" charset="0"/>
              <a:buChar char="•"/>
              <a:defRPr lang="en-US" sz="2000" dirty="0" smtClean="0"/>
            </a:lvl1pPr>
            <a:lvl2pPr>
              <a:buClr>
                <a:schemeClr val="tx1"/>
              </a:buClr>
              <a:defRPr lang="en-US" sz="1800" kern="1200" dirty="0">
                <a:solidFill>
                  <a:schemeClr val="tx1"/>
                </a:solidFill>
                <a:latin typeface="+mn-lt"/>
                <a:ea typeface="+mn-ea"/>
                <a:cs typeface="+mn-cs"/>
              </a:defRPr>
            </a:lvl2pPr>
            <a:lvl3pPr>
              <a:buClr>
                <a:schemeClr val="tx1"/>
              </a:buClr>
              <a:defRPr lang="en-US" sz="1800" dirty="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F342E899-78EC-E328-7A57-EE7E5BBD1E37}"/>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3" name="Slide Number Placeholder 5">
            <a:extLst>
              <a:ext uri="{FF2B5EF4-FFF2-40B4-BE49-F238E27FC236}">
                <a16:creationId xmlns:a16="http://schemas.microsoft.com/office/drawing/2014/main" id="{C0CBB6FA-DD7E-B33E-03F7-33579F8FFC76}"/>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63D947-D7B9-D5F4-8B27-B07134D0D18D}"/>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220515229"/>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Small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3F2B417B-3723-9F49-B5EE-F226258E740A}"/>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hasCustomPrompt="1"/>
          </p:nvPr>
        </p:nvSpPr>
        <p:spPr>
          <a:xfrm>
            <a:off x="547688" y="3286540"/>
            <a:ext cx="11095037" cy="3022185"/>
          </a:xfrm>
          <a:prstGeom prst="rect">
            <a:avLst/>
          </a:prstGeom>
        </p:spPr>
        <p:txBody>
          <a:bodyPr>
            <a:normAutofit/>
          </a:bodyPr>
          <a:lstStyle>
            <a:lvl1pPr marL="342900" indent="-342900">
              <a:spcBef>
                <a:spcPts val="1200"/>
              </a:spcBef>
              <a:spcAft>
                <a:spcPts val="500"/>
              </a:spcAft>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marL="0" indent="0">
              <a:buNone/>
            </a:pPr>
            <a:r>
              <a:rPr lang="en-US" b="1" dirty="0">
                <a:solidFill>
                  <a:schemeClr val="accent2"/>
                </a:solidFill>
              </a:rPr>
              <a:t>Only use level one bullets for lists of two or more items. </a:t>
            </a:r>
            <a:r>
              <a:rPr lang="en-US" dirty="0"/>
              <a:t>A bullet is not necessary for a list of one item. If emphasis is required, use bold and colored text.</a:t>
            </a:r>
          </a:p>
          <a:p>
            <a:r>
              <a:rPr lang="en-US" dirty="0"/>
              <a:t>Level one bullet</a:t>
            </a:r>
          </a:p>
          <a:p>
            <a:pPr lvl="1"/>
            <a:r>
              <a:rPr lang="en-US" dirty="0"/>
              <a:t>Level two bullet (preferred max of bullet sublevels)</a:t>
            </a:r>
          </a:p>
          <a:p>
            <a:r>
              <a:rPr lang="en-US" dirty="0"/>
              <a:t>Level one bullet</a:t>
            </a:r>
          </a:p>
          <a:p>
            <a:pPr lvl="1"/>
            <a:r>
              <a:rPr lang="en-US" dirty="0"/>
              <a:t>Level two bullet</a:t>
            </a:r>
          </a:p>
          <a:p>
            <a:pPr lvl="2"/>
            <a:r>
              <a:rPr lang="en-US" dirty="0"/>
              <a:t>Level three bullet (use level 3 sparingly)</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8" y="1374865"/>
            <a:ext cx="11095037" cy="1633379"/>
          </a:xfrm>
          <a:prstGeom prst="rect">
            <a:avLst/>
          </a:prstGeom>
        </p:spPr>
        <p:txBody>
          <a:bodyPr anchor="ctr"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en-US" dirty="0"/>
              <a:t>Click to edit slide title. Use this slide template for creating simple headlines, descriptive text and little to no imagery</a:t>
            </a:r>
          </a:p>
        </p:txBody>
      </p:sp>
      <p:pic>
        <p:nvPicPr>
          <p:cNvPr id="4" name="Picture 3">
            <a:extLst>
              <a:ext uri="{FF2B5EF4-FFF2-40B4-BE49-F238E27FC236}">
                <a16:creationId xmlns:a16="http://schemas.microsoft.com/office/drawing/2014/main" id="{70C0049F-958F-B09C-2597-F939D2189CCD}"/>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5" name="Slide Number Placeholder 5">
            <a:extLst>
              <a:ext uri="{FF2B5EF4-FFF2-40B4-BE49-F238E27FC236}">
                <a16:creationId xmlns:a16="http://schemas.microsoft.com/office/drawing/2014/main" id="{C66D88C8-7B83-AA43-BF22-083DF229542B}"/>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700B47A-A936-E69C-8ED5-CCE726144EB6}"/>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384313292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9"/>
            <a:ext cx="4236347" cy="4559438"/>
          </a:xfrm>
          <a:prstGeom prst="rect">
            <a:avLst/>
          </a:prstGeom>
          <a:solidFill>
            <a:schemeClr val="bg1">
              <a:lumMod val="95000"/>
            </a:schemeClr>
          </a:solidFill>
        </p:spPr>
        <p:txBody>
          <a:bodyPr lIns="182880" tIns="182880" rIns="182880" bIns="182880">
            <a:normAutofit/>
          </a:bodyPr>
          <a:lstStyle>
            <a:lvl1pPr marL="0" indent="0">
              <a:buNone/>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547688" y="1749288"/>
            <a:ext cx="6581983" cy="4559438"/>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9" y="559111"/>
            <a:ext cx="11095036" cy="868590"/>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lines. Longer descriptions should be placed in text below</a:t>
            </a:r>
          </a:p>
        </p:txBody>
      </p:sp>
      <p:pic>
        <p:nvPicPr>
          <p:cNvPr id="4" name="Picture 3">
            <a:extLst>
              <a:ext uri="{FF2B5EF4-FFF2-40B4-BE49-F238E27FC236}">
                <a16:creationId xmlns:a16="http://schemas.microsoft.com/office/drawing/2014/main" id="{05545A2D-DAF6-1785-0A98-F56EBF21D9E1}"/>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5" name="Slide Number Placeholder 5">
            <a:extLst>
              <a:ext uri="{FF2B5EF4-FFF2-40B4-BE49-F238E27FC236}">
                <a16:creationId xmlns:a16="http://schemas.microsoft.com/office/drawing/2014/main" id="{A961B0FB-D724-25AC-C67B-95B0A5076F4D}"/>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AF2A0E0-B899-7334-4FC7-BE0616BC987B}"/>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56925053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 Title, Tex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547688" y="4029121"/>
            <a:ext cx="5153287" cy="2279604"/>
          </a:xfrm>
          <a:prstGeom prst="rect">
            <a:avLst/>
          </a:prstGeom>
        </p:spPr>
        <p:txBody>
          <a:bodyPr vert="horz" lIns="91440" tIns="45720" rIns="91440" bIns="45720" rtlCol="0">
            <a:normAutofit/>
          </a:bodyPr>
          <a:lstStyle>
            <a:lvl1pPr>
              <a:defRPr lang="en-US" sz="1600" dirty="0" smtClean="0">
                <a:latin typeface="Arial" panose="020B0604020202020204" pitchFamily="34" charset="0"/>
                <a:cs typeface="Arial" panose="020B0604020202020204" pitchFamily="34" charset="0"/>
              </a:defRPr>
            </a:lvl1pPr>
            <a:lvl2pPr>
              <a:defRPr lang="en-US" sz="1600" dirty="0" smtClean="0">
                <a:latin typeface="Arial" panose="020B0604020202020204" pitchFamily="34" charset="0"/>
                <a:cs typeface="Arial" panose="020B0604020202020204" pitchFamily="34" charset="0"/>
              </a:defRPr>
            </a:lvl2pPr>
            <a:lvl3pPr>
              <a:defRPr lang="en-US" sz="1600" dirty="0">
                <a:latin typeface="Arial" panose="020B0604020202020204" pitchFamily="34" charset="0"/>
                <a:cs typeface="Arial" panose="020B0604020202020204" pitchFamily="34" charset="0"/>
              </a:defRPr>
            </a:lvl3pPr>
          </a:lstStyle>
          <a:p>
            <a:pPr lvl="0">
              <a:lnSpc>
                <a:spcPct val="100000"/>
              </a:lnSpc>
              <a:spcBef>
                <a:spcPts val="2200"/>
              </a:spcBef>
              <a:spcAft>
                <a:spcPts val="0"/>
              </a:spcAft>
            </a:pPr>
            <a:r>
              <a:rPr lang="en-US"/>
              <a:t>Click to edit Master text styles</a:t>
            </a:r>
          </a:p>
          <a:p>
            <a:pPr lvl="1">
              <a:lnSpc>
                <a:spcPct val="100000"/>
              </a:lnSpc>
              <a:spcBef>
                <a:spcPts val="2200"/>
              </a:spcBef>
              <a:spcAft>
                <a:spcPts val="0"/>
              </a:spcAft>
            </a:pPr>
            <a:r>
              <a:rPr lang="en-US"/>
              <a:t>Second level</a:t>
            </a:r>
          </a:p>
          <a:p>
            <a:pPr lvl="2">
              <a:lnSpc>
                <a:spcPct val="100000"/>
              </a:lnSpc>
              <a:spcBef>
                <a:spcPts val="2200"/>
              </a:spcBef>
              <a:spcAft>
                <a:spcPts val="0"/>
              </a:spcAft>
            </a:pPr>
            <a:r>
              <a:rPr lang="en-US"/>
              <a:t>Third level</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547688" y="3141225"/>
            <a:ext cx="5153287" cy="807924"/>
          </a:xfrm>
          <a:prstGeom prst="rect">
            <a:avLst/>
          </a:prstGeom>
        </p:spPr>
        <p:txBody>
          <a:bodyPr vert="horz" lIns="91440" tIns="45720" rIns="91440" bIns="45720" rtlCol="0" anchor="ctr">
            <a:normAutofit/>
          </a:bodyPr>
          <a:lstStyle>
            <a:lvl1pPr>
              <a:defRPr lang="en-US" sz="1600" b="1" dirty="0">
                <a:solidFill>
                  <a:schemeClr val="accent1"/>
                </a:solidFill>
                <a:latin typeface="Arial" panose="020B0604020202020204" pitchFamily="34" charset="0"/>
                <a:cs typeface="Arial" panose="020B0604020202020204" pitchFamily="34" charset="0"/>
              </a:defRPr>
            </a:lvl1pPr>
            <a:lvl2pPr>
              <a:defRPr lang="en-US" sz="1600" dirty="0">
                <a:latin typeface="Arial" panose="020B0604020202020204" pitchFamily="34" charset="0"/>
                <a:cs typeface="Arial" panose="020B0604020202020204" pitchFamily="34" charset="0"/>
              </a:defRPr>
            </a:lvl2pPr>
            <a:lvl3pPr>
              <a:defRPr lang="en-US" sz="1600" dirty="0">
                <a:latin typeface="Arial" panose="020B0604020202020204" pitchFamily="34" charset="0"/>
                <a:cs typeface="Arial" panose="020B0604020202020204" pitchFamily="34" charset="0"/>
              </a:defRPr>
            </a:lvl3pPr>
          </a:lstStyle>
          <a:p>
            <a:pPr marL="0" lvl="0" indent="0">
              <a:lnSpc>
                <a:spcPct val="100000"/>
              </a:lnSpc>
              <a:spcBef>
                <a:spcPts val="2200"/>
              </a:spcBef>
              <a:spcAft>
                <a:spcPts val="0"/>
              </a:spcAft>
              <a:buNone/>
            </a:pPr>
            <a:r>
              <a:rPr lang="en-US"/>
              <a:t>Click to edit Master text styles</a:t>
            </a:r>
          </a:p>
        </p:txBody>
      </p:sp>
      <p:sp>
        <p:nvSpPr>
          <p:cNvPr id="14" name="Content Placeholder 2">
            <a:extLst>
              <a:ext uri="{FF2B5EF4-FFF2-40B4-BE49-F238E27FC236}">
                <a16:creationId xmlns:a16="http://schemas.microsoft.com/office/drawing/2014/main" id="{C9B86ECF-04BD-A641-80D9-0558BBF3DEAD}"/>
              </a:ext>
            </a:extLst>
          </p:cNvPr>
          <p:cNvSpPr>
            <a:spLocks noGrp="1"/>
          </p:cNvSpPr>
          <p:nvPr>
            <p:ph idx="12"/>
          </p:nvPr>
        </p:nvSpPr>
        <p:spPr>
          <a:xfrm>
            <a:off x="6096000" y="1166193"/>
            <a:ext cx="5546725" cy="5142532"/>
          </a:xfrm>
          <a:prstGeom prst="rect">
            <a:avLst/>
          </a:prstGeom>
          <a:solidFill>
            <a:schemeClr val="bg1">
              <a:lumMod val="95000"/>
            </a:schemeClr>
          </a:solidFill>
        </p:spPr>
        <p:txBody>
          <a:bodyPr vert="horz" lIns="182880" tIns="182880" rIns="182880" bIns="182880" rtlCol="0">
            <a:normAutofit/>
          </a:bodyPr>
          <a:lstStyle>
            <a:lvl1pPr>
              <a:defRPr lang="en-US" sz="1400" dirty="0">
                <a:solidFill>
                  <a:schemeClr val="tx1"/>
                </a:solidFill>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547688" y="1166193"/>
            <a:ext cx="5154231" cy="1895060"/>
          </a:xfrm>
          <a:prstGeom prst="rect">
            <a:avLst/>
          </a:prstGeom>
        </p:spPr>
        <p:txBody>
          <a:bodyPr anchor="b">
            <a:normAutofit/>
          </a:bodyPr>
          <a:lstStyle>
            <a:lvl1pPr>
              <a:defRPr sz="2800">
                <a:solidFill>
                  <a:schemeClr val="tx2"/>
                </a:solidFill>
                <a:latin typeface="Arial" panose="020B0604020202020204" pitchFamily="34" charset="0"/>
                <a:cs typeface="Arial" panose="020B0604020202020204" pitchFamily="34" charset="0"/>
              </a:defRPr>
            </a:lvl1pPr>
          </a:lstStyle>
          <a:p>
            <a:r>
              <a:rPr lang="en-US" dirty="0"/>
              <a:t>Click to edit Master title text. Limit titles to 2 to 3 lines </a:t>
            </a:r>
          </a:p>
        </p:txBody>
      </p:sp>
      <p:pic>
        <p:nvPicPr>
          <p:cNvPr id="4" name="Picture 3">
            <a:extLst>
              <a:ext uri="{FF2B5EF4-FFF2-40B4-BE49-F238E27FC236}">
                <a16:creationId xmlns:a16="http://schemas.microsoft.com/office/drawing/2014/main" id="{9CA5C4B8-A1CA-A82C-774C-BF386287DA9D}"/>
              </a:ext>
              <a:ext uri="{C183D7F6-B498-43B3-948B-1728B52AA6E4}">
                <adec:decorative xmlns:adec="http://schemas.microsoft.com/office/drawing/2017/decorative" val="1"/>
              </a:ext>
            </a:extLst>
          </p:cNvPr>
          <p:cNvPicPr/>
          <p:nvPr/>
        </p:nvPicPr>
        <p:blipFill>
          <a:blip r:embed="rId2"/>
          <a:srcRect/>
          <a:stretch/>
        </p:blipFill>
        <p:spPr>
          <a:xfrm>
            <a:off x="11141521" y="-8965"/>
            <a:ext cx="1059256" cy="868590"/>
          </a:xfrm>
          <a:prstGeom prst="rect">
            <a:avLst/>
          </a:prstGeom>
        </p:spPr>
      </p:pic>
      <p:sp>
        <p:nvSpPr>
          <p:cNvPr id="5" name="Slide Number Placeholder 5">
            <a:extLst>
              <a:ext uri="{FF2B5EF4-FFF2-40B4-BE49-F238E27FC236}">
                <a16:creationId xmlns:a16="http://schemas.microsoft.com/office/drawing/2014/main" id="{0E93B7B6-6AA0-8129-95BE-BB5834E8B4B9}"/>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6C29B5D-A750-F191-CEF2-648C719C8B02}"/>
              </a:ex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174547056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8C1A1-F475-FE78-D29F-3D9B0B43C000}"/>
              </a:ext>
            </a:extLst>
          </p:cNvPr>
          <p:cNvSpPr>
            <a:spLocks noGrp="1"/>
          </p:cNvSpPr>
          <p:nvPr>
            <p:ph type="title"/>
          </p:nvPr>
        </p:nvSpPr>
        <p:spPr>
          <a:xfrm>
            <a:off x="547688" y="547688"/>
            <a:ext cx="1109503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5590C-07F1-FA44-96FC-35AEFB3D56E8}"/>
              </a:ext>
            </a:extLst>
          </p:cNvPr>
          <p:cNvSpPr>
            <a:spLocks noGrp="1"/>
          </p:cNvSpPr>
          <p:nvPr>
            <p:ph type="body" idx="1"/>
          </p:nvPr>
        </p:nvSpPr>
        <p:spPr>
          <a:xfrm>
            <a:off x="547687" y="1825625"/>
            <a:ext cx="1109503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05A32AF-7B7C-909A-6C53-C7D0054B22FF}"/>
              </a:ext>
            </a:extLst>
          </p:cNvPr>
          <p:cNvSpPr>
            <a:spLocks noGrp="1"/>
          </p:cNvSpPr>
          <p:nvPr>
            <p:ph type="sldNum" sz="quarter" idx="4"/>
          </p:nvPr>
        </p:nvSpPr>
        <p:spPr>
          <a:xfrm>
            <a:off x="8899525"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EB1C-A8E6-4D7D-A998-DA97ABC76435}" type="slidenum">
              <a:rPr lang="en-US" smtClean="0"/>
              <a:t>‹#›</a:t>
            </a:fld>
            <a:endParaRPr lang="en-US"/>
          </a:p>
        </p:txBody>
      </p:sp>
    </p:spTree>
    <p:extLst>
      <p:ext uri="{BB962C8B-B14F-4D97-AF65-F5344CB8AC3E}">
        <p14:creationId xmlns:p14="http://schemas.microsoft.com/office/powerpoint/2010/main" val="3472932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6" r:id="rId15"/>
    <p:sldLayoutId id="2147483707" r:id="rId16"/>
    <p:sldLayoutId id="2147483649" r:id="rId17"/>
    <p:sldLayoutId id="2147483675" r:id="rId18"/>
    <p:sldLayoutId id="2147483663" r:id="rId19"/>
    <p:sldLayoutId id="2147483682" r:id="rId20"/>
    <p:sldLayoutId id="2147483684" r:id="rId21"/>
    <p:sldLayoutId id="2147483686" r:id="rId22"/>
    <p:sldLayoutId id="2147483673" r:id="rId23"/>
    <p:sldLayoutId id="2147483680" r:id="rId24"/>
    <p:sldLayoutId id="2147483674" r:id="rId25"/>
    <p:sldLayoutId id="2147483650" r:id="rId26"/>
    <p:sldLayoutId id="2147483662" r:id="rId27"/>
    <p:sldLayoutId id="2147483667" r:id="rId28"/>
    <p:sldLayoutId id="2147483681" r:id="rId29"/>
    <p:sldLayoutId id="2147483683" r:id="rId30"/>
    <p:sldLayoutId id="2147483665" r:id="rId31"/>
    <p:sldLayoutId id="2147483664" r:id="rId32"/>
    <p:sldLayoutId id="2147483661" r:id="rId33"/>
    <p:sldLayoutId id="2147483679" r:id="rId34"/>
    <p:sldLayoutId id="2147483689" r:id="rId35"/>
  </p:sldLayoutIdLst>
  <p:hf sldNum="0" hdr="0" dt="0"/>
  <p:txStyles>
    <p:titleStyle>
      <a:lvl1pPr algn="l" defTabSz="914377"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80">
          <p15:clr>
            <a:srgbClr val="BAAD7D"/>
          </p15:clr>
        </p15:guide>
        <p15:guide id="3" pos="345">
          <p15:clr>
            <a:srgbClr val="BAAD7D"/>
          </p15:clr>
        </p15:guide>
        <p15:guide id="4" pos="2092">
          <p15:clr>
            <a:srgbClr val="BAAD7D"/>
          </p15:clr>
        </p15:guide>
        <p15:guide id="5" pos="3840">
          <p15:clr>
            <a:srgbClr val="BAAD7D"/>
          </p15:clr>
        </p15:guide>
        <p15:guide id="6" pos="5587">
          <p15:clr>
            <a:srgbClr val="BAAD7D"/>
          </p15:clr>
        </p15:guide>
        <p15:guide id="7" pos="7334">
          <p15:clr>
            <a:srgbClr val="BAAD7D"/>
          </p15:clr>
        </p15:guide>
        <p15:guide id="8" orient="horz">
          <p15:clr>
            <a:srgbClr val="BAAD7D"/>
          </p15:clr>
        </p15:guide>
        <p15:guide id="9" orient="horz" pos="4320">
          <p15:clr>
            <a:srgbClr val="BAAD7D"/>
          </p15:clr>
        </p15:guide>
        <p15:guide id="10" orient="horz" pos="345">
          <p15:clr>
            <a:srgbClr val="BAAD7D"/>
          </p15:clr>
        </p15:guide>
        <p15:guide id="11" orient="horz" pos="1555">
          <p15:clr>
            <a:srgbClr val="BAAD7D"/>
          </p15:clr>
        </p15:guide>
        <p15:guide id="12" orient="horz" pos="2764">
          <p15:clr>
            <a:srgbClr val="BAAD7D"/>
          </p15:clr>
        </p15:guide>
        <p15:guide id="13" orient="horz" pos="3974">
          <p15:clr>
            <a:srgbClr val="BAAD7D"/>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svg"/><Relationship Id="rId3" Type="http://schemas.openxmlformats.org/officeDocument/2006/relationships/hyperlink" Target="https://twitter.com/onc_healthit" TargetMode="External"/><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slide" Target="slide2.xml"/><Relationship Id="rId2" Type="http://schemas.openxmlformats.org/officeDocument/2006/relationships/hyperlink" Target="http://healthit.gov/" TargetMode="External"/><Relationship Id="rId16" Type="http://schemas.openxmlformats.org/officeDocument/2006/relationships/image" Target="../media/image24.svg"/><Relationship Id="rId1" Type="http://schemas.openxmlformats.org/officeDocument/2006/relationships/slideLayout" Target="../slideLayouts/slideLayout16.xml"/><Relationship Id="rId6" Type="http://schemas.openxmlformats.org/officeDocument/2006/relationships/hyperlink" Target="https://www.healthit.gov/form/healthit-feedback-form" TargetMode="External"/><Relationship Id="rId11" Type="http://schemas.openxmlformats.org/officeDocument/2006/relationships/hyperlink" Target="https://www.linkedin.com/company/office-of-the-national-coordinator-for-health-information-technology/" TargetMode="External"/><Relationship Id="rId5" Type="http://schemas.openxmlformats.org/officeDocument/2006/relationships/image" Target="../media/image16.sv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hyperlink" Target="https://www.youtube.com/user/HHSON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3E8859D-1600-A482-D245-C25A73E5274B}"/>
              </a:ext>
            </a:extLst>
          </p:cNvPr>
          <p:cNvSpPr>
            <a:spLocks noGrp="1"/>
          </p:cNvSpPr>
          <p:nvPr>
            <p:ph type="body" sz="quarter" idx="12"/>
          </p:nvPr>
        </p:nvSpPr>
        <p:spPr>
          <a:xfrm>
            <a:off x="3046729" y="4608743"/>
            <a:ext cx="5426661" cy="821567"/>
          </a:xfrm>
        </p:spPr>
        <p:txBody>
          <a:bodyPr/>
          <a:lstStyle/>
          <a:p>
            <a:pPr>
              <a:lnSpc>
                <a:spcPct val="108695"/>
              </a:lnSpc>
            </a:pPr>
            <a:r>
              <a:rPr lang="en-US" dirty="0">
                <a:latin typeface="Arial"/>
                <a:cs typeface="Arial"/>
              </a:rPr>
              <a:t>May 8 – 9, 2024</a:t>
            </a:r>
            <a:endParaRPr lang="en-US" dirty="0"/>
          </a:p>
        </p:txBody>
      </p:sp>
      <p:sp>
        <p:nvSpPr>
          <p:cNvPr id="10" name="Title 9">
            <a:extLst>
              <a:ext uri="{FF2B5EF4-FFF2-40B4-BE49-F238E27FC236}">
                <a16:creationId xmlns:a16="http://schemas.microsoft.com/office/drawing/2014/main" id="{B191536A-753C-3F2A-F056-9A0E8C3C59A9}"/>
              </a:ext>
            </a:extLst>
          </p:cNvPr>
          <p:cNvSpPr>
            <a:spLocks noGrp="1"/>
          </p:cNvSpPr>
          <p:nvPr>
            <p:ph type="title"/>
          </p:nvPr>
        </p:nvSpPr>
        <p:spPr>
          <a:xfrm>
            <a:off x="3046728" y="2468563"/>
            <a:ext cx="8438892" cy="1919287"/>
          </a:xfrm>
        </p:spPr>
        <p:txBody>
          <a:bodyPr>
            <a:normAutofit fontScale="90000"/>
          </a:bodyPr>
          <a:lstStyle/>
          <a:p>
            <a:r>
              <a:rPr lang="en-US" b="1" dirty="0">
                <a:cs typeface="Arial"/>
              </a:rPr>
              <a:t>Cancer Research Data Exchange Summit</a:t>
            </a:r>
            <a:br>
              <a:rPr lang="en-US" b="1" dirty="0">
                <a:cs typeface="Arial"/>
              </a:rPr>
            </a:br>
            <a:br>
              <a:rPr lang="en-US" dirty="0">
                <a:cs typeface="Arial"/>
              </a:rPr>
            </a:br>
            <a:r>
              <a:rPr lang="en-US" dirty="0">
                <a:cs typeface="Arial"/>
              </a:rPr>
              <a:t>Session 2: Introduction to the use cases and user perspectives</a:t>
            </a:r>
          </a:p>
        </p:txBody>
      </p:sp>
    </p:spTree>
    <p:extLst>
      <p:ext uri="{BB962C8B-B14F-4D97-AF65-F5344CB8AC3E}">
        <p14:creationId xmlns:p14="http://schemas.microsoft.com/office/powerpoint/2010/main" val="411351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22EAC0-0038-D8ED-4D20-00CD9DE53393}"/>
              </a:ext>
            </a:extLst>
          </p:cNvPr>
          <p:cNvSpPr>
            <a:spLocks noGrp="1"/>
          </p:cNvSpPr>
          <p:nvPr>
            <p:ph idx="1"/>
          </p:nvPr>
        </p:nvSpPr>
        <p:spPr>
          <a:xfrm>
            <a:off x="736777" y="1499451"/>
            <a:ext cx="10593832" cy="4731027"/>
          </a:xfrm>
        </p:spPr>
        <p:txBody>
          <a:bodyPr vert="horz" lIns="91440" tIns="45720" rIns="91440" bIns="45720" rtlCol="0" anchor="t">
            <a:normAutofit/>
          </a:bodyPr>
          <a:lstStyle/>
          <a:p>
            <a:pPr marL="0" indent="0">
              <a:lnSpc>
                <a:spcPct val="110000"/>
              </a:lnSpc>
              <a:buNone/>
            </a:pPr>
            <a:r>
              <a:rPr lang="en-US" sz="1600" dirty="0">
                <a:solidFill>
                  <a:srgbClr val="000000"/>
                </a:solidFill>
                <a:latin typeface="Arial"/>
                <a:ea typeface="Arial"/>
                <a:cs typeface="Arial"/>
              </a:rPr>
              <a:t>The</a:t>
            </a:r>
            <a:r>
              <a:rPr lang="en-US" sz="1600" dirty="0">
                <a:latin typeface="Arial"/>
                <a:ea typeface="Arial"/>
                <a:cs typeface="Arial"/>
              </a:rPr>
              <a:t> </a:t>
            </a:r>
            <a:r>
              <a:rPr lang="en-US" sz="1600" b="1" dirty="0">
                <a:latin typeface="Arial"/>
                <a:ea typeface="Arial"/>
                <a:cs typeface="Arial"/>
              </a:rPr>
              <a:t>scope</a:t>
            </a:r>
            <a:r>
              <a:rPr lang="en-US" sz="1600" dirty="0">
                <a:solidFill>
                  <a:srgbClr val="000000"/>
                </a:solidFill>
                <a:latin typeface="Arial"/>
                <a:ea typeface="Arial"/>
                <a:cs typeface="Arial"/>
              </a:rPr>
              <a:t> of this use case will include the Surveillance, Epidemiology, and End Results (SEER) program and the Centers for Disease Control and Prevention / National Program of Cancer Registries (CDC/NPCR)</a:t>
            </a:r>
            <a:r>
              <a:rPr lang="en-US" sz="1600" dirty="0">
                <a:latin typeface="Arial"/>
                <a:ea typeface="Aptos"/>
                <a:cs typeface="Aptos"/>
              </a:rPr>
              <a:t> </a:t>
            </a:r>
            <a:r>
              <a:rPr lang="en-US" sz="1600" dirty="0">
                <a:solidFill>
                  <a:srgbClr val="000000"/>
                </a:solidFill>
                <a:latin typeface="Arial"/>
                <a:ea typeface="Arial"/>
                <a:cs typeface="Arial"/>
              </a:rPr>
              <a:t>state cancer registries as well as the cancer registry standards organization, North American Association of Central Cancer Registries (NAACCR) that together play a critical role in understanding the burden of cancer in the US related to cancer incidence, first course of treatment patterns, mortality, and survival.   In the current state there are delays in obtaining data from these sources, and available data can be up to 3 years behind the current year. </a:t>
            </a:r>
            <a:endParaRPr lang="en-US" sz="1600" dirty="0">
              <a:latin typeface="Arial"/>
              <a:cs typeface="Arial"/>
            </a:endParaRPr>
          </a:p>
          <a:p>
            <a:pPr marL="0" indent="0">
              <a:lnSpc>
                <a:spcPct val="110000"/>
              </a:lnSpc>
              <a:buNone/>
            </a:pPr>
            <a:r>
              <a:rPr lang="en-US" sz="1600" dirty="0">
                <a:solidFill>
                  <a:srgbClr val="000000"/>
                </a:solidFill>
                <a:latin typeface="Arial"/>
                <a:cs typeface="Arial"/>
              </a:rPr>
              <a:t>The </a:t>
            </a:r>
            <a:r>
              <a:rPr lang="en-US" sz="1600" b="1" dirty="0">
                <a:latin typeface="Arial"/>
                <a:cs typeface="Arial"/>
              </a:rPr>
              <a:t>objective</a:t>
            </a:r>
            <a:r>
              <a:rPr lang="en-US" sz="1600" dirty="0">
                <a:latin typeface="Arial"/>
                <a:cs typeface="Arial"/>
              </a:rPr>
              <a:t> </a:t>
            </a:r>
            <a:r>
              <a:rPr lang="en-US" sz="1600" dirty="0">
                <a:solidFill>
                  <a:srgbClr val="000000"/>
                </a:solidFill>
                <a:latin typeface="Arial"/>
                <a:cs typeface="Arial"/>
              </a:rPr>
              <a:t>of this use case is to enhance the efficiency and timeliness of the collection of cancer registry data by identifying standards (e.g. FHIR, mCODE, etc.) to efficiently extract and/or collect cancer registry data directly from EHRs and pathology labs at a level at a sufficient level of granularity that is interoperable with the cancer clinical, public health, and research communities. This USCDI+ Cancer use case will define the data standards and models needed for identifying and extracting required data as well as to support the current data sharing and linkage approaches for cancer registry data via SEER and CDC/NPCR. 	</a:t>
            </a:r>
          </a:p>
          <a:p>
            <a:pPr marL="0" indent="0">
              <a:lnSpc>
                <a:spcPct val="110000"/>
              </a:lnSpc>
              <a:buNone/>
            </a:pPr>
            <a:r>
              <a:rPr lang="en-US" sz="1600" dirty="0">
                <a:solidFill>
                  <a:srgbClr val="000000"/>
                </a:solidFill>
                <a:latin typeface="Arial"/>
                <a:cs typeface="Arial"/>
              </a:rPr>
              <a:t>With the advent of real-time reporting, we need to capture the minimum dataset through a FHIR query as early as possible that meets a certain quality standard to make the information usable. </a:t>
            </a:r>
            <a:endParaRPr lang="en-US" sz="1600" dirty="0"/>
          </a:p>
        </p:txBody>
      </p:sp>
      <p:sp>
        <p:nvSpPr>
          <p:cNvPr id="4" name="Title 3">
            <a:extLst>
              <a:ext uri="{FF2B5EF4-FFF2-40B4-BE49-F238E27FC236}">
                <a16:creationId xmlns:a16="http://schemas.microsoft.com/office/drawing/2014/main" id="{64FC34E4-7916-84D7-B1FE-8ECCECB20323}"/>
              </a:ext>
            </a:extLst>
          </p:cNvPr>
          <p:cNvSpPr>
            <a:spLocks noGrp="1"/>
          </p:cNvSpPr>
          <p:nvPr>
            <p:ph type="title"/>
          </p:nvPr>
        </p:nvSpPr>
        <p:spPr>
          <a:xfrm>
            <a:off x="736882" y="671507"/>
            <a:ext cx="10721696" cy="631943"/>
          </a:xfrm>
        </p:spPr>
        <p:txBody>
          <a:bodyPr/>
          <a:lstStyle/>
          <a:p>
            <a:r>
              <a:rPr lang="en-US">
                <a:latin typeface="Arial"/>
                <a:cs typeface="Arial"/>
              </a:rPr>
              <a:t>Cancer Registry Use Case Description</a:t>
            </a:r>
          </a:p>
        </p:txBody>
      </p:sp>
      <p:sp>
        <p:nvSpPr>
          <p:cNvPr id="3" name="Footer Placeholder 2">
            <a:extLst>
              <a:ext uri="{FF2B5EF4-FFF2-40B4-BE49-F238E27FC236}">
                <a16:creationId xmlns:a16="http://schemas.microsoft.com/office/drawing/2014/main" id="{B114495B-7245-F5FA-E9B2-081A22C54682}"/>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2" name="TextBox 1">
            <a:extLst>
              <a:ext uri="{FF2B5EF4-FFF2-40B4-BE49-F238E27FC236}">
                <a16:creationId xmlns:a16="http://schemas.microsoft.com/office/drawing/2014/main" id="{F9B12C9A-FD89-CCFB-D2A2-777BF8438499}"/>
              </a:ext>
            </a:extLst>
          </p:cNvPr>
          <p:cNvSpPr txBox="1"/>
          <p:nvPr/>
        </p:nvSpPr>
        <p:spPr>
          <a:xfrm>
            <a:off x="387421" y="6320902"/>
            <a:ext cx="2116798" cy="369332"/>
          </a:xfrm>
          <a:prstGeom prst="rect">
            <a:avLst/>
          </a:prstGeom>
          <a:noFill/>
        </p:spPr>
        <p:txBody>
          <a:bodyPr wrap="none" rtlCol="0">
            <a:spAutoFit/>
          </a:bodyPr>
          <a:lstStyle/>
          <a:p>
            <a:r>
              <a:rPr lang="en-US" b="1" dirty="0">
                <a:solidFill>
                  <a:srgbClr val="0C538A"/>
                </a:solidFill>
                <a:hlinkClick r:id="rId2" action="ppaction://hlinksldjump"/>
              </a:rPr>
              <a:t>Table of Contents</a:t>
            </a:r>
            <a:endParaRPr lang="en-US" b="1" dirty="0">
              <a:solidFill>
                <a:srgbClr val="0C538A"/>
              </a:solidFill>
            </a:endParaRPr>
          </a:p>
        </p:txBody>
      </p:sp>
    </p:spTree>
    <p:extLst>
      <p:ext uri="{BB962C8B-B14F-4D97-AF65-F5344CB8AC3E}">
        <p14:creationId xmlns:p14="http://schemas.microsoft.com/office/powerpoint/2010/main" val="246407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930D2-F16A-FDBD-BF40-778A6C465378}"/>
              </a:ext>
            </a:extLst>
          </p:cNvPr>
          <p:cNvSpPr>
            <a:spLocks noGrp="1"/>
          </p:cNvSpPr>
          <p:nvPr>
            <p:ph type="title"/>
          </p:nvPr>
        </p:nvSpPr>
        <p:spPr/>
        <p:txBody>
          <a:bodyPr/>
          <a:lstStyle/>
          <a:p>
            <a:r>
              <a:rPr lang="en-US" dirty="0"/>
              <a:t>User Perspectives</a:t>
            </a:r>
          </a:p>
        </p:txBody>
      </p:sp>
      <p:sp>
        <p:nvSpPr>
          <p:cNvPr id="2" name="Footer Placeholder 1">
            <a:extLst>
              <a:ext uri="{FF2B5EF4-FFF2-40B4-BE49-F238E27FC236}">
                <a16:creationId xmlns:a16="http://schemas.microsoft.com/office/drawing/2014/main" id="{925E0D6B-6583-3421-214B-84559E515AB0}"/>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5" name="TextBox 4">
            <a:extLst>
              <a:ext uri="{FF2B5EF4-FFF2-40B4-BE49-F238E27FC236}">
                <a16:creationId xmlns:a16="http://schemas.microsoft.com/office/drawing/2014/main" id="{30EC1F23-DA25-17A8-BE9E-56F5BEF8CF4E}"/>
              </a:ext>
            </a:extLst>
          </p:cNvPr>
          <p:cNvSpPr txBox="1"/>
          <p:nvPr/>
        </p:nvSpPr>
        <p:spPr>
          <a:xfrm>
            <a:off x="387421" y="6320902"/>
            <a:ext cx="2116798" cy="369332"/>
          </a:xfrm>
          <a:prstGeom prst="rect">
            <a:avLst/>
          </a:prstGeom>
          <a:noFill/>
        </p:spPr>
        <p:txBody>
          <a:bodyPr wrap="none" rtlCol="0">
            <a:spAutoFit/>
          </a:bodyPr>
          <a:lstStyle/>
          <a:p>
            <a:r>
              <a:rPr lang="en-US" b="1" dirty="0">
                <a:solidFill>
                  <a:srgbClr val="0C538A"/>
                </a:solidFill>
                <a:hlinkClick r:id="rId2" action="ppaction://hlinksldjump"/>
              </a:rPr>
              <a:t>Table of Contents</a:t>
            </a:r>
            <a:endParaRPr lang="en-US" b="1" dirty="0">
              <a:solidFill>
                <a:srgbClr val="0C538A"/>
              </a:solidFill>
            </a:endParaRPr>
          </a:p>
        </p:txBody>
      </p:sp>
    </p:spTree>
    <p:extLst>
      <p:ext uri="{BB962C8B-B14F-4D97-AF65-F5344CB8AC3E}">
        <p14:creationId xmlns:p14="http://schemas.microsoft.com/office/powerpoint/2010/main" val="395831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5DF866-4D32-0CF2-CDA8-48198D8ED563}"/>
              </a:ext>
            </a:extLst>
          </p:cNvPr>
          <p:cNvSpPr>
            <a:spLocks noGrp="1"/>
          </p:cNvSpPr>
          <p:nvPr>
            <p:ph type="ftr" sz="quarter" idx="11"/>
          </p:nvPr>
        </p:nvSpPr>
        <p:spPr/>
        <p:txBody>
          <a:bodyPr/>
          <a:lstStyle/>
          <a:p>
            <a:r>
              <a:rPr lang="en-US"/>
              <a:t> </a:t>
            </a:r>
          </a:p>
        </p:txBody>
      </p:sp>
      <p:sp>
        <p:nvSpPr>
          <p:cNvPr id="3" name="Title 2">
            <a:extLst>
              <a:ext uri="{FF2B5EF4-FFF2-40B4-BE49-F238E27FC236}">
                <a16:creationId xmlns:a16="http://schemas.microsoft.com/office/drawing/2014/main" id="{7A646BFC-8BD7-EB41-78CD-BB980C6DBE77}"/>
              </a:ext>
            </a:extLst>
          </p:cNvPr>
          <p:cNvSpPr>
            <a:spLocks noGrp="1"/>
          </p:cNvSpPr>
          <p:nvPr>
            <p:ph type="title"/>
          </p:nvPr>
        </p:nvSpPr>
        <p:spPr/>
        <p:txBody>
          <a:bodyPr/>
          <a:lstStyle/>
          <a:p>
            <a:r>
              <a:rPr lang="en-US" dirty="0">
                <a:latin typeface="Arial"/>
                <a:cs typeface="Arial"/>
              </a:rPr>
              <a:t>Data Journey Framework</a:t>
            </a:r>
            <a:endParaRPr lang="en-US" dirty="0"/>
          </a:p>
        </p:txBody>
      </p:sp>
      <p:pic>
        <p:nvPicPr>
          <p:cNvPr id="4" name="Picture 3" descr="A diagram of data journey&#10;&#10;Description automatically generated">
            <a:extLst>
              <a:ext uri="{FF2B5EF4-FFF2-40B4-BE49-F238E27FC236}">
                <a16:creationId xmlns:a16="http://schemas.microsoft.com/office/drawing/2014/main" id="{2001864E-ED5E-54E5-6BAF-47A3C80EA611}"/>
              </a:ext>
            </a:extLst>
          </p:cNvPr>
          <p:cNvPicPr>
            <a:picLocks noChangeAspect="1"/>
          </p:cNvPicPr>
          <p:nvPr/>
        </p:nvPicPr>
        <p:blipFill rotWithShape="1">
          <a:blip r:embed="rId3"/>
          <a:srcRect l="2419" t="16094" r="3753" b="10249"/>
          <a:stretch/>
        </p:blipFill>
        <p:spPr>
          <a:xfrm>
            <a:off x="294640" y="1257680"/>
            <a:ext cx="11439549" cy="4791985"/>
          </a:xfrm>
          <a:prstGeom prst="rect">
            <a:avLst/>
          </a:prstGeom>
          <a:ln>
            <a:solidFill>
              <a:schemeClr val="bg2">
                <a:lumMod val="75000"/>
              </a:schemeClr>
            </a:solidFill>
          </a:ln>
        </p:spPr>
      </p:pic>
    </p:spTree>
    <p:extLst>
      <p:ext uri="{BB962C8B-B14F-4D97-AF65-F5344CB8AC3E}">
        <p14:creationId xmlns:p14="http://schemas.microsoft.com/office/powerpoint/2010/main" val="168926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039B8-8850-02EE-3EF2-5FF80883460A}"/>
              </a:ext>
            </a:extLst>
          </p:cNvPr>
          <p:cNvSpPr>
            <a:spLocks noGrp="1"/>
          </p:cNvSpPr>
          <p:nvPr>
            <p:ph idx="1"/>
          </p:nvPr>
        </p:nvSpPr>
        <p:spPr>
          <a:xfrm>
            <a:off x="547688" y="1311556"/>
            <a:ext cx="11095037" cy="4572865"/>
          </a:xfrm>
        </p:spPr>
        <p:txBody>
          <a:bodyPr vert="horz" lIns="91440" tIns="45720" rIns="91440" bIns="45720" rtlCol="0" anchor="t">
            <a:normAutofit/>
          </a:bodyPr>
          <a:lstStyle/>
          <a:p>
            <a:pPr marL="0" indent="0">
              <a:buNone/>
            </a:pPr>
            <a:r>
              <a:rPr lang="en-US" sz="1600" dirty="0">
                <a:latin typeface="Arial"/>
                <a:cs typeface="Arial"/>
              </a:rPr>
              <a:t>To meet the session goal, we want to understand how participants describe their role in the data journey and key barriers and enablers they have encountered in data collection and exchange.</a:t>
            </a:r>
          </a:p>
          <a:p>
            <a:pPr marL="342900" indent="-342900">
              <a:buAutoNum type="arabicPeriod"/>
            </a:pPr>
            <a:r>
              <a:rPr lang="en-US" sz="1600" dirty="0">
                <a:solidFill>
                  <a:srgbClr val="000000"/>
                </a:solidFill>
                <a:latin typeface="Arial"/>
                <a:cs typeface="Arial"/>
              </a:rPr>
              <a:t>What changes need to occur that will make your roles easier regarding data collection and exchange?</a:t>
            </a:r>
          </a:p>
          <a:p>
            <a:pPr marL="342900" indent="-342900">
              <a:buAutoNum type="arabicPeriod"/>
            </a:pPr>
            <a:r>
              <a:rPr lang="en-US" sz="1600" dirty="0">
                <a:solidFill>
                  <a:srgbClr val="000000"/>
                </a:solidFill>
                <a:latin typeface="Arial"/>
                <a:cs typeface="Arial"/>
              </a:rPr>
              <a:t>What are the biggest (a) barriers and (b) enablers with regard to the conformant and complete data collection and sharing for your perspective?</a:t>
            </a:r>
            <a:endParaRPr lang="en-US" sz="1600">
              <a:solidFill>
                <a:srgbClr val="000000"/>
              </a:solidFill>
              <a:latin typeface="Arial"/>
              <a:cs typeface="Arial"/>
            </a:endParaRPr>
          </a:p>
          <a:p>
            <a:pPr marL="800100" lvl="1" indent="-342900">
              <a:buClr>
                <a:srgbClr val="006ABE"/>
              </a:buClr>
              <a:buAutoNum type="alphaUcPeriod"/>
            </a:pPr>
            <a:r>
              <a:rPr lang="en-US" sz="1600" dirty="0">
                <a:solidFill>
                  <a:srgbClr val="000000"/>
                </a:solidFill>
                <a:latin typeface="Arial"/>
                <a:cs typeface="Arial"/>
              </a:rPr>
              <a:t>Barriers: structural, process, operational, technology (what or how), resources, financial, knowledge, regulatory, other?</a:t>
            </a:r>
            <a:endParaRPr lang="en-US" sz="1600"/>
          </a:p>
          <a:p>
            <a:pPr marL="800100" lvl="1" indent="-342900">
              <a:buAutoNum type="alphaUcPeriod"/>
            </a:pPr>
            <a:r>
              <a:rPr lang="en-US" sz="1600" dirty="0">
                <a:solidFill>
                  <a:srgbClr val="000000"/>
                </a:solidFill>
                <a:latin typeface="Arial"/>
                <a:cs typeface="Arial"/>
              </a:rPr>
              <a:t>Enablers: Leadership, Technologies, partners/allies, use cases, or other user perspectives?</a:t>
            </a:r>
          </a:p>
          <a:p>
            <a:pPr marL="342900" indent="-342900">
              <a:buAutoNum type="arabicPeriod"/>
            </a:pPr>
            <a:r>
              <a:rPr lang="en-US" sz="1600" dirty="0">
                <a:solidFill>
                  <a:srgbClr val="000000"/>
                </a:solidFill>
                <a:latin typeface="Arial"/>
                <a:cs typeface="Arial"/>
              </a:rPr>
              <a:t>How could USCDI+ help with (a) streamlining, (b) deduplication of pipeline/effort and (c) standardized collection of data?</a:t>
            </a:r>
            <a:endParaRPr lang="en-US" sz="1600" b="1" u="sng" dirty="0">
              <a:solidFill>
                <a:srgbClr val="000000"/>
              </a:solidFill>
              <a:latin typeface="Arial"/>
              <a:cs typeface="Arial"/>
            </a:endParaRPr>
          </a:p>
          <a:p>
            <a:pPr marL="342900" indent="-342900">
              <a:buAutoNum type="arabicPeriod"/>
            </a:pPr>
            <a:r>
              <a:rPr lang="en-US" sz="1600" dirty="0">
                <a:solidFill>
                  <a:srgbClr val="000000"/>
                </a:solidFill>
                <a:latin typeface="Arial"/>
                <a:cs typeface="Arial"/>
              </a:rPr>
              <a:t>What future state changes would improve your interactions with other perspectives? How might they change?</a:t>
            </a:r>
          </a:p>
          <a:p>
            <a:pPr marL="457200" indent="-457200">
              <a:buAutoNum type="arabicPeriod"/>
            </a:pPr>
            <a:endParaRPr lang="en-US" sz="1600" dirty="0">
              <a:latin typeface="Arial"/>
              <a:cs typeface="Arial"/>
            </a:endParaRPr>
          </a:p>
          <a:p>
            <a:pPr marL="0" indent="0">
              <a:buNone/>
            </a:pPr>
            <a:endParaRPr lang="en-US" sz="1600" dirty="0">
              <a:latin typeface="Arial"/>
              <a:cs typeface="Arial"/>
            </a:endParaRPr>
          </a:p>
          <a:p>
            <a:endParaRPr lang="en-US" sz="1600" dirty="0">
              <a:latin typeface="Arial"/>
              <a:cs typeface="Arial"/>
            </a:endParaRPr>
          </a:p>
        </p:txBody>
      </p:sp>
      <p:sp>
        <p:nvSpPr>
          <p:cNvPr id="2" name="Title 1">
            <a:extLst>
              <a:ext uri="{FF2B5EF4-FFF2-40B4-BE49-F238E27FC236}">
                <a16:creationId xmlns:a16="http://schemas.microsoft.com/office/drawing/2014/main" id="{73FE3498-6F0D-89A5-B0E6-92BB9344293A}"/>
              </a:ext>
            </a:extLst>
          </p:cNvPr>
          <p:cNvSpPr>
            <a:spLocks noGrp="1"/>
          </p:cNvSpPr>
          <p:nvPr>
            <p:ph type="title"/>
          </p:nvPr>
        </p:nvSpPr>
        <p:spPr/>
        <p:txBody>
          <a:bodyPr/>
          <a:lstStyle/>
          <a:p>
            <a:r>
              <a:rPr lang="en-US" dirty="0">
                <a:latin typeface="Arial"/>
                <a:cs typeface="Arial"/>
              </a:rPr>
              <a:t>User Perspective Breakout Session Preparatory Questions</a:t>
            </a:r>
            <a:endParaRPr lang="en-US" dirty="0"/>
          </a:p>
        </p:txBody>
      </p:sp>
      <p:sp>
        <p:nvSpPr>
          <p:cNvPr id="5" name="Footer Placeholder 4">
            <a:extLst>
              <a:ext uri="{FF2B5EF4-FFF2-40B4-BE49-F238E27FC236}">
                <a16:creationId xmlns:a16="http://schemas.microsoft.com/office/drawing/2014/main" id="{159A7BB4-AFDD-ECDA-6EB0-4D5D0AA14927}"/>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Tree>
    <p:extLst>
      <p:ext uri="{BB962C8B-B14F-4D97-AF65-F5344CB8AC3E}">
        <p14:creationId xmlns:p14="http://schemas.microsoft.com/office/powerpoint/2010/main" val="44864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FE54A-3EE6-2AB3-2856-11B7FC5B7E2C}"/>
              </a:ext>
            </a:extLst>
          </p:cNvPr>
          <p:cNvSpPr>
            <a:spLocks noGrp="1"/>
          </p:cNvSpPr>
          <p:nvPr>
            <p:ph idx="1"/>
          </p:nvPr>
        </p:nvSpPr>
        <p:spPr>
          <a:xfrm>
            <a:off x="265053" y="850791"/>
            <a:ext cx="7848734" cy="5493576"/>
          </a:xfrm>
        </p:spPr>
        <p:txBody>
          <a:bodyPr vert="horz" lIns="91440" tIns="45720" rIns="91440" bIns="45720" rtlCol="0" anchor="t">
            <a:noAutofit/>
          </a:bodyPr>
          <a:lstStyle/>
          <a:p>
            <a:pPr marL="0" indent="0">
              <a:buNone/>
            </a:pPr>
            <a:r>
              <a:rPr lang="en-US" sz="1400" b="1" dirty="0">
                <a:latin typeface="Arial"/>
                <a:cs typeface="Arial"/>
              </a:rPr>
              <a:t>Structural: </a:t>
            </a:r>
            <a:r>
              <a:rPr lang="en-US" sz="1400" dirty="0">
                <a:latin typeface="Arial"/>
                <a:cs typeface="Arial"/>
              </a:rPr>
              <a:t>Related to systemic, institutional, or societal obstacles that impede individuals from participating in or benefiting from clinical studies. </a:t>
            </a:r>
          </a:p>
          <a:p>
            <a:pPr marL="0" indent="0">
              <a:buNone/>
            </a:pPr>
            <a:r>
              <a:rPr lang="en-US" sz="1400" b="1" dirty="0">
                <a:latin typeface="Arial"/>
                <a:cs typeface="Arial"/>
              </a:rPr>
              <a:t>Technical: </a:t>
            </a:r>
            <a:r>
              <a:rPr lang="en-US" sz="1400" dirty="0">
                <a:latin typeface="Arial"/>
                <a:cs typeface="Arial"/>
              </a:rPr>
              <a:t>Related to technology or technical capabilities necessary for cancer data extraction, exchange, transformation or use for cancer research.</a:t>
            </a:r>
            <a:endParaRPr lang="en-US" sz="1400">
              <a:solidFill>
                <a:srgbClr val="FF0000"/>
              </a:solidFill>
              <a:latin typeface="Arial"/>
              <a:cs typeface="Arial"/>
            </a:endParaRPr>
          </a:p>
          <a:p>
            <a:pPr marL="0" indent="0">
              <a:buNone/>
            </a:pPr>
            <a:r>
              <a:rPr lang="en-US" sz="1400" b="1" dirty="0">
                <a:latin typeface="Arial"/>
                <a:cs typeface="Arial"/>
              </a:rPr>
              <a:t>Regulatory: </a:t>
            </a:r>
            <a:r>
              <a:rPr lang="en-US" sz="1400" dirty="0">
                <a:latin typeface="Arial"/>
                <a:cs typeface="Arial"/>
              </a:rPr>
              <a:t>Related to rules, laws, regulations, policies, or governance issues that affect cancer data extraction, exchange, and use for research.</a:t>
            </a:r>
          </a:p>
          <a:p>
            <a:pPr marL="0" indent="0">
              <a:buNone/>
            </a:pPr>
            <a:r>
              <a:rPr lang="en-US" sz="1400" b="1" dirty="0">
                <a:latin typeface="Arial"/>
                <a:cs typeface="Arial"/>
              </a:rPr>
              <a:t>Operational: </a:t>
            </a:r>
            <a:r>
              <a:rPr lang="en-US" sz="1400" dirty="0">
                <a:latin typeface="Arial"/>
                <a:cs typeface="Arial"/>
              </a:rPr>
              <a:t>Related to the day-to-day operation at the point-of-care that affect cancer data extraction, exchange, and use for research.</a:t>
            </a:r>
          </a:p>
          <a:p>
            <a:pPr marL="0" indent="0">
              <a:buNone/>
            </a:pPr>
            <a:r>
              <a:rPr lang="en-US" sz="1400" b="1" dirty="0">
                <a:latin typeface="Arial"/>
                <a:cs typeface="Arial"/>
              </a:rPr>
              <a:t>Cultural: </a:t>
            </a:r>
            <a:r>
              <a:rPr lang="en-US" sz="1400" dirty="0">
                <a:latin typeface="Arial"/>
                <a:cs typeface="Arial"/>
              </a:rPr>
              <a:t>Can operate at patient, provider and system level – These barriers may manifest because of social norms, stigma, mis- or dis-trust in technology or systems, language/literacy or basic beliefs or "entrenched practice". </a:t>
            </a:r>
          </a:p>
          <a:p>
            <a:pPr marL="0" indent="0">
              <a:spcBef>
                <a:spcPts val="2200"/>
              </a:spcBef>
              <a:buNone/>
            </a:pPr>
            <a:r>
              <a:rPr lang="en-US" sz="1400" b="1" dirty="0">
                <a:latin typeface="Arial"/>
                <a:cs typeface="Arial"/>
              </a:rPr>
              <a:t>Financial: </a:t>
            </a:r>
            <a:r>
              <a:rPr lang="en-US" sz="1400" dirty="0">
                <a:latin typeface="Arial"/>
                <a:cs typeface="Arial"/>
              </a:rPr>
              <a:t>Related to the funding, or financial incentives associated with cancer data extraction, exchange, and use for research.</a:t>
            </a:r>
            <a:endParaRPr lang="en-US" sz="1400">
              <a:latin typeface="Arial"/>
              <a:cs typeface="Arial"/>
            </a:endParaRPr>
          </a:p>
          <a:p>
            <a:pPr marL="0" indent="0">
              <a:spcBef>
                <a:spcPts val="2200"/>
              </a:spcBef>
              <a:buNone/>
            </a:pPr>
            <a:r>
              <a:rPr lang="en-US" sz="1400" b="1" dirty="0">
                <a:latin typeface="Arial"/>
                <a:cs typeface="Arial"/>
              </a:rPr>
              <a:t>Environmental Readiness: </a:t>
            </a:r>
            <a:r>
              <a:rPr lang="en-US" sz="1400" dirty="0">
                <a:latin typeface="Arial"/>
                <a:cs typeface="Arial"/>
              </a:rPr>
              <a:t>Related to the maturation and readiness of the healthcare environment associated with cancer data extraction, exchange, and use for research.</a:t>
            </a:r>
          </a:p>
          <a:p>
            <a:pPr marL="0" indent="0" algn="l">
              <a:spcBef>
                <a:spcPts val="2200"/>
              </a:spcBef>
              <a:buNone/>
            </a:pPr>
            <a:r>
              <a:rPr lang="en-US" sz="1400" b="1" dirty="0">
                <a:latin typeface="Arial"/>
                <a:cs typeface="Arial"/>
              </a:rPr>
              <a:t>Other: </a:t>
            </a:r>
            <a:r>
              <a:rPr lang="en-US" sz="1400" dirty="0">
                <a:latin typeface="Arial"/>
                <a:cs typeface="Arial"/>
              </a:rPr>
              <a:t>Barriers or enablers that do not fall into any of the above categories.</a:t>
            </a:r>
            <a:endParaRPr lang="en-US" sz="1400">
              <a:latin typeface="Arial"/>
              <a:cs typeface="Arial"/>
            </a:endParaRPr>
          </a:p>
          <a:p>
            <a:pPr marL="0" indent="0">
              <a:buNone/>
            </a:pPr>
            <a:endParaRPr lang="en-US" sz="1400" b="1" dirty="0">
              <a:latin typeface="Arial"/>
              <a:cs typeface="Arial"/>
            </a:endParaRPr>
          </a:p>
          <a:p>
            <a:pPr marL="227965" indent="-227965"/>
            <a:endParaRPr lang="en-US" sz="1400" dirty="0">
              <a:latin typeface="Arial"/>
              <a:cs typeface="Arial"/>
            </a:endParaRPr>
          </a:p>
          <a:p>
            <a:pPr marL="227965" indent="-227965"/>
            <a:endParaRPr lang="en-US" sz="1400" dirty="0">
              <a:latin typeface="Arial"/>
              <a:cs typeface="Arial"/>
            </a:endParaRPr>
          </a:p>
          <a:p>
            <a:pPr marL="227965" indent="-227965"/>
            <a:endParaRPr lang="en-US" sz="1400" dirty="0">
              <a:latin typeface="Arial"/>
              <a:cs typeface="Arial"/>
            </a:endParaRPr>
          </a:p>
        </p:txBody>
      </p:sp>
      <p:sp>
        <p:nvSpPr>
          <p:cNvPr id="2" name="Title 1">
            <a:extLst>
              <a:ext uri="{FF2B5EF4-FFF2-40B4-BE49-F238E27FC236}">
                <a16:creationId xmlns:a16="http://schemas.microsoft.com/office/drawing/2014/main" id="{E0092033-6882-2D68-5990-C86B28D7EA4E}"/>
              </a:ext>
            </a:extLst>
          </p:cNvPr>
          <p:cNvSpPr>
            <a:spLocks noGrp="1"/>
          </p:cNvSpPr>
          <p:nvPr>
            <p:ph type="title"/>
          </p:nvPr>
        </p:nvSpPr>
        <p:spPr>
          <a:xfrm>
            <a:off x="624834" y="289230"/>
            <a:ext cx="9655779" cy="831811"/>
          </a:xfrm>
        </p:spPr>
        <p:txBody>
          <a:bodyPr/>
          <a:lstStyle/>
          <a:p>
            <a:r>
              <a:rPr lang="en-US" dirty="0">
                <a:latin typeface="Arial"/>
                <a:cs typeface="Arial"/>
              </a:rPr>
              <a:t>Types of Enablers and Barriers</a:t>
            </a:r>
            <a:r>
              <a:rPr lang="en-US">
                <a:latin typeface="Arial"/>
                <a:cs typeface="Arial"/>
              </a:rPr>
              <a:t>*</a:t>
            </a:r>
            <a:endParaRPr lang="en-US" dirty="0"/>
          </a:p>
        </p:txBody>
      </p:sp>
      <p:sp>
        <p:nvSpPr>
          <p:cNvPr id="5" name="Footer Placeholder 4">
            <a:extLst>
              <a:ext uri="{FF2B5EF4-FFF2-40B4-BE49-F238E27FC236}">
                <a16:creationId xmlns:a16="http://schemas.microsoft.com/office/drawing/2014/main" id="{83596CD6-1448-3400-A73C-00F3263F5172}"/>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6" name="Content Placeholder 1">
            <a:extLst>
              <a:ext uri="{FF2B5EF4-FFF2-40B4-BE49-F238E27FC236}">
                <a16:creationId xmlns:a16="http://schemas.microsoft.com/office/drawing/2014/main" id="{F6D39E09-6B22-6BC1-27A7-3AEB7631A0F4}"/>
              </a:ext>
            </a:extLst>
          </p:cNvPr>
          <p:cNvSpPr txBox="1">
            <a:spLocks/>
          </p:cNvSpPr>
          <p:nvPr/>
        </p:nvSpPr>
        <p:spPr>
          <a:xfrm>
            <a:off x="8114346" y="1165403"/>
            <a:ext cx="3469486" cy="4876237"/>
          </a:xfrm>
          <a:prstGeom prst="rect">
            <a:avLst/>
          </a:prstGeom>
          <a:ln w="38100">
            <a:solidFill>
              <a:schemeClr val="accent1"/>
            </a:solidFill>
          </a:ln>
        </p:spPr>
        <p:txBody>
          <a:bodyPr vert="horz" lIns="91440" tIns="45720" rIns="91440" bIns="45720" rtlCol="0" anchor="t">
            <a:normAutofit/>
          </a:bodyPr>
          <a:lstStyle>
            <a:lvl1pPr marL="228594" indent="-228594" algn="l" defTabSz="914377" rtl="0" eaLnBrk="1" latinLnBrk="0" hangingPunct="1">
              <a:lnSpc>
                <a:spcPct val="100000"/>
              </a:lnSpc>
              <a:spcBef>
                <a:spcPts val="2200"/>
              </a:spcBef>
              <a:spcAft>
                <a:spcPts val="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046DB1"/>
                </a:solidFill>
                <a:latin typeface="Arial"/>
                <a:cs typeface="Arial"/>
              </a:rPr>
              <a:t>Consider these questions to determine enablers &amp; barriers</a:t>
            </a:r>
          </a:p>
          <a:p>
            <a:pPr marL="227965" indent="-227965"/>
            <a:r>
              <a:rPr lang="en-US" sz="1400" b="1" dirty="0">
                <a:latin typeface="Arial"/>
                <a:cs typeface="Arial"/>
              </a:rPr>
              <a:t>Why</a:t>
            </a:r>
            <a:r>
              <a:rPr lang="en-US" sz="1400" dirty="0">
                <a:latin typeface="Arial"/>
                <a:cs typeface="Arial"/>
              </a:rPr>
              <a:t> give attention to Enablers and Barriers?</a:t>
            </a:r>
            <a:endParaRPr lang="en-US" sz="1400" b="1" dirty="0">
              <a:latin typeface="Arial"/>
              <a:cs typeface="Arial"/>
            </a:endParaRPr>
          </a:p>
          <a:p>
            <a:pPr marL="227965" indent="-227965"/>
            <a:r>
              <a:rPr lang="en-US" sz="1400" b="1" dirty="0">
                <a:latin typeface="Arial"/>
                <a:cs typeface="Arial"/>
              </a:rPr>
              <a:t>What</a:t>
            </a:r>
            <a:r>
              <a:rPr lang="en-US" sz="1400" dirty="0">
                <a:latin typeface="Arial"/>
                <a:cs typeface="Arial"/>
              </a:rPr>
              <a:t> are the Enablers and Barriers?</a:t>
            </a:r>
          </a:p>
          <a:p>
            <a:pPr marL="227965" indent="-227965"/>
            <a:r>
              <a:rPr lang="en-US" sz="1400" b="1" dirty="0">
                <a:latin typeface="Arial"/>
                <a:cs typeface="Arial"/>
              </a:rPr>
              <a:t>When</a:t>
            </a:r>
            <a:r>
              <a:rPr lang="en-US" sz="1400" dirty="0">
                <a:latin typeface="Arial"/>
                <a:cs typeface="Arial"/>
              </a:rPr>
              <a:t> do Enablers and Barriers show up?</a:t>
            </a:r>
          </a:p>
          <a:p>
            <a:pPr marL="227965" indent="-227965"/>
            <a:r>
              <a:rPr lang="en-US" sz="1400" b="1" dirty="0">
                <a:latin typeface="Arial"/>
                <a:cs typeface="Arial"/>
              </a:rPr>
              <a:t>Where</a:t>
            </a:r>
            <a:r>
              <a:rPr lang="en-US" sz="1400" dirty="0">
                <a:latin typeface="Arial"/>
                <a:cs typeface="Arial"/>
              </a:rPr>
              <a:t> do we see Enablers and Barriers?</a:t>
            </a:r>
          </a:p>
          <a:p>
            <a:pPr marL="227965" indent="-227965"/>
            <a:r>
              <a:rPr lang="en-US" sz="1400" b="1" dirty="0">
                <a:latin typeface="Arial"/>
                <a:cs typeface="Arial"/>
              </a:rPr>
              <a:t>How</a:t>
            </a:r>
            <a:r>
              <a:rPr lang="en-US" sz="1400" dirty="0">
                <a:latin typeface="Arial"/>
                <a:cs typeface="Arial"/>
              </a:rPr>
              <a:t> to manage, mitigate, and/or prevent Barriers, and exploit Enablers?</a:t>
            </a:r>
          </a:p>
          <a:p>
            <a:pPr marL="227965" indent="-227965"/>
            <a:r>
              <a:rPr lang="en-US" sz="1400" b="1" dirty="0">
                <a:latin typeface="Arial"/>
                <a:cs typeface="Arial"/>
              </a:rPr>
              <a:t>Who</a:t>
            </a:r>
            <a:r>
              <a:rPr lang="en-US" sz="1400" dirty="0">
                <a:latin typeface="Arial"/>
                <a:cs typeface="Arial"/>
              </a:rPr>
              <a:t> can help manage Enablers and Barriers?</a:t>
            </a:r>
          </a:p>
          <a:p>
            <a:pPr marL="0" indent="-227965"/>
            <a:endParaRPr lang="en-US" sz="1400" dirty="0">
              <a:latin typeface="Arial"/>
              <a:cs typeface="Arial"/>
            </a:endParaRPr>
          </a:p>
        </p:txBody>
      </p:sp>
      <p:sp>
        <p:nvSpPr>
          <p:cNvPr id="7" name="TextBox 6">
            <a:extLst>
              <a:ext uri="{FF2B5EF4-FFF2-40B4-BE49-F238E27FC236}">
                <a16:creationId xmlns:a16="http://schemas.microsoft.com/office/drawing/2014/main" id="{0EE9004D-2997-3FA8-7169-B4078002D695}"/>
              </a:ext>
            </a:extLst>
          </p:cNvPr>
          <p:cNvSpPr txBox="1"/>
          <p:nvPr/>
        </p:nvSpPr>
        <p:spPr>
          <a:xfrm>
            <a:off x="3261731" y="6425890"/>
            <a:ext cx="88326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cs typeface="Arial"/>
              </a:rPr>
              <a:t>* </a:t>
            </a:r>
            <a:r>
              <a:rPr lang="en-US" sz="1050" i="1" dirty="0">
                <a:cs typeface="Arial"/>
              </a:rPr>
              <a:t>We recognize </a:t>
            </a:r>
            <a:r>
              <a:rPr lang="en-US" sz="1050" i="1">
                <a:cs typeface="Arial"/>
              </a:rPr>
              <a:t>there are </a:t>
            </a:r>
            <a:r>
              <a:rPr lang="en-US" sz="1050" i="1" dirty="0">
                <a:cs typeface="Arial"/>
              </a:rPr>
              <a:t>many useful frameworks from systems, IT</a:t>
            </a:r>
            <a:r>
              <a:rPr lang="en-US" sz="1050" i="1">
                <a:cs typeface="Arial"/>
              </a:rPr>
              <a:t>,</a:t>
            </a:r>
            <a:r>
              <a:rPr lang="en-US" sz="1050" i="1" dirty="0">
                <a:cs typeface="Arial"/>
              </a:rPr>
              <a:t> or human factors engineering as well as implementation science, public health or health services research – we would like to remain inclusive and welcome feedback on best ways to consolidate feedback</a:t>
            </a:r>
            <a:endParaRPr lang="en-US" sz="1400" i="1">
              <a:cs typeface="Arial"/>
            </a:endParaRPr>
          </a:p>
        </p:txBody>
      </p:sp>
    </p:spTree>
    <p:extLst>
      <p:ext uri="{BB962C8B-B14F-4D97-AF65-F5344CB8AC3E}">
        <p14:creationId xmlns:p14="http://schemas.microsoft.com/office/powerpoint/2010/main" val="384484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6D439C-75A5-840A-47F9-DDA46C0FAC7D}"/>
              </a:ext>
            </a:extLst>
          </p:cNvPr>
          <p:cNvSpPr/>
          <p:nvPr/>
        </p:nvSpPr>
        <p:spPr>
          <a:xfrm>
            <a:off x="7984501" y="5935406"/>
            <a:ext cx="3868268" cy="646331"/>
          </a:xfrm>
          <a:prstGeom prst="rect">
            <a:avLst/>
          </a:prstGeom>
        </p:spPr>
        <p:txBody>
          <a:bodyPr wrap="square">
            <a:spAutoFit/>
          </a:bodyPr>
          <a:lstStyle/>
          <a:p>
            <a:r>
              <a:rPr lang="en-US" b="0">
                <a:solidFill>
                  <a:schemeClr val="tx1"/>
                </a:solidFill>
                <a:latin typeface="Arial" panose="020B0604020202020204" pitchFamily="34" charset="0"/>
                <a:cs typeface="Arial" panose="020B0604020202020204" pitchFamily="34" charset="0"/>
              </a:rPr>
              <a:t>Subscribe to our weekly eblast at </a:t>
            </a:r>
            <a:r>
              <a:rPr lang="en-US" b="0" u="none">
                <a:solidFill>
                  <a:schemeClr val="tx1"/>
                </a:solidFill>
                <a:latin typeface="Arial" panose="020B0604020202020204" pitchFamily="34" charset="0"/>
                <a:cs typeface="Arial" panose="020B0604020202020204" pitchFamily="34" charset="0"/>
                <a:hlinkClick r:id="rId2"/>
              </a:rPr>
              <a:t>healthit.gov</a:t>
            </a:r>
            <a:r>
              <a:rPr lang="en-US" b="0" u="none">
                <a:solidFill>
                  <a:schemeClr val="tx1"/>
                </a:solidFill>
                <a:latin typeface="Arial" panose="020B0604020202020204" pitchFamily="34" charset="0"/>
                <a:cs typeface="Arial" panose="020B0604020202020204" pitchFamily="34" charset="0"/>
              </a:rPr>
              <a:t> </a:t>
            </a:r>
            <a:r>
              <a:rPr lang="en-US" b="0">
                <a:solidFill>
                  <a:schemeClr val="tx1"/>
                </a:solidFill>
                <a:latin typeface="Arial" panose="020B0604020202020204" pitchFamily="34" charset="0"/>
                <a:cs typeface="Arial" panose="020B0604020202020204" pitchFamily="34" charset="0"/>
              </a:rPr>
              <a:t>for the latest updates!</a:t>
            </a:r>
          </a:p>
        </p:txBody>
      </p:sp>
      <p:pic>
        <p:nvPicPr>
          <p:cNvPr id="15" name="Graphic 14">
            <a:hlinkClick r:id="rId3"/>
            <a:extLst>
              <a:ext uri="{FF2B5EF4-FFF2-40B4-BE49-F238E27FC236}">
                <a16:creationId xmlns:a16="http://schemas.microsoft.com/office/drawing/2014/main" id="{E5D1794B-D937-D143-EDDC-B12F6D32114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0721" y="3748390"/>
            <a:ext cx="254210" cy="254210"/>
          </a:xfrm>
          <a:prstGeom prst="rect">
            <a:avLst/>
          </a:prstGeom>
        </p:spPr>
      </p:pic>
      <p:pic>
        <p:nvPicPr>
          <p:cNvPr id="16" name="Graphic 15">
            <a:hlinkClick r:id="rId6"/>
            <a:extLst>
              <a:ext uri="{FF2B5EF4-FFF2-40B4-BE49-F238E27FC236}">
                <a16:creationId xmlns:a16="http://schemas.microsoft.com/office/drawing/2014/main" id="{D5CC0CAB-5285-F309-3C18-EE3B306FEEA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6056" y="2765766"/>
            <a:ext cx="354823" cy="354823"/>
          </a:xfrm>
          <a:prstGeom prst="rect">
            <a:avLst/>
          </a:prstGeom>
        </p:spPr>
      </p:pic>
      <p:pic>
        <p:nvPicPr>
          <p:cNvPr id="17" name="Graphic 16">
            <a:extLst>
              <a:ext uri="{FF2B5EF4-FFF2-40B4-BE49-F238E27FC236}">
                <a16:creationId xmlns:a16="http://schemas.microsoft.com/office/drawing/2014/main" id="{FE397563-1D2E-0A44-7CE4-4708F20AC78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10040" y="2311161"/>
            <a:ext cx="278578" cy="278578"/>
          </a:xfrm>
          <a:prstGeom prst="rect">
            <a:avLst/>
          </a:prstGeom>
        </p:spPr>
      </p:pic>
      <p:pic>
        <p:nvPicPr>
          <p:cNvPr id="18" name="Graphic 17">
            <a:hlinkClick r:id="rId11"/>
            <a:extLst>
              <a:ext uri="{FF2B5EF4-FFF2-40B4-BE49-F238E27FC236}">
                <a16:creationId xmlns:a16="http://schemas.microsoft.com/office/drawing/2014/main" id="{9F2E7061-07E8-A98E-A8DE-2C813377A694}"/>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57379" y="4244607"/>
            <a:ext cx="228600" cy="228600"/>
          </a:xfrm>
          <a:prstGeom prst="rect">
            <a:avLst/>
          </a:prstGeom>
        </p:spPr>
      </p:pic>
      <p:sp>
        <p:nvSpPr>
          <p:cNvPr id="19" name="TextBox 18">
            <a:extLst>
              <a:ext uri="{FF2B5EF4-FFF2-40B4-BE49-F238E27FC236}">
                <a16:creationId xmlns:a16="http://schemas.microsoft.com/office/drawing/2014/main" id="{1A90E3B2-CD40-484A-1CC4-36136FBFDBE8}"/>
              </a:ext>
            </a:extLst>
          </p:cNvPr>
          <p:cNvSpPr txBox="1"/>
          <p:nvPr/>
        </p:nvSpPr>
        <p:spPr>
          <a:xfrm>
            <a:off x="7050078" y="2279595"/>
            <a:ext cx="4529527" cy="3231654"/>
          </a:xfrm>
          <a:prstGeom prst="rect">
            <a:avLst/>
          </a:prstGeom>
          <a:noFill/>
        </p:spPr>
        <p:txBody>
          <a:bodyPr wrap="square" rtlCol="0">
            <a:spAutoFit/>
          </a:bodyPr>
          <a:lstStyle/>
          <a:p>
            <a:pPr marL="0" lvl="1">
              <a:lnSpc>
                <a:spcPct val="100000"/>
              </a:lnSpc>
              <a:spcBef>
                <a:spcPts val="0"/>
              </a:spcBef>
              <a:spcAft>
                <a:spcPts val="1800"/>
              </a:spcAft>
            </a:pPr>
            <a:r>
              <a:rPr lang="en-US" sz="1600" b="1">
                <a:solidFill>
                  <a:schemeClr val="tx2"/>
                </a:solidFill>
              </a:rPr>
              <a:t>Phone:</a:t>
            </a:r>
            <a:r>
              <a:rPr lang="en-US" sz="1600">
                <a:solidFill>
                  <a:schemeClr val="tx2"/>
                </a:solidFill>
              </a:rPr>
              <a:t> 202-690-7151</a:t>
            </a:r>
          </a:p>
          <a:p>
            <a:pPr marL="0" lvl="1">
              <a:lnSpc>
                <a:spcPct val="100000"/>
              </a:lnSpc>
              <a:spcBef>
                <a:spcPts val="0"/>
              </a:spcBef>
              <a:spcAft>
                <a:spcPts val="1800"/>
              </a:spcAft>
            </a:pPr>
            <a:r>
              <a:rPr lang="en-US" sz="1600" b="1">
                <a:solidFill>
                  <a:schemeClr val="tx2"/>
                </a:solidFill>
              </a:rPr>
              <a:t>Health IT Feedback Form: </a:t>
            </a:r>
            <a:r>
              <a:rPr lang="en-US" sz="1600" u="none">
                <a:solidFill>
                  <a:schemeClr val="tx2"/>
                </a:solidFill>
                <a:hlinkClick r:id="rId6"/>
              </a:rPr>
              <a:t>https://www.healthit.gov/form/</a:t>
            </a:r>
            <a:br>
              <a:rPr lang="en-US" sz="1600" u="none">
                <a:solidFill>
                  <a:schemeClr val="tx2"/>
                </a:solidFill>
                <a:hlinkClick r:id="rId6"/>
              </a:rPr>
            </a:br>
            <a:r>
              <a:rPr lang="en-US" sz="1600" u="none" dirty="0">
                <a:solidFill>
                  <a:schemeClr val="tx2"/>
                </a:solidFill>
                <a:hlinkClick r:id="rId6"/>
              </a:rPr>
              <a:t>healthit</a:t>
            </a:r>
            <a:r>
              <a:rPr lang="en-US" sz="1600" u="none">
                <a:solidFill>
                  <a:schemeClr val="tx2"/>
                </a:solidFill>
                <a:hlinkClick r:id="rId6"/>
              </a:rPr>
              <a:t>-feedback-form</a:t>
            </a:r>
            <a:endParaRPr lang="en-US" sz="1600" u="none">
              <a:solidFill>
                <a:schemeClr val="tx2"/>
              </a:solidFill>
            </a:endParaRPr>
          </a:p>
          <a:p>
            <a:pPr marL="0" lvl="1">
              <a:lnSpc>
                <a:spcPct val="100000"/>
              </a:lnSpc>
              <a:spcBef>
                <a:spcPts val="0"/>
              </a:spcBef>
              <a:spcAft>
                <a:spcPts val="1800"/>
              </a:spcAft>
            </a:pPr>
            <a:r>
              <a:rPr lang="en-US" sz="1600" b="1">
                <a:solidFill>
                  <a:schemeClr val="tx2"/>
                </a:solidFill>
              </a:rPr>
              <a:t>Twitter: </a:t>
            </a:r>
            <a:r>
              <a:rPr lang="en-US" sz="1600">
                <a:solidFill>
                  <a:schemeClr val="tx2"/>
                </a:solidFill>
                <a:hlinkClick r:id="rId3"/>
              </a:rPr>
              <a:t>@onc_healthIT</a:t>
            </a:r>
            <a:endParaRPr lang="en-US" sz="1600">
              <a:solidFill>
                <a:schemeClr val="tx2"/>
              </a:solidFill>
            </a:endParaRPr>
          </a:p>
          <a:p>
            <a:pPr marL="0" lvl="1">
              <a:lnSpc>
                <a:spcPct val="100000"/>
              </a:lnSpc>
              <a:spcBef>
                <a:spcPts val="0"/>
              </a:spcBef>
              <a:spcAft>
                <a:spcPts val="1800"/>
              </a:spcAft>
            </a:pPr>
            <a:r>
              <a:rPr lang="en-US" sz="1600" b="1">
                <a:solidFill>
                  <a:schemeClr val="tx2"/>
                </a:solidFill>
              </a:rPr>
              <a:t>LinkedIn: </a:t>
            </a:r>
            <a:r>
              <a:rPr lang="en-US" sz="1600">
                <a:solidFill>
                  <a:schemeClr val="tx2"/>
                </a:solidFill>
                <a:hlinkClick r:id="rId11"/>
              </a:rPr>
              <a:t>Office of the National Coordinator for Health Information Technology</a:t>
            </a:r>
            <a:endParaRPr lang="en-US" sz="1600">
              <a:solidFill>
                <a:schemeClr val="tx2"/>
              </a:solidFill>
            </a:endParaRPr>
          </a:p>
          <a:p>
            <a:pPr marL="0" lvl="1">
              <a:lnSpc>
                <a:spcPct val="100000"/>
              </a:lnSpc>
              <a:spcBef>
                <a:spcPts val="0"/>
              </a:spcBef>
              <a:spcAft>
                <a:spcPts val="1800"/>
              </a:spcAft>
            </a:pPr>
            <a:r>
              <a:rPr lang="en-US" sz="1600" b="1" err="1">
                <a:solidFill>
                  <a:schemeClr val="tx2"/>
                </a:solidFill>
              </a:rPr>
              <a:t>Youtube</a:t>
            </a:r>
            <a:r>
              <a:rPr lang="en-US" sz="1600" b="1">
                <a:solidFill>
                  <a:schemeClr val="tx2"/>
                </a:solidFill>
              </a:rPr>
              <a:t>:</a:t>
            </a:r>
            <a:r>
              <a:rPr lang="en-US" sz="1600">
                <a:solidFill>
                  <a:schemeClr val="tx2"/>
                </a:solidFill>
              </a:rPr>
              <a:t> </a:t>
            </a:r>
            <a:r>
              <a:rPr lang="en-US" sz="1600">
                <a:solidFill>
                  <a:schemeClr val="tx2"/>
                </a:solidFill>
                <a:hlinkClick r:id="rId14"/>
              </a:rPr>
              <a:t>https://www.youtube.com/user/HHSONC</a:t>
            </a:r>
            <a:endParaRPr lang="en-US" sz="1600">
              <a:solidFill>
                <a:schemeClr val="tx2"/>
              </a:solidFill>
            </a:endParaRPr>
          </a:p>
        </p:txBody>
      </p:sp>
      <p:pic>
        <p:nvPicPr>
          <p:cNvPr id="20" name="Graphic 19">
            <a:hlinkClick r:id="rId14"/>
            <a:extLst>
              <a:ext uri="{FF2B5EF4-FFF2-40B4-BE49-F238E27FC236}">
                <a16:creationId xmlns:a16="http://schemas.microsoft.com/office/drawing/2014/main" id="{D934988C-CB73-7BD0-889F-EC2A5C3CD437}"/>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31201" y="4981205"/>
            <a:ext cx="273730" cy="188702"/>
          </a:xfrm>
          <a:prstGeom prst="rect">
            <a:avLst/>
          </a:prstGeom>
        </p:spPr>
      </p:pic>
      <p:sp>
        <p:nvSpPr>
          <p:cNvPr id="10" name="Title 9">
            <a:extLst>
              <a:ext uri="{FF2B5EF4-FFF2-40B4-BE49-F238E27FC236}">
                <a16:creationId xmlns:a16="http://schemas.microsoft.com/office/drawing/2014/main" id="{27F7CCED-3CCF-D752-899C-7B1BC06AA561}"/>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56AF20AB-EED2-EA03-6606-5AF662E7CB53}"/>
              </a:ext>
            </a:extLst>
          </p:cNvPr>
          <p:cNvSpPr txBox="1"/>
          <p:nvPr/>
        </p:nvSpPr>
        <p:spPr>
          <a:xfrm>
            <a:off x="1993064" y="6266473"/>
            <a:ext cx="1902252" cy="338554"/>
          </a:xfrm>
          <a:prstGeom prst="rect">
            <a:avLst/>
          </a:prstGeom>
          <a:noFill/>
        </p:spPr>
        <p:txBody>
          <a:bodyPr wrap="none" rtlCol="0">
            <a:spAutoFit/>
          </a:bodyPr>
          <a:lstStyle/>
          <a:p>
            <a:r>
              <a:rPr lang="en-US" sz="1600" b="1" dirty="0">
                <a:solidFill>
                  <a:srgbClr val="0C538A"/>
                </a:solidFill>
                <a:hlinkClick r:id="rId17" action="ppaction://hlinksldjump"/>
              </a:rPr>
              <a:t>Table of Contents</a:t>
            </a:r>
            <a:endParaRPr lang="en-US" sz="1600" b="1" dirty="0">
              <a:solidFill>
                <a:srgbClr val="0C538A"/>
              </a:solidFill>
            </a:endParaRPr>
          </a:p>
        </p:txBody>
      </p:sp>
    </p:spTree>
    <p:extLst>
      <p:ext uri="{BB962C8B-B14F-4D97-AF65-F5344CB8AC3E}">
        <p14:creationId xmlns:p14="http://schemas.microsoft.com/office/powerpoint/2010/main" val="333534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D4C3473-F1F5-0A5C-BB86-AFD3F52181A3}"/>
              </a:ext>
            </a:extLst>
          </p:cNvPr>
          <p:cNvSpPr>
            <a:spLocks noGrp="1"/>
          </p:cNvSpPr>
          <p:nvPr>
            <p:ph idx="1"/>
          </p:nvPr>
        </p:nvSpPr>
        <p:spPr/>
        <p:txBody>
          <a:bodyPr>
            <a:normAutofit/>
          </a:bodyPr>
          <a:lstStyle/>
          <a:p>
            <a:r>
              <a:rPr lang="en-US" sz="1800" dirty="0">
                <a:effectLst/>
                <a:latin typeface="+mn-lt"/>
                <a:ea typeface="Calibri" panose="020F0502020204030204" pitchFamily="34" charset="0"/>
                <a:cs typeface="Times New Roman" panose="02020603050405020304" pitchFamily="18" charset="0"/>
              </a:rPr>
              <a:t>Office of the National Coordinator (ONC) has partnered with the National Cancer Institute (NCI), Centers for Medicare and Medicaid Innovation (CMMI), the Centers for Disease Control and Prevention (CDC), and the US Food and Drug Administration (FDA) to support the White House Cancer Moonshot Initiative by establishing USCDI+ Cancer. </a:t>
            </a:r>
          </a:p>
          <a:p>
            <a:r>
              <a:rPr lang="en-US" sz="1800" dirty="0">
                <a:latin typeface="+mn-lt"/>
                <a:ea typeface="Calibri" panose="020F0502020204030204" pitchFamily="34" charset="0"/>
                <a:cs typeface="Times New Roman" panose="02020603050405020304" pitchFamily="18" charset="0"/>
              </a:rPr>
              <a:t>USCDI+ Cancer aims:</a:t>
            </a:r>
          </a:p>
          <a:p>
            <a:pPr marL="685154" lvl="1" indent="-227965">
              <a:spcBef>
                <a:spcPts val="1200"/>
              </a:spcBef>
            </a:pPr>
            <a:r>
              <a:rPr lang="en-US" dirty="0">
                <a:latin typeface="Arial"/>
                <a:cs typeface="Arial"/>
              </a:rPr>
              <a:t>Capture the data needs for Cancer reporting that fall outside the scope of USCDI.</a:t>
            </a:r>
          </a:p>
          <a:p>
            <a:pPr marL="685154" lvl="1" indent="-227965">
              <a:spcBef>
                <a:spcPts val="1200"/>
              </a:spcBef>
            </a:pPr>
            <a:r>
              <a:rPr lang="en-US" dirty="0">
                <a:latin typeface="Arial"/>
                <a:cs typeface="Arial"/>
              </a:rPr>
              <a:t>Harmonize Cancer data elements into a common data element list that addresses multiple partner needs and use cases.</a:t>
            </a:r>
          </a:p>
          <a:p>
            <a:pPr marL="685154" lvl="1" indent="-227965">
              <a:spcBef>
                <a:spcPts val="1200"/>
              </a:spcBef>
            </a:pPr>
            <a:r>
              <a:rPr lang="en-US" dirty="0">
                <a:latin typeface="Arial"/>
                <a:cs typeface="Arial"/>
              </a:rPr>
              <a:t>Support the integration of federal data systems.</a:t>
            </a:r>
          </a:p>
          <a:p>
            <a:pPr marL="685154" lvl="1" indent="-227965">
              <a:spcBef>
                <a:spcPts val="1200"/>
              </a:spcBef>
            </a:pPr>
            <a:r>
              <a:rPr lang="en-US" dirty="0">
                <a:latin typeface="Arial"/>
                <a:cs typeface="Arial"/>
              </a:rPr>
              <a:t>Identify opportunities for policy alignment around Cancer reporting programs under existing authorities across Health and Human Services (HHS) agencies.</a:t>
            </a:r>
          </a:p>
        </p:txBody>
      </p:sp>
      <p:sp>
        <p:nvSpPr>
          <p:cNvPr id="5" name="Title 4">
            <a:extLst>
              <a:ext uri="{FF2B5EF4-FFF2-40B4-BE49-F238E27FC236}">
                <a16:creationId xmlns:a16="http://schemas.microsoft.com/office/drawing/2014/main" id="{BBF181B4-4330-8C7E-25C1-268EB5FA3FE8}"/>
              </a:ext>
            </a:extLst>
          </p:cNvPr>
          <p:cNvSpPr>
            <a:spLocks noGrp="1"/>
          </p:cNvSpPr>
          <p:nvPr>
            <p:ph type="title"/>
          </p:nvPr>
        </p:nvSpPr>
        <p:spPr/>
        <p:txBody>
          <a:bodyPr/>
          <a:lstStyle/>
          <a:p>
            <a:r>
              <a:rPr lang="en-US" dirty="0"/>
              <a:t>USCDI+ Cancer </a:t>
            </a:r>
          </a:p>
        </p:txBody>
      </p:sp>
    </p:spTree>
    <p:extLst>
      <p:ext uri="{BB962C8B-B14F-4D97-AF65-F5344CB8AC3E}">
        <p14:creationId xmlns:p14="http://schemas.microsoft.com/office/powerpoint/2010/main" val="16498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EB0519-4DE9-167F-14B8-04B0E895BF28}"/>
              </a:ext>
            </a:extLst>
          </p:cNvPr>
          <p:cNvSpPr>
            <a:spLocks noGrp="1"/>
          </p:cNvSpPr>
          <p:nvPr>
            <p:ph idx="4294967295"/>
          </p:nvPr>
        </p:nvSpPr>
        <p:spPr>
          <a:xfrm>
            <a:off x="858592" y="1154850"/>
            <a:ext cx="3162300" cy="4730750"/>
          </a:xfrm>
        </p:spPr>
        <p:txBody>
          <a:bodyPr/>
          <a:lstStyle/>
          <a:p>
            <a:pPr marL="0" indent="0">
              <a:buNone/>
            </a:pPr>
            <a:r>
              <a:rPr kumimoji="0" lang="en-US" sz="2800" b="1" i="0" u="none" strike="noStrike" kern="1200" cap="none" spc="0" normalizeH="0" baseline="0" noProof="0" dirty="0">
                <a:ln>
                  <a:noFill/>
                </a:ln>
                <a:solidFill>
                  <a:srgbClr val="046DB1"/>
                </a:solidFill>
                <a:effectLst/>
                <a:uLnTx/>
                <a:uFillTx/>
                <a:latin typeface="Arial" panose="020B0604020202020204" pitchFamily="34" charset="0"/>
                <a:ea typeface="+mj-ea"/>
                <a:cs typeface="Arial" panose="020B0604020202020204" pitchFamily="34" charset="0"/>
              </a:rPr>
              <a:t>USCDI+ Cancer: Overview of Scope, Interested Parties, and Standards</a:t>
            </a:r>
            <a:endParaRPr lang="en-US" dirty="0"/>
          </a:p>
        </p:txBody>
      </p:sp>
      <p:pic>
        <p:nvPicPr>
          <p:cNvPr id="3" name="Picture 2">
            <a:extLst>
              <a:ext uri="{FF2B5EF4-FFF2-40B4-BE49-F238E27FC236}">
                <a16:creationId xmlns:a16="http://schemas.microsoft.com/office/drawing/2014/main" id="{CF6993AB-6D60-A449-A2E5-CBB2449714E6}"/>
              </a:ext>
            </a:extLst>
          </p:cNvPr>
          <p:cNvPicPr>
            <a:picLocks noChangeAspect="1"/>
          </p:cNvPicPr>
          <p:nvPr/>
        </p:nvPicPr>
        <p:blipFill>
          <a:blip r:embed="rId2"/>
          <a:stretch>
            <a:fillRect/>
          </a:stretch>
        </p:blipFill>
        <p:spPr>
          <a:xfrm>
            <a:off x="4592662" y="437882"/>
            <a:ext cx="6143976" cy="61670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1133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930D2-F16A-FDBD-BF40-778A6C465378}"/>
              </a:ext>
            </a:extLst>
          </p:cNvPr>
          <p:cNvSpPr>
            <a:spLocks noGrp="1"/>
          </p:cNvSpPr>
          <p:nvPr>
            <p:ph type="title"/>
          </p:nvPr>
        </p:nvSpPr>
        <p:spPr/>
        <p:txBody>
          <a:bodyPr/>
          <a:lstStyle/>
          <a:p>
            <a:r>
              <a:rPr lang="en-US" dirty="0">
                <a:latin typeface="Arial"/>
                <a:cs typeface="Arial"/>
              </a:rPr>
              <a:t>Scope of Summit</a:t>
            </a:r>
            <a:endParaRPr lang="en-US" dirty="0"/>
          </a:p>
        </p:txBody>
      </p:sp>
      <p:sp>
        <p:nvSpPr>
          <p:cNvPr id="2" name="Footer Placeholder 1">
            <a:extLst>
              <a:ext uri="{FF2B5EF4-FFF2-40B4-BE49-F238E27FC236}">
                <a16:creationId xmlns:a16="http://schemas.microsoft.com/office/drawing/2014/main" id="{925E0D6B-6583-3421-214B-84559E515AB0}"/>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5" name="TextBox 4">
            <a:extLst>
              <a:ext uri="{FF2B5EF4-FFF2-40B4-BE49-F238E27FC236}">
                <a16:creationId xmlns:a16="http://schemas.microsoft.com/office/drawing/2014/main" id="{30EC1F23-DA25-17A8-BE9E-56F5BEF8CF4E}"/>
              </a:ext>
            </a:extLst>
          </p:cNvPr>
          <p:cNvSpPr txBox="1"/>
          <p:nvPr/>
        </p:nvSpPr>
        <p:spPr>
          <a:xfrm>
            <a:off x="387421" y="6320902"/>
            <a:ext cx="2116798" cy="369332"/>
          </a:xfrm>
          <a:prstGeom prst="rect">
            <a:avLst/>
          </a:prstGeom>
          <a:noFill/>
        </p:spPr>
        <p:txBody>
          <a:bodyPr wrap="none" rtlCol="0">
            <a:spAutoFit/>
          </a:bodyPr>
          <a:lstStyle/>
          <a:p>
            <a:r>
              <a:rPr lang="en-US" b="1" dirty="0">
                <a:solidFill>
                  <a:srgbClr val="0C538A"/>
                </a:solidFill>
                <a:hlinkClick r:id="rId2" action="ppaction://hlinksldjump"/>
              </a:rPr>
              <a:t>Table of Contents</a:t>
            </a:r>
            <a:endParaRPr lang="en-US" b="1" dirty="0">
              <a:solidFill>
                <a:srgbClr val="0C538A"/>
              </a:solidFill>
            </a:endParaRPr>
          </a:p>
        </p:txBody>
      </p:sp>
    </p:spTree>
    <p:extLst>
      <p:ext uri="{BB962C8B-B14F-4D97-AF65-F5344CB8AC3E}">
        <p14:creationId xmlns:p14="http://schemas.microsoft.com/office/powerpoint/2010/main" val="73688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E17E1-9BA9-5EE8-93D1-2293BCC5774E}"/>
              </a:ext>
            </a:extLst>
          </p:cNvPr>
          <p:cNvSpPr>
            <a:spLocks noGrp="1"/>
          </p:cNvSpPr>
          <p:nvPr>
            <p:ph idx="1"/>
          </p:nvPr>
        </p:nvSpPr>
        <p:spPr>
          <a:xfrm>
            <a:off x="171881" y="1193771"/>
            <a:ext cx="11147490" cy="5056565"/>
          </a:xfrm>
        </p:spPr>
        <p:txBody>
          <a:bodyPr vert="horz" lIns="91440" tIns="45720" rIns="91440" bIns="45720" rtlCol="0" anchor="t">
            <a:noAutofit/>
          </a:bodyPr>
          <a:lstStyle/>
          <a:p>
            <a:pPr marL="227965" indent="-227965">
              <a:buFont typeface="Arial"/>
              <a:buChar char="•"/>
            </a:pPr>
            <a:r>
              <a:rPr lang="en-US" sz="1600" b="1" dirty="0">
                <a:latin typeface="Arial"/>
                <a:cs typeface="Arial"/>
              </a:rPr>
              <a:t>Summarize Opportunities and Challenges: </a:t>
            </a:r>
            <a:r>
              <a:rPr lang="en-US" sz="1600" dirty="0">
                <a:latin typeface="Arial"/>
                <a:cs typeface="Arial"/>
              </a:rPr>
              <a:t>Identify opportunities, and challenges related to data collection, interoperability, and standards  for advancing cancer research through data exchange</a:t>
            </a:r>
            <a:endParaRPr lang="en-US" sz="1600" dirty="0">
              <a:solidFill>
                <a:srgbClr val="000000"/>
              </a:solidFill>
              <a:latin typeface="Arial"/>
              <a:cs typeface="Arial"/>
            </a:endParaRPr>
          </a:p>
          <a:p>
            <a:pPr marL="227965" indent="-227965">
              <a:buClr>
                <a:srgbClr val="006ABE"/>
              </a:buClr>
              <a:buFont typeface="Arial"/>
              <a:buChar char="•"/>
            </a:pPr>
            <a:r>
              <a:rPr lang="en-US" sz="1600" b="1" dirty="0">
                <a:latin typeface="Arial"/>
                <a:cs typeface="Arial"/>
              </a:rPr>
              <a:t>Align on Key Data Concepts: </a:t>
            </a:r>
            <a:r>
              <a:rPr lang="en-US" sz="1600" dirty="0">
                <a:latin typeface="Arial"/>
                <a:cs typeface="Arial"/>
              </a:rPr>
              <a:t>Clarify data needs related to cancer data for USCDI+ Cancer use cases</a:t>
            </a:r>
          </a:p>
          <a:p>
            <a:pPr marL="227965" indent="-227965">
              <a:buClr>
                <a:srgbClr val="006ABE"/>
              </a:buClr>
              <a:buFont typeface="Arial"/>
              <a:buChar char="•"/>
            </a:pPr>
            <a:r>
              <a:rPr lang="en-US" sz="1600" b="1" dirty="0">
                <a:latin typeface="Arial"/>
                <a:cs typeface="Arial"/>
              </a:rPr>
              <a:t>Leverage Data Standards and Methods: </a:t>
            </a:r>
            <a:r>
              <a:rPr lang="en-US" sz="1600" dirty="0">
                <a:latin typeface="Arial"/>
                <a:cs typeface="Arial"/>
              </a:rPr>
              <a:t>Consider existing data standards (such as FHIR, HL7, etc.) for cancer data and best practices for data collection and extraction methods</a:t>
            </a:r>
          </a:p>
          <a:p>
            <a:pPr marL="227965" indent="-227965">
              <a:buClr>
                <a:srgbClr val="006ABE"/>
              </a:buClr>
              <a:buFont typeface="Arial"/>
              <a:buChar char="•"/>
            </a:pPr>
            <a:r>
              <a:rPr lang="en-US" sz="1600" b="1" dirty="0">
                <a:latin typeface="Arial"/>
                <a:cs typeface="Arial"/>
              </a:rPr>
              <a:t>Ensure Alignment on Future State: </a:t>
            </a:r>
            <a:r>
              <a:rPr lang="en-US" sz="1600" dirty="0">
                <a:latin typeface="Arial"/>
                <a:cs typeface="Arial"/>
              </a:rPr>
              <a:t>Refine the desired future state for cancer data exchange, understand gaps between the current state and the desired future state and review approaches to filling them</a:t>
            </a:r>
          </a:p>
          <a:p>
            <a:pPr marL="227965" indent="-227965">
              <a:buClr>
                <a:srgbClr val="006ABE"/>
              </a:buClr>
              <a:buFont typeface="Arial"/>
              <a:buChar char="•"/>
            </a:pPr>
            <a:r>
              <a:rPr lang="en-US" sz="1600" b="1" dirty="0">
                <a:latin typeface="Arial"/>
                <a:cs typeface="Arial"/>
              </a:rPr>
              <a:t>Refine Data Collection and Exchange: </a:t>
            </a:r>
            <a:r>
              <a:rPr lang="en-US" sz="1600" dirty="0">
                <a:latin typeface="Arial"/>
                <a:cs typeface="Arial"/>
              </a:rPr>
              <a:t>Prioritize data elements based on their impact and feasibility</a:t>
            </a:r>
          </a:p>
          <a:p>
            <a:pPr marL="227965" indent="-227965">
              <a:buClr>
                <a:srgbClr val="006ABE"/>
              </a:buClr>
              <a:buFont typeface="Arial"/>
              <a:buChar char="•"/>
            </a:pPr>
            <a:r>
              <a:rPr lang="en-US" sz="1600" b="1" dirty="0">
                <a:latin typeface="Arial"/>
                <a:cs typeface="Arial"/>
              </a:rPr>
              <a:t>Explore Barriers and Enablers:</a:t>
            </a:r>
            <a:r>
              <a:rPr lang="en-US" sz="1600" dirty="0">
                <a:latin typeface="Arial"/>
                <a:cs typeface="Arial"/>
              </a:rPr>
              <a:t> Capture </a:t>
            </a:r>
            <a:r>
              <a:rPr lang="en-US" sz="1600" i="1" dirty="0">
                <a:latin typeface="Arial"/>
                <a:cs typeface="Arial"/>
              </a:rPr>
              <a:t>possible</a:t>
            </a:r>
            <a:r>
              <a:rPr lang="en-US" sz="1600" dirty="0">
                <a:latin typeface="Arial"/>
                <a:cs typeface="Arial"/>
              </a:rPr>
              <a:t> short and long term actions to address barriers to data collection and exchange</a:t>
            </a:r>
          </a:p>
          <a:p>
            <a:pPr marL="227965" indent="-227965">
              <a:buClr>
                <a:srgbClr val="006ABE"/>
              </a:buClr>
              <a:buFont typeface="Arial"/>
              <a:buChar char="•"/>
            </a:pPr>
            <a:r>
              <a:rPr lang="en-US" sz="1600" b="1" dirty="0">
                <a:latin typeface="Arial"/>
                <a:cs typeface="Arial"/>
              </a:rPr>
              <a:t>Develop a List of Existing Technologies: </a:t>
            </a:r>
            <a:r>
              <a:rPr lang="en-US" sz="1600" dirty="0">
                <a:latin typeface="Arial"/>
                <a:cs typeface="Arial"/>
              </a:rPr>
              <a:t>Identify technologies or requirements that address current barriers and enablers, considering both short-term and long-term solutions</a:t>
            </a:r>
          </a:p>
          <a:p>
            <a:pPr marL="227965" indent="-227965">
              <a:buClr>
                <a:srgbClr val="006ABE"/>
              </a:buClr>
              <a:buFont typeface="Arial"/>
              <a:buChar char="•"/>
            </a:pPr>
            <a:endParaRPr lang="en-US" sz="1600" b="1" dirty="0">
              <a:latin typeface="Arial"/>
              <a:cs typeface="Arial"/>
            </a:endParaRPr>
          </a:p>
          <a:p>
            <a:pPr marL="227965" indent="-227965">
              <a:buClr>
                <a:srgbClr val="006ABE"/>
              </a:buClr>
              <a:buFont typeface="Arial"/>
              <a:buChar char="•"/>
            </a:pPr>
            <a:endParaRPr lang="en-US" sz="1600" dirty="0">
              <a:latin typeface="Arial"/>
              <a:cs typeface="Arial"/>
            </a:endParaRPr>
          </a:p>
          <a:p>
            <a:pPr marL="970915" lvl="1" indent="-285750">
              <a:buFont typeface="Arial"/>
              <a:buChar char="•"/>
            </a:pPr>
            <a:endParaRPr lang="en-US" sz="1600" dirty="0">
              <a:latin typeface="Arial"/>
              <a:cs typeface="Arial"/>
            </a:endParaRPr>
          </a:p>
        </p:txBody>
      </p:sp>
      <p:sp>
        <p:nvSpPr>
          <p:cNvPr id="3" name="Title 2">
            <a:extLst>
              <a:ext uri="{FF2B5EF4-FFF2-40B4-BE49-F238E27FC236}">
                <a16:creationId xmlns:a16="http://schemas.microsoft.com/office/drawing/2014/main" id="{459C2507-F2C5-9618-A86E-504D18105AD9}"/>
              </a:ext>
            </a:extLst>
          </p:cNvPr>
          <p:cNvSpPr>
            <a:spLocks noGrp="1"/>
          </p:cNvSpPr>
          <p:nvPr>
            <p:ph type="title"/>
          </p:nvPr>
        </p:nvSpPr>
        <p:spPr/>
        <p:txBody>
          <a:bodyPr/>
          <a:lstStyle/>
          <a:p>
            <a:r>
              <a:rPr lang="en-US" dirty="0">
                <a:latin typeface="Arial"/>
                <a:cs typeface="Arial"/>
              </a:rPr>
              <a:t>Scope of Cancer Research Data Exchange Summit Activities</a:t>
            </a:r>
          </a:p>
        </p:txBody>
      </p:sp>
      <p:sp>
        <p:nvSpPr>
          <p:cNvPr id="4" name="Footer Placeholder 3">
            <a:extLst>
              <a:ext uri="{FF2B5EF4-FFF2-40B4-BE49-F238E27FC236}">
                <a16:creationId xmlns:a16="http://schemas.microsoft.com/office/drawing/2014/main" id="{E3F7DA89-EFBD-EA07-0965-1660FAB408B2}"/>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7" name="TextBox 6">
            <a:extLst>
              <a:ext uri="{FF2B5EF4-FFF2-40B4-BE49-F238E27FC236}">
                <a16:creationId xmlns:a16="http://schemas.microsoft.com/office/drawing/2014/main" id="{6DF8325B-DEB6-2EC7-C6A5-091904F14531}"/>
              </a:ext>
            </a:extLst>
          </p:cNvPr>
          <p:cNvSpPr txBox="1"/>
          <p:nvPr/>
        </p:nvSpPr>
        <p:spPr>
          <a:xfrm>
            <a:off x="387421" y="6320902"/>
            <a:ext cx="1902252" cy="338554"/>
          </a:xfrm>
          <a:prstGeom prst="rect">
            <a:avLst/>
          </a:prstGeom>
          <a:noFill/>
        </p:spPr>
        <p:txBody>
          <a:bodyPr wrap="none" rtlCol="0">
            <a:spAutoFit/>
          </a:bodyPr>
          <a:lstStyle/>
          <a:p>
            <a:r>
              <a:rPr lang="en-US" sz="1600" b="1" dirty="0">
                <a:solidFill>
                  <a:srgbClr val="0C538A"/>
                </a:solidFill>
                <a:hlinkClick r:id="rId2" action="ppaction://hlinksldjump"/>
              </a:rPr>
              <a:t>Table of Contents</a:t>
            </a:r>
            <a:endParaRPr lang="en-US" sz="1600" b="1" dirty="0">
              <a:solidFill>
                <a:srgbClr val="0C538A"/>
              </a:solidFill>
            </a:endParaRPr>
          </a:p>
        </p:txBody>
      </p:sp>
    </p:spTree>
    <p:extLst>
      <p:ext uri="{BB962C8B-B14F-4D97-AF65-F5344CB8AC3E}">
        <p14:creationId xmlns:p14="http://schemas.microsoft.com/office/powerpoint/2010/main" val="35669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5D760-BC1B-56EA-A936-65E3C829B2EC}"/>
              </a:ext>
            </a:extLst>
          </p:cNvPr>
          <p:cNvSpPr>
            <a:spLocks noGrp="1"/>
          </p:cNvSpPr>
          <p:nvPr>
            <p:ph idx="1"/>
          </p:nvPr>
        </p:nvSpPr>
        <p:spPr>
          <a:xfrm>
            <a:off x="247592" y="986469"/>
            <a:ext cx="11487912" cy="5393634"/>
          </a:xfrm>
        </p:spPr>
        <p:txBody>
          <a:bodyPr vert="horz" lIns="91440" tIns="45720" rIns="91440" bIns="45720" rtlCol="0" anchor="t">
            <a:noAutofit/>
          </a:bodyPr>
          <a:lstStyle/>
          <a:p>
            <a:pPr marL="342900" indent="-342900">
              <a:lnSpc>
                <a:spcPct val="120000"/>
              </a:lnSpc>
              <a:spcBef>
                <a:spcPts val="0"/>
              </a:spcBef>
              <a:spcAft>
                <a:spcPts val="200"/>
              </a:spcAft>
              <a:buAutoNum type="arabicPeriod"/>
            </a:pPr>
            <a:r>
              <a:rPr lang="en-US" sz="1600" b="1" dirty="0">
                <a:latin typeface="Arial"/>
                <a:cs typeface="Arial"/>
              </a:rPr>
              <a:t>Immediate Opportunities: </a:t>
            </a:r>
            <a:r>
              <a:rPr lang="en-US" sz="1600" dirty="0">
                <a:latin typeface="Arial"/>
                <a:cs typeface="Arial"/>
              </a:rPr>
              <a:t>Data elements that can be implemented now. Consider the following criteria: </a:t>
            </a:r>
            <a:endParaRPr lang="en-US" sz="1600">
              <a:latin typeface="Arial"/>
              <a:cs typeface="Arial"/>
            </a:endParaRPr>
          </a:p>
          <a:p>
            <a:pPr marL="685165" lvl="1" indent="-227965">
              <a:buFont typeface="Arial"/>
              <a:buChar char="•"/>
            </a:pPr>
            <a:r>
              <a:rPr lang="en-US" sz="1600" b="1" dirty="0">
                <a:latin typeface="Arial"/>
                <a:cs typeface="Arial"/>
              </a:rPr>
              <a:t>Importance to Workflow:</a:t>
            </a:r>
            <a:r>
              <a:rPr lang="en-US" sz="1600" dirty="0">
                <a:latin typeface="Arial"/>
                <a:cs typeface="Arial"/>
              </a:rPr>
              <a:t> Choose elements that directly impact the data flow of the use case</a:t>
            </a:r>
          </a:p>
          <a:p>
            <a:pPr marL="685165" lvl="1" indent="-227965">
              <a:buFont typeface="Arial"/>
              <a:buChar char="•"/>
            </a:pPr>
            <a:r>
              <a:rPr lang="en-US" sz="1600" b="1" dirty="0">
                <a:latin typeface="Arial"/>
                <a:cs typeface="Arial"/>
              </a:rPr>
              <a:t>Electronic Query Availability:</a:t>
            </a:r>
            <a:r>
              <a:rPr lang="en-US" sz="1600" dirty="0">
                <a:latin typeface="Arial"/>
                <a:cs typeface="Arial"/>
              </a:rPr>
              <a:t> Select elements that can be queried electronically within the next 12 months</a:t>
            </a:r>
          </a:p>
          <a:p>
            <a:pPr marL="685165" lvl="1" indent="-227965">
              <a:buFont typeface="Arial"/>
              <a:buChar char="•"/>
            </a:pPr>
            <a:r>
              <a:rPr lang="en-US" sz="1600" b="1" dirty="0">
                <a:latin typeface="Arial"/>
                <a:cs typeface="Arial"/>
              </a:rPr>
              <a:t>Alignment with Data Standards:</a:t>
            </a:r>
            <a:r>
              <a:rPr lang="en-US" sz="1600" dirty="0">
                <a:latin typeface="Arial"/>
                <a:cs typeface="Arial"/>
              </a:rPr>
              <a:t> Prioritize elements that align with or can be adapted to existing data standards (e.g., </a:t>
            </a:r>
            <a:r>
              <a:rPr lang="en-US" sz="1600" err="1">
                <a:latin typeface="Arial"/>
                <a:cs typeface="Arial"/>
              </a:rPr>
              <a:t>mCode</a:t>
            </a:r>
            <a:r>
              <a:rPr lang="en-US" sz="1600" dirty="0">
                <a:latin typeface="Arial"/>
                <a:cs typeface="Arial"/>
              </a:rPr>
              <a:t>, FHIR, or other data models)</a:t>
            </a:r>
          </a:p>
          <a:p>
            <a:pPr marL="342900" indent="-342900">
              <a:buAutoNum type="arabicPeriod"/>
            </a:pPr>
            <a:r>
              <a:rPr lang="en-US" sz="1600" b="1" dirty="0">
                <a:latin typeface="Arial"/>
                <a:cs typeface="Arial"/>
              </a:rPr>
              <a:t>Moderate to Longer-Term Availability: </a:t>
            </a:r>
            <a:r>
              <a:rPr lang="en-US" sz="1600" dirty="0">
                <a:latin typeface="Arial"/>
                <a:cs typeface="Arial"/>
              </a:rPr>
              <a:t>May involve FHIR/</a:t>
            </a:r>
            <a:r>
              <a:rPr lang="en-US" sz="1600" dirty="0" err="1">
                <a:latin typeface="Arial"/>
                <a:cs typeface="Arial"/>
              </a:rPr>
              <a:t>mCODE</a:t>
            </a:r>
            <a:r>
              <a:rPr lang="en-US" sz="1600" dirty="0">
                <a:latin typeface="Arial"/>
                <a:cs typeface="Arial"/>
              </a:rPr>
              <a:t> but require additional considerations: </a:t>
            </a:r>
          </a:p>
          <a:p>
            <a:pPr marL="685165" lvl="1" indent="-227965">
              <a:buFont typeface="Arial"/>
              <a:buChar char="•"/>
            </a:pPr>
            <a:r>
              <a:rPr lang="en-US" sz="1600" b="1" dirty="0">
                <a:latin typeface="Arial"/>
                <a:cs typeface="Arial"/>
              </a:rPr>
              <a:t>Extraction from Unstructured Data:</a:t>
            </a:r>
            <a:r>
              <a:rPr lang="en-US" sz="1600" dirty="0">
                <a:latin typeface="Arial"/>
                <a:cs typeface="Arial"/>
              </a:rPr>
              <a:t> Some data elements may exist in unstructured formats (e.g., free-text notes, narratives). Consider how to extract and standardize these elements</a:t>
            </a:r>
          </a:p>
          <a:p>
            <a:pPr marL="685165" lvl="1" indent="-227965">
              <a:buFont typeface="Arial"/>
              <a:buChar char="•"/>
            </a:pPr>
            <a:r>
              <a:rPr lang="en-US" sz="1600" b="1" dirty="0">
                <a:latin typeface="Arial"/>
                <a:cs typeface="Arial"/>
              </a:rPr>
              <a:t>Derived Elements:</a:t>
            </a:r>
            <a:r>
              <a:rPr lang="en-US" sz="1600" dirty="0">
                <a:latin typeface="Arial"/>
                <a:cs typeface="Arial"/>
              </a:rPr>
              <a:t> Elements derived from multiple sources (e.g., combining different levels of terminology) may be necessary. Define how to create these derived elements</a:t>
            </a:r>
          </a:p>
          <a:p>
            <a:pPr marL="685165" lvl="1" indent="-227965">
              <a:buFont typeface="Arial"/>
              <a:buChar char="•"/>
            </a:pPr>
            <a:r>
              <a:rPr lang="en-US" sz="1600" b="1" dirty="0">
                <a:latin typeface="Arial"/>
                <a:cs typeface="Arial"/>
              </a:rPr>
              <a:t>No Mappings:</a:t>
            </a:r>
            <a:r>
              <a:rPr lang="en-US" sz="1600" dirty="0">
                <a:latin typeface="Arial"/>
                <a:cs typeface="Arial"/>
              </a:rPr>
              <a:t> Some elements may lack direct mappings to existing standards. Explore ways to address this gap</a:t>
            </a:r>
          </a:p>
          <a:p>
            <a:pPr marL="685165" lvl="1" indent="-227965">
              <a:buFont typeface="Arial"/>
              <a:buChar char="•"/>
            </a:pPr>
            <a:r>
              <a:rPr lang="en-US" sz="1600" b="1" dirty="0">
                <a:latin typeface="Arial"/>
                <a:cs typeface="Arial"/>
              </a:rPr>
              <a:t>Aspirational Elements:</a:t>
            </a:r>
            <a:r>
              <a:rPr lang="en-US" sz="1600" dirty="0">
                <a:latin typeface="Arial"/>
                <a:cs typeface="Arial"/>
              </a:rPr>
              <a:t> Identify aspirational elements that align with long-term goals, even if they are not immediately feasible</a:t>
            </a:r>
          </a:p>
          <a:p>
            <a:pPr marL="227965" indent="0">
              <a:lnSpc>
                <a:spcPct val="120000"/>
              </a:lnSpc>
              <a:spcBef>
                <a:spcPts val="0"/>
              </a:spcBef>
              <a:spcAft>
                <a:spcPts val="200"/>
              </a:spcAft>
              <a:buNone/>
            </a:pPr>
            <a:endParaRPr lang="en-US" sz="1600" dirty="0">
              <a:latin typeface="Arial"/>
              <a:cs typeface="Arial"/>
            </a:endParaRPr>
          </a:p>
        </p:txBody>
      </p:sp>
      <p:sp>
        <p:nvSpPr>
          <p:cNvPr id="2" name="Title 1">
            <a:extLst>
              <a:ext uri="{FF2B5EF4-FFF2-40B4-BE49-F238E27FC236}">
                <a16:creationId xmlns:a16="http://schemas.microsoft.com/office/drawing/2014/main" id="{011C80DA-BBB6-03F5-600C-005497AD9E84}"/>
              </a:ext>
            </a:extLst>
          </p:cNvPr>
          <p:cNvSpPr>
            <a:spLocks noGrp="1"/>
          </p:cNvSpPr>
          <p:nvPr>
            <p:ph type="title"/>
          </p:nvPr>
        </p:nvSpPr>
        <p:spPr>
          <a:xfrm>
            <a:off x="481837" y="218429"/>
            <a:ext cx="10593832" cy="531939"/>
          </a:xfrm>
        </p:spPr>
        <p:txBody>
          <a:bodyPr/>
          <a:lstStyle/>
          <a:p>
            <a:r>
              <a:rPr lang="en-US" dirty="0">
                <a:latin typeface="Arial"/>
                <a:cs typeface="Arial"/>
              </a:rPr>
              <a:t>Data Element Evaluation Considerations</a:t>
            </a:r>
            <a:endParaRPr lang="en-US" dirty="0"/>
          </a:p>
        </p:txBody>
      </p:sp>
      <p:sp>
        <p:nvSpPr>
          <p:cNvPr id="4" name="Footer Placeholder 3">
            <a:extLst>
              <a:ext uri="{FF2B5EF4-FFF2-40B4-BE49-F238E27FC236}">
                <a16:creationId xmlns:a16="http://schemas.microsoft.com/office/drawing/2014/main" id="{110DE447-B3D3-60D5-7575-6476C1D6D69C}"/>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6" name="TextBox 5">
            <a:extLst>
              <a:ext uri="{FF2B5EF4-FFF2-40B4-BE49-F238E27FC236}">
                <a16:creationId xmlns:a16="http://schemas.microsoft.com/office/drawing/2014/main" id="{D5FE6920-146F-D015-70DC-34EC1439E4EA}"/>
              </a:ext>
            </a:extLst>
          </p:cNvPr>
          <p:cNvSpPr txBox="1"/>
          <p:nvPr/>
        </p:nvSpPr>
        <p:spPr>
          <a:xfrm>
            <a:off x="321569" y="6518458"/>
            <a:ext cx="1902252" cy="338554"/>
          </a:xfrm>
          <a:prstGeom prst="rect">
            <a:avLst/>
          </a:prstGeom>
          <a:noFill/>
        </p:spPr>
        <p:txBody>
          <a:bodyPr wrap="none" rtlCol="0">
            <a:spAutoFit/>
          </a:bodyPr>
          <a:lstStyle/>
          <a:p>
            <a:r>
              <a:rPr lang="en-US" sz="1600" b="1" dirty="0">
                <a:solidFill>
                  <a:srgbClr val="0C538A"/>
                </a:solidFill>
                <a:hlinkClick r:id="rId3" action="ppaction://hlinksldjump"/>
              </a:rPr>
              <a:t>Table of Contents</a:t>
            </a:r>
            <a:endParaRPr lang="en-US" sz="1600" b="1" dirty="0">
              <a:solidFill>
                <a:srgbClr val="0C538A"/>
              </a:solidFill>
            </a:endParaRPr>
          </a:p>
        </p:txBody>
      </p:sp>
    </p:spTree>
    <p:extLst>
      <p:ext uri="{BB962C8B-B14F-4D97-AF65-F5344CB8AC3E}">
        <p14:creationId xmlns:p14="http://schemas.microsoft.com/office/powerpoint/2010/main" val="108528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930D2-F16A-FDBD-BF40-778A6C465378}"/>
              </a:ext>
            </a:extLst>
          </p:cNvPr>
          <p:cNvSpPr>
            <a:spLocks noGrp="1"/>
          </p:cNvSpPr>
          <p:nvPr>
            <p:ph type="title"/>
          </p:nvPr>
        </p:nvSpPr>
        <p:spPr/>
        <p:txBody>
          <a:bodyPr/>
          <a:lstStyle/>
          <a:p>
            <a:r>
              <a:rPr lang="en-US" dirty="0"/>
              <a:t>Use Cases</a:t>
            </a:r>
          </a:p>
        </p:txBody>
      </p:sp>
      <p:sp>
        <p:nvSpPr>
          <p:cNvPr id="2" name="Footer Placeholder 1">
            <a:extLst>
              <a:ext uri="{FF2B5EF4-FFF2-40B4-BE49-F238E27FC236}">
                <a16:creationId xmlns:a16="http://schemas.microsoft.com/office/drawing/2014/main" id="{925E0D6B-6583-3421-214B-84559E515AB0}"/>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5" name="TextBox 4">
            <a:extLst>
              <a:ext uri="{FF2B5EF4-FFF2-40B4-BE49-F238E27FC236}">
                <a16:creationId xmlns:a16="http://schemas.microsoft.com/office/drawing/2014/main" id="{30EC1F23-DA25-17A8-BE9E-56F5BEF8CF4E}"/>
              </a:ext>
            </a:extLst>
          </p:cNvPr>
          <p:cNvSpPr txBox="1"/>
          <p:nvPr/>
        </p:nvSpPr>
        <p:spPr>
          <a:xfrm>
            <a:off x="387421" y="6320902"/>
            <a:ext cx="2116798" cy="369332"/>
          </a:xfrm>
          <a:prstGeom prst="rect">
            <a:avLst/>
          </a:prstGeom>
          <a:noFill/>
        </p:spPr>
        <p:txBody>
          <a:bodyPr wrap="none" rtlCol="0">
            <a:spAutoFit/>
          </a:bodyPr>
          <a:lstStyle/>
          <a:p>
            <a:r>
              <a:rPr lang="en-US" b="1" dirty="0">
                <a:solidFill>
                  <a:srgbClr val="0C538A"/>
                </a:solidFill>
                <a:hlinkClick r:id="rId2" action="ppaction://hlinksldjump"/>
              </a:rPr>
              <a:t>Table of Contents</a:t>
            </a:r>
            <a:endParaRPr lang="en-US" b="1" dirty="0">
              <a:solidFill>
                <a:srgbClr val="0C538A"/>
              </a:solidFill>
            </a:endParaRPr>
          </a:p>
        </p:txBody>
      </p:sp>
    </p:spTree>
    <p:extLst>
      <p:ext uri="{BB962C8B-B14F-4D97-AF65-F5344CB8AC3E}">
        <p14:creationId xmlns:p14="http://schemas.microsoft.com/office/powerpoint/2010/main" val="144386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22EAC0-0038-D8ED-4D20-00CD9DE53393}"/>
              </a:ext>
            </a:extLst>
          </p:cNvPr>
          <p:cNvSpPr>
            <a:spLocks noGrp="1"/>
          </p:cNvSpPr>
          <p:nvPr>
            <p:ph idx="1"/>
          </p:nvPr>
        </p:nvSpPr>
        <p:spPr>
          <a:xfrm>
            <a:off x="601078" y="1509205"/>
            <a:ext cx="10593832" cy="4731027"/>
          </a:xfrm>
        </p:spPr>
        <p:txBody>
          <a:bodyPr vert="horz" lIns="91440" tIns="45720" rIns="91440" bIns="45720" rtlCol="0" anchor="t">
            <a:normAutofit/>
          </a:bodyPr>
          <a:lstStyle/>
          <a:p>
            <a:pPr marL="0" indent="0">
              <a:buNone/>
            </a:pPr>
            <a:r>
              <a:rPr lang="en-US" sz="1600" dirty="0">
                <a:solidFill>
                  <a:srgbClr val="000000"/>
                </a:solidFill>
                <a:latin typeface="Arial"/>
                <a:ea typeface="Arial"/>
                <a:cs typeface="Arial"/>
              </a:rPr>
              <a:t>There is increasing evidence that patients on clinical trials, regardless of cancer type, have better outcomes. However, such life-saving potential is limited by the capabilities of healthcare teams and researchers to rapidly compare patient data and open protocols. </a:t>
            </a:r>
            <a:endParaRPr lang="en-US" sz="1600">
              <a:solidFill>
                <a:srgbClr val="000000"/>
              </a:solidFill>
              <a:latin typeface="Arial"/>
              <a:ea typeface="Arial"/>
              <a:cs typeface="Arial"/>
            </a:endParaRPr>
          </a:p>
          <a:p>
            <a:pPr marL="0" indent="0">
              <a:buNone/>
            </a:pPr>
            <a:r>
              <a:rPr lang="en-US" sz="1600" dirty="0">
                <a:solidFill>
                  <a:srgbClr val="000000"/>
                </a:solidFill>
                <a:latin typeface="Arial"/>
                <a:ea typeface="Arial"/>
                <a:cs typeface="Arial"/>
              </a:rPr>
              <a:t>Given that a single patient may be eligible for multiple trials, having access to comprehensive patient data, along with a list of open protocols would enable both the care team and researchers to select the most appropriate therapy for the patient. </a:t>
            </a:r>
          </a:p>
          <a:p>
            <a:pPr marL="0" indent="0">
              <a:buNone/>
            </a:pPr>
            <a:r>
              <a:rPr lang="en-US" sz="1600" dirty="0">
                <a:solidFill>
                  <a:srgbClr val="000000"/>
                </a:solidFill>
                <a:latin typeface="Arial"/>
                <a:ea typeface="Arial"/>
                <a:cs typeface="Arial"/>
              </a:rPr>
              <a:t>Evaluating and summarizing the clinical characteristics of a patient involves extracting and synthesizing multiple data concepts (e.g., tumor site, lines of therapy, disease status, etc.). To align these with standard protocols, they need to use a common format (e.g., FHIR) and lexicon (e.g., </a:t>
            </a:r>
            <a:r>
              <a:rPr lang="en-US" sz="1600" dirty="0" err="1">
                <a:solidFill>
                  <a:srgbClr val="000000"/>
                </a:solidFill>
                <a:latin typeface="Arial"/>
                <a:ea typeface="Arial"/>
                <a:cs typeface="Arial"/>
              </a:rPr>
              <a:t>mCODE</a:t>
            </a:r>
            <a:r>
              <a:rPr lang="en-US" sz="1600" dirty="0">
                <a:solidFill>
                  <a:srgbClr val="000000"/>
                </a:solidFill>
                <a:latin typeface="Arial"/>
                <a:ea typeface="Arial"/>
                <a:cs typeface="Arial"/>
              </a:rPr>
              <a:t>). </a:t>
            </a:r>
          </a:p>
          <a:p>
            <a:pPr marL="0" indent="0">
              <a:buNone/>
            </a:pPr>
            <a:r>
              <a:rPr lang="en-US" sz="1600" dirty="0">
                <a:solidFill>
                  <a:srgbClr val="000000"/>
                </a:solidFill>
                <a:latin typeface="Arial"/>
                <a:ea typeface="Arial"/>
                <a:cs typeface="Arial"/>
              </a:rPr>
              <a:t>A multi-disciplinary team of informaticists, clinicians, and other experts is needed to build efficient and meaningful tools that extract key data concepts from the EHR and trial protocols so that care teams and researchers can select the most personalized treatment path for the patient.</a:t>
            </a:r>
            <a:endParaRPr lang="en-US" sz="1600" dirty="0">
              <a:latin typeface="Arial"/>
              <a:cs typeface="Arial"/>
            </a:endParaRPr>
          </a:p>
        </p:txBody>
      </p:sp>
      <p:sp>
        <p:nvSpPr>
          <p:cNvPr id="4" name="Title 3">
            <a:extLst>
              <a:ext uri="{FF2B5EF4-FFF2-40B4-BE49-F238E27FC236}">
                <a16:creationId xmlns:a16="http://schemas.microsoft.com/office/drawing/2014/main" id="{64FC34E4-7916-84D7-B1FE-8ECCECB20323}"/>
              </a:ext>
            </a:extLst>
          </p:cNvPr>
          <p:cNvSpPr>
            <a:spLocks noGrp="1"/>
          </p:cNvSpPr>
          <p:nvPr>
            <p:ph type="title"/>
          </p:nvPr>
        </p:nvSpPr>
        <p:spPr>
          <a:xfrm>
            <a:off x="736882" y="671507"/>
            <a:ext cx="10721696" cy="831811"/>
          </a:xfrm>
        </p:spPr>
        <p:txBody>
          <a:bodyPr/>
          <a:lstStyle/>
          <a:p>
            <a:r>
              <a:rPr lang="en-US" dirty="0">
                <a:latin typeface="Arial"/>
                <a:cs typeface="Arial"/>
              </a:rPr>
              <a:t>Clinical Trial Matching Use Case Description</a:t>
            </a:r>
          </a:p>
        </p:txBody>
      </p:sp>
      <p:sp>
        <p:nvSpPr>
          <p:cNvPr id="3" name="Footer Placeholder 2">
            <a:extLst>
              <a:ext uri="{FF2B5EF4-FFF2-40B4-BE49-F238E27FC236}">
                <a16:creationId xmlns:a16="http://schemas.microsoft.com/office/drawing/2014/main" id="{AF9A06C1-7909-947E-CB67-31CBB5856D77}"/>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2" name="TextBox 1">
            <a:extLst>
              <a:ext uri="{FF2B5EF4-FFF2-40B4-BE49-F238E27FC236}">
                <a16:creationId xmlns:a16="http://schemas.microsoft.com/office/drawing/2014/main" id="{FA5C5DB1-DD2D-347E-414D-211CF31AC538}"/>
              </a:ext>
            </a:extLst>
          </p:cNvPr>
          <p:cNvSpPr txBox="1"/>
          <p:nvPr/>
        </p:nvSpPr>
        <p:spPr>
          <a:xfrm>
            <a:off x="387421" y="6320902"/>
            <a:ext cx="2004588" cy="369332"/>
          </a:xfrm>
          <a:prstGeom prst="rect">
            <a:avLst/>
          </a:prstGeom>
          <a:noFill/>
        </p:spPr>
        <p:txBody>
          <a:bodyPr wrap="none" lIns="91440" tIns="45720" rIns="91440" bIns="45720" rtlCol="0" anchor="t">
            <a:spAutoFit/>
          </a:bodyPr>
          <a:lstStyle/>
          <a:p>
            <a:r>
              <a:rPr lang="en-US" b="1" dirty="0">
                <a:solidFill>
                  <a:srgbClr val="0C538A"/>
                </a:solidFill>
                <a:hlinkClick r:id="rId2" action="ppaction://hlinksldjump"/>
              </a:rPr>
              <a:t>Table of </a:t>
            </a:r>
            <a:r>
              <a:rPr lang="en-US" sz="1600" b="1" dirty="0">
                <a:solidFill>
                  <a:srgbClr val="0C538A"/>
                </a:solidFill>
                <a:hlinkClick r:id="rId2" action="ppaction://hlinksldjump"/>
              </a:rPr>
              <a:t>Contents</a:t>
            </a:r>
            <a:endParaRPr lang="en-US" sz="1600" b="1" dirty="0">
              <a:solidFill>
                <a:srgbClr val="0C538A"/>
              </a:solidFill>
            </a:endParaRPr>
          </a:p>
        </p:txBody>
      </p:sp>
    </p:spTree>
    <p:extLst>
      <p:ext uri="{BB962C8B-B14F-4D97-AF65-F5344CB8AC3E}">
        <p14:creationId xmlns:p14="http://schemas.microsoft.com/office/powerpoint/2010/main" val="96463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22EAC0-0038-D8ED-4D20-00CD9DE53393}"/>
              </a:ext>
            </a:extLst>
          </p:cNvPr>
          <p:cNvSpPr>
            <a:spLocks noGrp="1"/>
          </p:cNvSpPr>
          <p:nvPr>
            <p:ph idx="1"/>
          </p:nvPr>
        </p:nvSpPr>
        <p:spPr>
          <a:xfrm>
            <a:off x="736777" y="1717972"/>
            <a:ext cx="10604270" cy="4451600"/>
          </a:xfrm>
        </p:spPr>
        <p:txBody>
          <a:bodyPr vert="horz" lIns="91440" tIns="45720" rIns="91440" bIns="45720" rtlCol="0" anchor="t">
            <a:normAutofit/>
          </a:bodyPr>
          <a:lstStyle/>
          <a:p>
            <a:pPr marL="0" indent="0">
              <a:spcBef>
                <a:spcPts val="0"/>
              </a:spcBef>
              <a:buNone/>
            </a:pPr>
            <a:r>
              <a:rPr lang="en-US" sz="1600" dirty="0">
                <a:solidFill>
                  <a:srgbClr val="000000"/>
                </a:solidFill>
                <a:latin typeface="Arial"/>
                <a:cs typeface="Arial"/>
              </a:rPr>
              <a:t>Use of immunotherapies has benefitted patients with many different types of cancer; however, the adoption of these therapies has been tempered by immunologic toxicities or immune-related adverse events (</a:t>
            </a:r>
            <a:r>
              <a:rPr lang="en-US" sz="1600" dirty="0" err="1">
                <a:solidFill>
                  <a:srgbClr val="000000"/>
                </a:solidFill>
                <a:latin typeface="Arial"/>
                <a:cs typeface="Arial"/>
              </a:rPr>
              <a:t>irAEs</a:t>
            </a:r>
            <a:r>
              <a:rPr lang="en-US" sz="1600" dirty="0">
                <a:solidFill>
                  <a:srgbClr val="000000"/>
                </a:solidFill>
                <a:latin typeface="Arial"/>
                <a:cs typeface="Arial"/>
              </a:rPr>
              <a:t>).  These toxicities represent a varied challenge in clinical practice and a steep learning curve to diagnose and manage.  A cross-disciplinary approach is needed </a:t>
            </a:r>
            <a:r>
              <a:rPr lang="en-US" sz="1600" dirty="0">
                <a:solidFill>
                  <a:schemeClr val="tx1">
                    <a:lumMod val="50000"/>
                  </a:schemeClr>
                </a:solidFill>
                <a:latin typeface="Arial"/>
                <a:cs typeface="Arial"/>
              </a:rPr>
              <a:t>to understand and develop early detection methods for these </a:t>
            </a:r>
            <a:r>
              <a:rPr lang="en-US" sz="1600" dirty="0" err="1">
                <a:solidFill>
                  <a:schemeClr val="tx1">
                    <a:lumMod val="50000"/>
                  </a:schemeClr>
                </a:solidFill>
                <a:latin typeface="Arial"/>
                <a:cs typeface="Arial"/>
              </a:rPr>
              <a:t>irAEs</a:t>
            </a:r>
            <a:r>
              <a:rPr lang="en-US" sz="1600" dirty="0">
                <a:solidFill>
                  <a:schemeClr val="tx1">
                    <a:lumMod val="50000"/>
                  </a:schemeClr>
                </a:solidFill>
                <a:latin typeface="Arial"/>
                <a:cs typeface="Arial"/>
              </a:rPr>
              <a:t>. </a:t>
            </a:r>
          </a:p>
          <a:p>
            <a:pPr marL="0" indent="0">
              <a:spcBef>
                <a:spcPts val="0"/>
              </a:spcBef>
              <a:buNone/>
            </a:pPr>
            <a:endParaRPr lang="en-US" sz="1600" dirty="0">
              <a:latin typeface="Arial"/>
              <a:cs typeface="Arial"/>
            </a:endParaRPr>
          </a:p>
          <a:p>
            <a:pPr marL="0" indent="0">
              <a:spcBef>
                <a:spcPts val="0"/>
              </a:spcBef>
              <a:buNone/>
            </a:pPr>
            <a:r>
              <a:rPr lang="en-US" sz="1600" dirty="0">
                <a:latin typeface="Arial"/>
                <a:cs typeface="Arial"/>
              </a:rPr>
              <a:t>The</a:t>
            </a:r>
            <a:r>
              <a:rPr lang="en-US" sz="1600" b="1" dirty="0">
                <a:latin typeface="Arial"/>
                <a:cs typeface="Arial"/>
              </a:rPr>
              <a:t> goal </a:t>
            </a:r>
            <a:r>
              <a:rPr lang="en-US" sz="1600" dirty="0">
                <a:latin typeface="Arial"/>
                <a:cs typeface="Arial"/>
              </a:rPr>
              <a:t>of this use case is for sites to capture Adverse Events (AEs), including Serious Adverse Events (SAEs), from participants in Phase I, II, and III clinical trials using the Electronic Health Record (EHR). Improving the quality, timeliness, and completeness of data will significantly improve the assessment of interventions by providing higher-quality and more timely information.</a:t>
            </a:r>
          </a:p>
          <a:p>
            <a:pPr marL="0" indent="0">
              <a:spcBef>
                <a:spcPts val="0"/>
              </a:spcBef>
              <a:buNone/>
            </a:pPr>
            <a:endParaRPr lang="en-US" sz="1600" dirty="0">
              <a:solidFill>
                <a:schemeClr val="tx1">
                  <a:lumMod val="50000"/>
                </a:schemeClr>
              </a:solidFill>
              <a:latin typeface="Arial"/>
              <a:cs typeface="Arial"/>
            </a:endParaRPr>
          </a:p>
          <a:p>
            <a:pPr marL="0" indent="0">
              <a:spcBef>
                <a:spcPts val="0"/>
              </a:spcBef>
              <a:buNone/>
            </a:pPr>
            <a:r>
              <a:rPr lang="en-US" sz="1600" dirty="0">
                <a:solidFill>
                  <a:schemeClr val="tx1">
                    <a:lumMod val="50000"/>
                  </a:schemeClr>
                </a:solidFill>
                <a:latin typeface="Arial"/>
                <a:cs typeface="Arial"/>
              </a:rPr>
              <a:t>This use case will support the identification and development  of data standards needed to appropriately capture </a:t>
            </a:r>
            <a:r>
              <a:rPr lang="en-US" sz="1600" dirty="0" err="1">
                <a:solidFill>
                  <a:schemeClr val="tx1">
                    <a:lumMod val="50000"/>
                  </a:schemeClr>
                </a:solidFill>
                <a:latin typeface="Arial"/>
                <a:cs typeface="Arial"/>
              </a:rPr>
              <a:t>irAEs</a:t>
            </a:r>
            <a:r>
              <a:rPr lang="en-US" sz="1600" dirty="0">
                <a:solidFill>
                  <a:schemeClr val="tx1">
                    <a:lumMod val="50000"/>
                  </a:schemeClr>
                </a:solidFill>
                <a:latin typeface="Arial"/>
                <a:cs typeface="Arial"/>
              </a:rPr>
              <a:t>.  The scope  of data sources for this use case will include EHR data as well as imaging, molecular, </a:t>
            </a:r>
            <a:r>
              <a:rPr lang="en-US" sz="1600">
                <a:solidFill>
                  <a:schemeClr val="tx1">
                    <a:lumMod val="50000"/>
                  </a:schemeClr>
                </a:solidFill>
                <a:latin typeface="Arial"/>
                <a:cs typeface="Arial"/>
              </a:rPr>
              <a:t>and pathological data to obtain the needed irAE data. </a:t>
            </a:r>
          </a:p>
        </p:txBody>
      </p:sp>
      <p:sp>
        <p:nvSpPr>
          <p:cNvPr id="4" name="Title 3">
            <a:extLst>
              <a:ext uri="{FF2B5EF4-FFF2-40B4-BE49-F238E27FC236}">
                <a16:creationId xmlns:a16="http://schemas.microsoft.com/office/drawing/2014/main" id="{64FC34E4-7916-84D7-B1FE-8ECCECB20323}"/>
              </a:ext>
            </a:extLst>
          </p:cNvPr>
          <p:cNvSpPr>
            <a:spLocks noGrp="1"/>
          </p:cNvSpPr>
          <p:nvPr>
            <p:ph type="title"/>
          </p:nvPr>
        </p:nvSpPr>
        <p:spPr>
          <a:xfrm>
            <a:off x="608913" y="595889"/>
            <a:ext cx="10721696" cy="831811"/>
          </a:xfrm>
        </p:spPr>
        <p:txBody>
          <a:bodyPr/>
          <a:lstStyle/>
          <a:p>
            <a:r>
              <a:rPr lang="en-US" dirty="0">
                <a:latin typeface="Arial"/>
                <a:cs typeface="Arial"/>
              </a:rPr>
              <a:t>Immune-related Adverse Events (</a:t>
            </a:r>
            <a:r>
              <a:rPr lang="en-US" dirty="0" err="1">
                <a:latin typeface="Arial"/>
                <a:cs typeface="Arial"/>
              </a:rPr>
              <a:t>irAE</a:t>
            </a:r>
            <a:r>
              <a:rPr lang="en-US" dirty="0">
                <a:latin typeface="Arial"/>
                <a:cs typeface="Arial"/>
              </a:rPr>
              <a:t>) Use Case Description</a:t>
            </a:r>
            <a:endParaRPr lang="en-US" dirty="0"/>
          </a:p>
        </p:txBody>
      </p:sp>
      <p:sp>
        <p:nvSpPr>
          <p:cNvPr id="3" name="Footer Placeholder 2">
            <a:extLst>
              <a:ext uri="{FF2B5EF4-FFF2-40B4-BE49-F238E27FC236}">
                <a16:creationId xmlns:a16="http://schemas.microsoft.com/office/drawing/2014/main" id="{C08CEC19-2CDA-A1E4-9A72-72A59B267705}"/>
              </a:ext>
            </a:extLst>
          </p:cNvPr>
          <p:cNvSpPr>
            <a:spLocks noGrp="1"/>
          </p:cNvSpPr>
          <p:nvPr>
            <p:ph type="ftr" sz="quarter" idx="4294967295"/>
          </p:nvPr>
        </p:nvSpPr>
        <p:spPr>
          <a:xfrm>
            <a:off x="0" y="220663"/>
            <a:ext cx="8143875" cy="349250"/>
          </a:xfrm>
          <a:prstGeom prst="rect">
            <a:avLst/>
          </a:prstGeom>
        </p:spPr>
        <p:txBody>
          <a:bodyPr/>
          <a:lstStyle/>
          <a:p>
            <a:r>
              <a:rPr lang="en-US"/>
              <a:t> </a:t>
            </a:r>
          </a:p>
        </p:txBody>
      </p:sp>
      <p:sp>
        <p:nvSpPr>
          <p:cNvPr id="2" name="TextBox 1">
            <a:extLst>
              <a:ext uri="{FF2B5EF4-FFF2-40B4-BE49-F238E27FC236}">
                <a16:creationId xmlns:a16="http://schemas.microsoft.com/office/drawing/2014/main" id="{EF9CA84C-4FEA-0E78-968A-D4A573AC2D9B}"/>
              </a:ext>
            </a:extLst>
          </p:cNvPr>
          <p:cNvSpPr txBox="1"/>
          <p:nvPr/>
        </p:nvSpPr>
        <p:spPr>
          <a:xfrm>
            <a:off x="387421" y="6320902"/>
            <a:ext cx="2116798" cy="369332"/>
          </a:xfrm>
          <a:prstGeom prst="rect">
            <a:avLst/>
          </a:prstGeom>
          <a:noFill/>
        </p:spPr>
        <p:txBody>
          <a:bodyPr wrap="none" rtlCol="0">
            <a:spAutoFit/>
          </a:bodyPr>
          <a:lstStyle/>
          <a:p>
            <a:r>
              <a:rPr lang="en-US" b="1" dirty="0">
                <a:solidFill>
                  <a:srgbClr val="0C538A"/>
                </a:solidFill>
                <a:hlinkClick r:id="rId2" action="ppaction://hlinksldjump"/>
              </a:rPr>
              <a:t>Table of Contents</a:t>
            </a:r>
            <a:endParaRPr lang="en-US" b="1" dirty="0">
              <a:solidFill>
                <a:srgbClr val="0C538A"/>
              </a:solidFill>
            </a:endParaRPr>
          </a:p>
        </p:txBody>
      </p:sp>
    </p:spTree>
    <p:extLst>
      <p:ext uri="{BB962C8B-B14F-4D97-AF65-F5344CB8AC3E}">
        <p14:creationId xmlns:p14="http://schemas.microsoft.com/office/powerpoint/2010/main" val="1969445554"/>
      </p:ext>
    </p:extLst>
  </p:cSld>
  <p:clrMapOvr>
    <a:masterClrMapping/>
  </p:clrMapOvr>
</p:sld>
</file>

<file path=ppt/theme/theme1.xml><?xml version="1.0" encoding="utf-8"?>
<a:theme xmlns:a="http://schemas.openxmlformats.org/drawingml/2006/main" name="2024-ONC Template with 20th Anniversary">
  <a:themeElements>
    <a:clrScheme name="Custom 5">
      <a:dk1>
        <a:srgbClr val="333333"/>
      </a:dk1>
      <a:lt1>
        <a:srgbClr val="FFFFFF"/>
      </a:lt1>
      <a:dk2>
        <a:srgbClr val="006ABE"/>
      </a:dk2>
      <a:lt2>
        <a:srgbClr val="EEEEEE"/>
      </a:lt2>
      <a:accent1>
        <a:srgbClr val="0D3868"/>
      </a:accent1>
      <a:accent2>
        <a:srgbClr val="DA281C"/>
      </a:accent2>
      <a:accent3>
        <a:srgbClr val="FFC72C"/>
      </a:accent3>
      <a:accent4>
        <a:srgbClr val="1D4F90"/>
      </a:accent4>
      <a:accent5>
        <a:srgbClr val="007585"/>
      </a:accent5>
      <a:accent6>
        <a:srgbClr val="6F57B5"/>
      </a:accent6>
      <a:hlink>
        <a:srgbClr val="B35E0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38100" cap="rnd">
          <a:solidFill>
            <a:schemeClr val="tx2"/>
          </a:solidFill>
        </a:ln>
      </a:spPr>
      <a:bodyPr rtlCol="0" anchor="ct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4-ONC Template with 20th Anniversary" id="{9AB014FE-40A4-43CE-9317-1BEA6306DD99}" vid="{3E44369A-3872-45C0-9863-3B862B615E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99A4C5FE65884583D77D7BECB08D6F" ma:contentTypeVersion="10" ma:contentTypeDescription="Create a new document." ma:contentTypeScope="" ma:versionID="e71fc06f85a3efc914cf53b09ed8e918">
  <xsd:schema xmlns:xsd="http://www.w3.org/2001/XMLSchema" xmlns:xs="http://www.w3.org/2001/XMLSchema" xmlns:p="http://schemas.microsoft.com/office/2006/metadata/properties" xmlns:ns2="92ec3abc-72c6-46de-b2a2-5486f2759539" xmlns:ns3="7ab8e337-01f8-4d1e-a590-d524a2df0f90" targetNamespace="http://schemas.microsoft.com/office/2006/metadata/properties" ma:root="true" ma:fieldsID="d924b48252484f5bcf1698fc2c94dcaf" ns2:_="" ns3:_="">
    <xsd:import namespace="92ec3abc-72c6-46de-b2a2-5486f2759539"/>
    <xsd:import namespace="7ab8e337-01f8-4d1e-a590-d524a2df0f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3abc-72c6-46de-b2a2-5486f2759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b8e337-01f8-4d1e-a590-d524a2df0f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0925D1-1B0C-4758-94C4-2126BFD1A848}">
  <ds:schemaRefs>
    <ds:schemaRef ds:uri="http://schemas.microsoft.com/sharepoint/v3/contenttype/forms"/>
  </ds:schemaRefs>
</ds:datastoreItem>
</file>

<file path=customXml/itemProps2.xml><?xml version="1.0" encoding="utf-8"?>
<ds:datastoreItem xmlns:ds="http://schemas.openxmlformats.org/officeDocument/2006/customXml" ds:itemID="{95594680-C5D5-4EC7-9CF7-89663A5A0C57}">
  <ds:schemaRefs>
    <ds:schemaRef ds:uri="7ab8e337-01f8-4d1e-a590-d524a2df0f90"/>
    <ds:schemaRef ds:uri="92ec3abc-72c6-46de-b2a2-5486f27595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7A60F2-0D0A-4783-832B-95E8401F5D29}">
  <ds:schemaRefs>
    <ds:schemaRef ds:uri="http://schemas.microsoft.com/office/infopath/2007/PartnerControls"/>
    <ds:schemaRef ds:uri="7ab8e337-01f8-4d1e-a590-d524a2df0f90"/>
    <ds:schemaRef ds:uri="http://schemas.microsoft.com/office/2006/metadata/properties"/>
    <ds:schemaRef ds:uri="92ec3abc-72c6-46de-b2a2-5486f2759539"/>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2024-ONC Template with 20th Anniversary</Template>
  <TotalTime>888</TotalTime>
  <Words>1908</Words>
  <Application>Microsoft Office PowerPoint</Application>
  <PresentationFormat>Widescreen</PresentationFormat>
  <Paragraphs>106</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Montserrat Light</vt:lpstr>
      <vt:lpstr>2024-ONC Template with 20th Anniversary</vt:lpstr>
      <vt:lpstr>Cancer Research Data Exchange Summit  Session 2: Introduction to the use cases and user perspectives</vt:lpstr>
      <vt:lpstr>USCDI+ Cancer </vt:lpstr>
      <vt:lpstr>PowerPoint Presentation</vt:lpstr>
      <vt:lpstr>Scope of Summit</vt:lpstr>
      <vt:lpstr>Scope of Cancer Research Data Exchange Summit Activities</vt:lpstr>
      <vt:lpstr>Data Element Evaluation Considerations</vt:lpstr>
      <vt:lpstr>Use Cases</vt:lpstr>
      <vt:lpstr>Clinical Trial Matching Use Case Description</vt:lpstr>
      <vt:lpstr>Immune-related Adverse Events (irAE) Use Case Description</vt:lpstr>
      <vt:lpstr>Cancer Registry Use Case Description</vt:lpstr>
      <vt:lpstr>User Perspectives</vt:lpstr>
      <vt:lpstr>Data Journey Framework</vt:lpstr>
      <vt:lpstr>User Perspective Breakout Session Preparatory Questions</vt:lpstr>
      <vt:lpstr>Types of Enablers and Barriers*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Lisa Moon</dc:creator>
  <cp:keywords>ONC</cp:keywords>
  <dc:description/>
  <cp:lastModifiedBy>Turi, Liz (OS/ONC)</cp:lastModifiedBy>
  <cp:revision>1955</cp:revision>
  <dcterms:created xsi:type="dcterms:W3CDTF">2023-11-17T13:42:49Z</dcterms:created>
  <dcterms:modified xsi:type="dcterms:W3CDTF">2024-05-08T02:15:31Z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0x0101001899A4C5FE65884583D77D7BECB08D6F</vt:lpwstr>
  </property>
  <property fmtid="{D5CDD505-2E9C-101B-9397-08002B2CF9AE}" pid="3" name="MediaServiceImageTags">
    <vt:lpwstr/>
  </property>
</Properties>
</file>