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4" r:id="rId2"/>
  </p:sldMasterIdLst>
  <p:notesMasterIdLst>
    <p:notesMasterId r:id="rId5"/>
  </p:notesMasterIdLst>
  <p:sldIdLst>
    <p:sldId id="4673" r:id="rId3"/>
    <p:sldId id="76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286287-CE1F-7F43-8B3F-344FEA601038}" type="datetimeFigureOut">
              <a:rPr lang="en-US" smtClean="0"/>
              <a:t>5/5/24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C97439-C73C-7441-B642-F772F0D2D796}" type="slidenum">
              <a:rPr lang="en-US" smtClean="0"/>
              <a:t>‹#›</a:t>
            </a:fld>
            <a:endParaRPr lang="en-US"/>
          </a:p>
        </p:txBody>
      </p:sp>
    </p:spTree>
    <p:extLst>
      <p:ext uri="{BB962C8B-B14F-4D97-AF65-F5344CB8AC3E}">
        <p14:creationId xmlns:p14="http://schemas.microsoft.com/office/powerpoint/2010/main" val="373596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Presenter: Greg</a:t>
            </a:r>
          </a:p>
          <a:p>
            <a:r>
              <a:rPr lang="en-US" dirty="0"/>
              <a:t>This data flow, developed by CCDI leadership and then elaborated by the working groups, represents all the points where data are collected during a patient’s journey, from diagnosis through survivorship, and demonstrates the need to collect and aggregate these data, both for the individual patient, an also to bring these data together for research cohorts. This model proved helpful in identifying all the systems where data are stored during the patient journey and shows the complexity and amount of data involved.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4DF8D24-A681-4C43-8123-E519AF3BA7B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71204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hite Title Slide">
    <p:bg>
      <p:bgPr>
        <a:solidFill>
          <a:schemeClr val="bg1"/>
        </a:solidFill>
        <a:effectLst/>
      </p:bgPr>
    </p:bg>
    <p:spTree>
      <p:nvGrpSpPr>
        <p:cNvPr id="1" name=""/>
        <p:cNvGrpSpPr/>
        <p:nvPr/>
      </p:nvGrpSpPr>
      <p:grpSpPr>
        <a:xfrm>
          <a:off x="0" y="0"/>
          <a:ext cx="0" cy="0"/>
          <a:chOff x="0" y="0"/>
          <a:chExt cx="0" cy="0"/>
        </a:xfrm>
      </p:grpSpPr>
      <p:sp>
        <p:nvSpPr>
          <p:cNvPr id="13" name="Pentagon 12"/>
          <p:cNvSpPr>
            <a:spLocks noChangeAspect="1"/>
          </p:cNvSpPr>
          <p:nvPr userDrawn="1"/>
        </p:nvSpPr>
        <p:spPr>
          <a:xfrm>
            <a:off x="1569480" y="0"/>
            <a:ext cx="3829485" cy="6864096"/>
          </a:xfrm>
          <a:prstGeom prst="homePlate">
            <a:avLst>
              <a:gd name="adj" fmla="val 36290"/>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4" name="Pentagon 13"/>
          <p:cNvSpPr>
            <a:spLocks noChangeAspect="1"/>
          </p:cNvSpPr>
          <p:nvPr userDrawn="1"/>
        </p:nvSpPr>
        <p:spPr>
          <a:xfrm>
            <a:off x="14165" y="0"/>
            <a:ext cx="3829485" cy="6864096"/>
          </a:xfrm>
          <a:prstGeom prst="homePlate">
            <a:avLst>
              <a:gd name="adj" fmla="val 36290"/>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0" name="Title 1"/>
          <p:cNvSpPr>
            <a:spLocks noGrp="1"/>
          </p:cNvSpPr>
          <p:nvPr>
            <p:ph type="ctrTitle" hasCustomPrompt="1"/>
          </p:nvPr>
        </p:nvSpPr>
        <p:spPr>
          <a:xfrm>
            <a:off x="914400" y="1638300"/>
            <a:ext cx="10363200" cy="1827843"/>
          </a:xfrm>
        </p:spPr>
        <p:txBody>
          <a:bodyPr lIns="0" tIns="0" rIns="0" bIns="0" anchor="b">
            <a:noAutofit/>
          </a:bodyPr>
          <a:lstStyle>
            <a:lvl1pPr algn="r">
              <a:defRPr sz="3733" b="0" i="0">
                <a:solidFill>
                  <a:srgbClr val="123E57"/>
                </a:solidFill>
                <a:latin typeface="Arial"/>
                <a:cs typeface="Arial"/>
              </a:defRPr>
            </a:lvl1pPr>
          </a:lstStyle>
          <a:p>
            <a:r>
              <a:rPr lang="en-US" dirty="0"/>
              <a:t>Title of the presentation</a:t>
            </a:r>
          </a:p>
        </p:txBody>
      </p:sp>
      <p:sp>
        <p:nvSpPr>
          <p:cNvPr id="11" name="Subtitle 2"/>
          <p:cNvSpPr>
            <a:spLocks noGrp="1"/>
          </p:cNvSpPr>
          <p:nvPr>
            <p:ph type="subTitle" idx="1" hasCustomPrompt="1"/>
          </p:nvPr>
        </p:nvSpPr>
        <p:spPr>
          <a:xfrm>
            <a:off x="914400" y="3566160"/>
            <a:ext cx="10363200" cy="686376"/>
          </a:xfrm>
        </p:spPr>
        <p:txBody>
          <a:bodyPr lIns="0" tIns="0" rIns="0" bIns="0" anchor="t">
            <a:noAutofit/>
          </a:bodyPr>
          <a:lstStyle>
            <a:lvl1pPr marL="0" indent="0" algn="r">
              <a:buNone/>
              <a:defRPr sz="1867" b="0" i="1" spc="133">
                <a:solidFill>
                  <a:schemeClr val="accent3"/>
                </a:solidFill>
                <a:latin typeface="Arial"/>
                <a:cs typeface="Aria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Subtitle goes here </a:t>
            </a:r>
          </a:p>
        </p:txBody>
      </p:sp>
      <p:sp>
        <p:nvSpPr>
          <p:cNvPr id="9" name="Rectangle 8">
            <a:extLst>
              <a:ext uri="{FF2B5EF4-FFF2-40B4-BE49-F238E27FC236}">
                <a16:creationId xmlns:a16="http://schemas.microsoft.com/office/drawing/2014/main" id="{00C1EAC2-48D1-5A43-8A15-F4EDD9CF6A5B}"/>
              </a:ext>
            </a:extLst>
          </p:cNvPr>
          <p:cNvSpPr/>
          <p:nvPr userDrawn="1"/>
        </p:nvSpPr>
        <p:spPr>
          <a:xfrm flipV="1">
            <a:off x="0" y="5035296"/>
            <a:ext cx="12192000" cy="1828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pic>
        <p:nvPicPr>
          <p:cNvPr id="12" name="Picture 11" descr="NCI-Logo-Color.png"/>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609602" y="5710324"/>
            <a:ext cx="5324687" cy="508000"/>
          </a:xfrm>
          <a:prstGeom prst="rect">
            <a:avLst/>
          </a:prstGeom>
        </p:spPr>
      </p:pic>
      <p:sp>
        <p:nvSpPr>
          <p:cNvPr id="8" name="Date Placeholder 3"/>
          <p:cNvSpPr>
            <a:spLocks noGrp="1"/>
          </p:cNvSpPr>
          <p:nvPr>
            <p:ph type="dt" sz="half" idx="2"/>
          </p:nvPr>
        </p:nvSpPr>
        <p:spPr>
          <a:xfrm>
            <a:off x="8534400" y="5730240"/>
            <a:ext cx="3048000" cy="475488"/>
          </a:xfrm>
          <a:prstGeom prst="rect">
            <a:avLst/>
          </a:prstGeom>
        </p:spPr>
        <p:txBody>
          <a:bodyPr vert="horz" lIns="0" tIns="0" rIns="0" bIns="0" rtlCol="0" anchor="ctr"/>
          <a:lstStyle>
            <a:lvl1pPr algn="r" fontAlgn="auto">
              <a:spcBef>
                <a:spcPts val="0"/>
              </a:spcBef>
              <a:spcAft>
                <a:spcPts val="0"/>
              </a:spcAft>
              <a:defRPr sz="1867" smtClean="0">
                <a:solidFill>
                  <a:srgbClr val="000000"/>
                </a:solidFill>
                <a:latin typeface="+mn-lt"/>
                <a:ea typeface="+mn-ea"/>
                <a:cs typeface="SapientSansRegular"/>
              </a:defRPr>
            </a:lvl1pPr>
          </a:lstStyle>
          <a:p>
            <a:pPr>
              <a:defRPr/>
            </a:pPr>
            <a:fld id="{646BEAE4-16B3-0744-BFCA-11CE0C224282}" type="datetime4">
              <a:rPr lang="en-US" smtClean="0"/>
              <a:t>May 5, 2024</a:t>
            </a:fld>
            <a:endParaRPr lang="en-US" dirty="0"/>
          </a:p>
        </p:txBody>
      </p:sp>
    </p:spTree>
    <p:extLst>
      <p:ext uri="{BB962C8B-B14F-4D97-AF65-F5344CB8AC3E}">
        <p14:creationId xmlns:p14="http://schemas.microsoft.com/office/powerpoint/2010/main" val="518685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lumn Right —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658368" y="415545"/>
            <a:ext cx="10887456" cy="423193"/>
          </a:xfrm>
        </p:spPr>
        <p:txBody>
          <a:bodyPr lIns="0" tIns="0" rIns="0" bIns="0" anchor="b">
            <a:noAutofit/>
          </a:bodyPr>
          <a:lstStyle>
            <a:lvl1pPr>
              <a:lnSpc>
                <a:spcPct val="90000"/>
              </a:lnSpc>
              <a:defRPr sz="32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11529485" y="6486144"/>
            <a:ext cx="410633"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333" b="1" dirty="0">
                <a:solidFill>
                  <a:srgbClr val="7F7F7F"/>
                </a:solidFill>
                <a:latin typeface="+mn-lt"/>
                <a:cs typeface="SapientSansRegular"/>
              </a:rPr>
              <a:t> </a:t>
            </a:r>
            <a:fld id="{4225D95B-3580-C74C-AC82-B8FCF626B418}" type="slidenum">
              <a:rPr lang="en-US" sz="1333" b="1" smtClean="0">
                <a:solidFill>
                  <a:srgbClr val="7F7F7F"/>
                </a:solidFill>
                <a:latin typeface="+mn-lt"/>
                <a:cs typeface="SapientSansRegular"/>
              </a:rPr>
              <a:pPr algn="r" fontAlgn="auto">
                <a:lnSpc>
                  <a:spcPct val="101000"/>
                </a:lnSpc>
                <a:spcBef>
                  <a:spcPct val="50000"/>
                </a:spcBef>
                <a:spcAft>
                  <a:spcPts val="0"/>
                </a:spcAft>
                <a:defRPr/>
              </a:pPr>
              <a:t>‹#›</a:t>
            </a:fld>
            <a:endParaRPr lang="en-US" sz="1333" b="1" dirty="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6486144"/>
            <a:ext cx="2555851" cy="243840"/>
          </a:xfrm>
          <a:prstGeom prst="rect">
            <a:avLst/>
          </a:prstGeom>
        </p:spPr>
      </p:pic>
      <p:sp>
        <p:nvSpPr>
          <p:cNvPr id="6" name="Content Placeholder 2"/>
          <p:cNvSpPr>
            <a:spLocks noGrp="1"/>
          </p:cNvSpPr>
          <p:nvPr>
            <p:ph sz="quarter" idx="11"/>
          </p:nvPr>
        </p:nvSpPr>
        <p:spPr>
          <a:xfrm>
            <a:off x="6067976" y="1426633"/>
            <a:ext cx="5477849" cy="4800600"/>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2"/>
          </p:nvPr>
        </p:nvSpPr>
        <p:spPr>
          <a:xfrm>
            <a:off x="658369" y="1426633"/>
            <a:ext cx="5196417" cy="4800600"/>
          </a:xfrm>
        </p:spPr>
        <p:txBody>
          <a:bodyPr anchor="ctr"/>
          <a:lstStyle>
            <a:lvl1pPr marL="0" indent="0" algn="ctr">
              <a:buFontTx/>
              <a:buNone/>
              <a:defRPr/>
            </a:lvl1pPr>
          </a:lstStyle>
          <a:p>
            <a:pPr lvl="0"/>
            <a:r>
              <a:rPr lang="en-US"/>
              <a:t>Click to edit Master text styles</a:t>
            </a:r>
          </a:p>
        </p:txBody>
      </p:sp>
    </p:spTree>
    <p:extLst>
      <p:ext uri="{BB962C8B-B14F-4D97-AF65-F5344CB8AC3E}">
        <p14:creationId xmlns:p14="http://schemas.microsoft.com/office/powerpoint/2010/main" val="3895223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lumn Right — No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658368" y="415545"/>
            <a:ext cx="10887456" cy="423193"/>
          </a:xfrm>
        </p:spPr>
        <p:txBody>
          <a:bodyPr lIns="0" tIns="0" rIns="0" bIns="0" anchor="b">
            <a:noAutofit/>
          </a:bodyPr>
          <a:lstStyle>
            <a:lvl1pPr>
              <a:lnSpc>
                <a:spcPct val="90000"/>
              </a:lnSpc>
              <a:defRPr sz="32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11529485" y="6486144"/>
            <a:ext cx="410633"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333" b="1" dirty="0">
                <a:solidFill>
                  <a:srgbClr val="7F7F7F"/>
                </a:solidFill>
                <a:latin typeface="+mn-lt"/>
                <a:cs typeface="SapientSansRegular"/>
              </a:rPr>
              <a:t> </a:t>
            </a:r>
            <a:fld id="{4225D95B-3580-C74C-AC82-B8FCF626B418}" type="slidenum">
              <a:rPr lang="en-US" sz="1333" b="1" smtClean="0">
                <a:solidFill>
                  <a:srgbClr val="7F7F7F"/>
                </a:solidFill>
                <a:latin typeface="+mn-lt"/>
                <a:cs typeface="SapientSansRegular"/>
              </a:rPr>
              <a:pPr algn="r" fontAlgn="auto">
                <a:lnSpc>
                  <a:spcPct val="101000"/>
                </a:lnSpc>
                <a:spcBef>
                  <a:spcPct val="50000"/>
                </a:spcBef>
                <a:spcAft>
                  <a:spcPts val="0"/>
                </a:spcAft>
                <a:defRPr/>
              </a:pPr>
              <a:t>‹#›</a:t>
            </a:fld>
            <a:endParaRPr lang="en-US" sz="1333" b="1" dirty="0">
              <a:solidFill>
                <a:srgbClr val="7F7F7F"/>
              </a:solidFill>
              <a:latin typeface="+mn-lt"/>
              <a:cs typeface="SapientSansRegular"/>
            </a:endParaRPr>
          </a:p>
        </p:txBody>
      </p:sp>
      <p:sp>
        <p:nvSpPr>
          <p:cNvPr id="5" name="Content Placeholder 2"/>
          <p:cNvSpPr>
            <a:spLocks noGrp="1"/>
          </p:cNvSpPr>
          <p:nvPr>
            <p:ph sz="quarter" idx="11"/>
          </p:nvPr>
        </p:nvSpPr>
        <p:spPr>
          <a:xfrm>
            <a:off x="6067976" y="1426633"/>
            <a:ext cx="5477849" cy="4800600"/>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4"/>
          <p:cNvSpPr>
            <a:spLocks noGrp="1"/>
          </p:cNvSpPr>
          <p:nvPr>
            <p:ph sz="quarter" idx="12"/>
          </p:nvPr>
        </p:nvSpPr>
        <p:spPr>
          <a:xfrm>
            <a:off x="658369" y="1426633"/>
            <a:ext cx="5196417" cy="4800600"/>
          </a:xfrm>
        </p:spPr>
        <p:txBody>
          <a:bodyPr anchor="ctr"/>
          <a:lstStyle>
            <a:lvl1pPr marL="0" indent="0" algn="ctr">
              <a:buFontTx/>
              <a:buNone/>
              <a:defRPr/>
            </a:lvl1pPr>
          </a:lstStyle>
          <a:p>
            <a:pPr lvl="0"/>
            <a:r>
              <a:rPr lang="en-US"/>
              <a:t>Click to edit Master text styles</a:t>
            </a:r>
          </a:p>
        </p:txBody>
      </p:sp>
    </p:spTree>
    <p:extLst>
      <p:ext uri="{BB962C8B-B14F-4D97-AF65-F5344CB8AC3E}">
        <p14:creationId xmlns:p14="http://schemas.microsoft.com/office/powerpoint/2010/main" val="3099434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ngle Graphic — Foot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658368" y="415545"/>
            <a:ext cx="10887456" cy="423193"/>
          </a:xfrm>
        </p:spPr>
        <p:txBody>
          <a:bodyPr lIns="0" tIns="0" rIns="0" bIns="0" anchor="b">
            <a:noAutofit/>
          </a:bodyPr>
          <a:lstStyle>
            <a:lvl1pPr>
              <a:lnSpc>
                <a:spcPct val="90000"/>
              </a:lnSpc>
              <a:defRPr sz="3200" baseline="0">
                <a:solidFill>
                  <a:srgbClr val="123E57"/>
                </a:solidFill>
                <a:latin typeface="+mj-lt"/>
                <a:cs typeface="SapientSansBold"/>
              </a:defRPr>
            </a:lvl1pPr>
          </a:lstStyle>
          <a:p>
            <a:r>
              <a:rPr lang="en-US" dirty="0"/>
              <a:t>Slide title</a:t>
            </a:r>
          </a:p>
        </p:txBody>
      </p:sp>
      <p:sp>
        <p:nvSpPr>
          <p:cNvPr id="10" name="Text Box 14"/>
          <p:cNvSpPr txBox="1">
            <a:spLocks noChangeArrowheads="1"/>
          </p:cNvSpPr>
          <p:nvPr userDrawn="1"/>
        </p:nvSpPr>
        <p:spPr bwMode="auto">
          <a:xfrm>
            <a:off x="11529485" y="6486144"/>
            <a:ext cx="410633"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333" b="1" dirty="0">
                <a:solidFill>
                  <a:srgbClr val="7F7F7F"/>
                </a:solidFill>
                <a:latin typeface="+mn-lt"/>
                <a:cs typeface="SapientSansRegular"/>
              </a:rPr>
              <a:t> </a:t>
            </a:r>
            <a:fld id="{4225D95B-3580-C74C-AC82-B8FCF626B418}" type="slidenum">
              <a:rPr lang="en-US" sz="1333" b="1" smtClean="0">
                <a:solidFill>
                  <a:srgbClr val="7F7F7F"/>
                </a:solidFill>
                <a:latin typeface="+mn-lt"/>
                <a:cs typeface="SapientSansRegular"/>
              </a:rPr>
              <a:pPr algn="r" fontAlgn="auto">
                <a:lnSpc>
                  <a:spcPct val="101000"/>
                </a:lnSpc>
                <a:spcBef>
                  <a:spcPct val="50000"/>
                </a:spcBef>
                <a:spcAft>
                  <a:spcPts val="0"/>
                </a:spcAft>
                <a:defRPr/>
              </a:pPr>
              <a:t>‹#›</a:t>
            </a:fld>
            <a:endParaRPr lang="en-US" sz="1333" b="1" dirty="0">
              <a:solidFill>
                <a:srgbClr val="7F7F7F"/>
              </a:solidFill>
              <a:latin typeface="+mn-lt"/>
              <a:cs typeface="SapientSansRegular"/>
            </a:endParaRPr>
          </a:p>
        </p:txBody>
      </p:sp>
      <p:pic>
        <p:nvPicPr>
          <p:cNvPr id="11" name="Picture 10"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6486144"/>
            <a:ext cx="2555851" cy="243840"/>
          </a:xfrm>
          <a:prstGeom prst="rect">
            <a:avLst/>
          </a:prstGeom>
        </p:spPr>
      </p:pic>
    </p:spTree>
    <p:extLst>
      <p:ext uri="{BB962C8B-B14F-4D97-AF65-F5344CB8AC3E}">
        <p14:creationId xmlns:p14="http://schemas.microsoft.com/office/powerpoint/2010/main" val="5311673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ngle Graphic — No Foot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658368" y="415545"/>
            <a:ext cx="10887456" cy="423193"/>
          </a:xfrm>
        </p:spPr>
        <p:txBody>
          <a:bodyPr lIns="0" tIns="0" rIns="0" bIns="0" anchor="b">
            <a:noAutofit/>
          </a:bodyPr>
          <a:lstStyle>
            <a:lvl1pPr>
              <a:lnSpc>
                <a:spcPct val="90000"/>
              </a:lnSpc>
              <a:defRPr sz="3200" baseline="0">
                <a:solidFill>
                  <a:srgbClr val="123E57"/>
                </a:solidFill>
                <a:latin typeface="+mj-lt"/>
                <a:cs typeface="SapientSansBold"/>
              </a:defRPr>
            </a:lvl1pPr>
          </a:lstStyle>
          <a:p>
            <a:r>
              <a:rPr lang="en-US" dirty="0"/>
              <a:t>Slide title</a:t>
            </a:r>
          </a:p>
        </p:txBody>
      </p:sp>
      <p:sp>
        <p:nvSpPr>
          <p:cNvPr id="10" name="Text Box 14"/>
          <p:cNvSpPr txBox="1">
            <a:spLocks noChangeArrowheads="1"/>
          </p:cNvSpPr>
          <p:nvPr userDrawn="1"/>
        </p:nvSpPr>
        <p:spPr bwMode="auto">
          <a:xfrm>
            <a:off x="11529485" y="6486144"/>
            <a:ext cx="410633"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333" b="1" dirty="0">
                <a:solidFill>
                  <a:srgbClr val="7F7F7F"/>
                </a:solidFill>
                <a:latin typeface="+mn-lt"/>
                <a:cs typeface="SapientSansRegular"/>
              </a:rPr>
              <a:t> </a:t>
            </a:r>
            <a:fld id="{4225D95B-3580-C74C-AC82-B8FCF626B418}" type="slidenum">
              <a:rPr lang="en-US" sz="1333" b="1" smtClean="0">
                <a:solidFill>
                  <a:srgbClr val="7F7F7F"/>
                </a:solidFill>
                <a:latin typeface="+mn-lt"/>
                <a:cs typeface="SapientSansRegular"/>
              </a:rPr>
              <a:pPr algn="r" fontAlgn="auto">
                <a:lnSpc>
                  <a:spcPct val="101000"/>
                </a:lnSpc>
                <a:spcBef>
                  <a:spcPct val="50000"/>
                </a:spcBef>
                <a:spcAft>
                  <a:spcPts val="0"/>
                </a:spcAft>
                <a:defRPr/>
              </a:pPr>
              <a:t>‹#›</a:t>
            </a:fld>
            <a:endParaRPr lang="en-US" sz="1333" b="1" dirty="0">
              <a:solidFill>
                <a:srgbClr val="7F7F7F"/>
              </a:solidFill>
              <a:latin typeface="+mn-lt"/>
              <a:cs typeface="SapientSansRegular"/>
            </a:endParaRPr>
          </a:p>
        </p:txBody>
      </p:sp>
    </p:spTree>
    <p:extLst>
      <p:ext uri="{BB962C8B-B14F-4D97-AF65-F5344CB8AC3E}">
        <p14:creationId xmlns:p14="http://schemas.microsoft.com/office/powerpoint/2010/main" val="1084839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Footer">
    <p:spTree>
      <p:nvGrpSpPr>
        <p:cNvPr id="1" name=""/>
        <p:cNvGrpSpPr/>
        <p:nvPr/>
      </p:nvGrpSpPr>
      <p:grpSpPr>
        <a:xfrm>
          <a:off x="0" y="0"/>
          <a:ext cx="0" cy="0"/>
          <a:chOff x="0" y="0"/>
          <a:chExt cx="0" cy="0"/>
        </a:xfrm>
      </p:grpSpPr>
      <p:sp>
        <p:nvSpPr>
          <p:cNvPr id="11" name="Text Box 14"/>
          <p:cNvSpPr txBox="1">
            <a:spLocks noChangeArrowheads="1"/>
          </p:cNvSpPr>
          <p:nvPr userDrawn="1"/>
        </p:nvSpPr>
        <p:spPr bwMode="auto">
          <a:xfrm>
            <a:off x="11529485" y="6486144"/>
            <a:ext cx="410633"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333" b="1" dirty="0">
                <a:solidFill>
                  <a:srgbClr val="7F7F7F"/>
                </a:solidFill>
                <a:latin typeface="+mn-lt"/>
                <a:cs typeface="SapientSansRegular"/>
              </a:rPr>
              <a:t> </a:t>
            </a:r>
            <a:fld id="{4225D95B-3580-C74C-AC82-B8FCF626B418}" type="slidenum">
              <a:rPr lang="en-US" sz="1333" b="1" smtClean="0">
                <a:solidFill>
                  <a:srgbClr val="7F7F7F"/>
                </a:solidFill>
                <a:latin typeface="+mn-lt"/>
                <a:cs typeface="SapientSansRegular"/>
              </a:rPr>
              <a:pPr algn="r" fontAlgn="auto">
                <a:lnSpc>
                  <a:spcPct val="101000"/>
                </a:lnSpc>
                <a:spcBef>
                  <a:spcPct val="50000"/>
                </a:spcBef>
                <a:spcAft>
                  <a:spcPts val="0"/>
                </a:spcAft>
                <a:defRPr/>
              </a:pPr>
              <a:t>‹#›</a:t>
            </a:fld>
            <a:endParaRPr lang="en-US" sz="1333" b="1" dirty="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6486144"/>
            <a:ext cx="2555851" cy="243840"/>
          </a:xfrm>
          <a:prstGeom prst="rect">
            <a:avLst/>
          </a:prstGeom>
        </p:spPr>
      </p:pic>
    </p:spTree>
    <p:extLst>
      <p:ext uri="{BB962C8B-B14F-4D97-AF65-F5344CB8AC3E}">
        <p14:creationId xmlns:p14="http://schemas.microsoft.com/office/powerpoint/2010/main" val="8163329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No Footer">
    <p:spTree>
      <p:nvGrpSpPr>
        <p:cNvPr id="1" name=""/>
        <p:cNvGrpSpPr/>
        <p:nvPr/>
      </p:nvGrpSpPr>
      <p:grpSpPr>
        <a:xfrm>
          <a:off x="0" y="0"/>
          <a:ext cx="0" cy="0"/>
          <a:chOff x="0" y="0"/>
          <a:chExt cx="0" cy="0"/>
        </a:xfrm>
      </p:grpSpPr>
      <p:sp>
        <p:nvSpPr>
          <p:cNvPr id="3" name="Text Box 14"/>
          <p:cNvSpPr txBox="1">
            <a:spLocks noChangeArrowheads="1"/>
          </p:cNvSpPr>
          <p:nvPr userDrawn="1"/>
        </p:nvSpPr>
        <p:spPr bwMode="auto">
          <a:xfrm>
            <a:off x="11529485" y="6486144"/>
            <a:ext cx="410633"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333" b="1" dirty="0">
                <a:solidFill>
                  <a:srgbClr val="7F7F7F"/>
                </a:solidFill>
                <a:latin typeface="+mn-lt"/>
                <a:cs typeface="SapientSansRegular"/>
              </a:rPr>
              <a:t> </a:t>
            </a:r>
            <a:fld id="{4225D95B-3580-C74C-AC82-B8FCF626B418}" type="slidenum">
              <a:rPr lang="en-US" sz="1333" b="1" smtClean="0">
                <a:solidFill>
                  <a:srgbClr val="7F7F7F"/>
                </a:solidFill>
                <a:latin typeface="+mn-lt"/>
                <a:cs typeface="SapientSansRegular"/>
              </a:rPr>
              <a:pPr algn="r" fontAlgn="auto">
                <a:lnSpc>
                  <a:spcPct val="101000"/>
                </a:lnSpc>
                <a:spcBef>
                  <a:spcPct val="50000"/>
                </a:spcBef>
                <a:spcAft>
                  <a:spcPts val="0"/>
                </a:spcAft>
                <a:defRPr/>
              </a:pPr>
              <a:t>‹#›</a:t>
            </a:fld>
            <a:endParaRPr lang="en-US" sz="1333" b="1" dirty="0">
              <a:solidFill>
                <a:srgbClr val="7F7F7F"/>
              </a:solidFill>
              <a:latin typeface="+mn-lt"/>
              <a:cs typeface="SapientSansRegular"/>
            </a:endParaRPr>
          </a:p>
        </p:txBody>
      </p:sp>
    </p:spTree>
    <p:extLst>
      <p:ext uri="{BB962C8B-B14F-4D97-AF65-F5344CB8AC3E}">
        <p14:creationId xmlns:p14="http://schemas.microsoft.com/office/powerpoint/2010/main" val="6758251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White">
    <p:bg>
      <p:bgPr>
        <a:solidFill>
          <a:schemeClr val="bg1"/>
        </a:solidFill>
        <a:effectLst/>
      </p:bgPr>
    </p:bg>
    <p:spTree>
      <p:nvGrpSpPr>
        <p:cNvPr id="1" name=""/>
        <p:cNvGrpSpPr/>
        <p:nvPr/>
      </p:nvGrpSpPr>
      <p:grpSpPr>
        <a:xfrm>
          <a:off x="0" y="0"/>
          <a:ext cx="0" cy="0"/>
          <a:chOff x="0" y="0"/>
          <a:chExt cx="0" cy="0"/>
        </a:xfrm>
      </p:grpSpPr>
      <p:sp>
        <p:nvSpPr>
          <p:cNvPr id="10" name="Pentagon 9"/>
          <p:cNvSpPr/>
          <p:nvPr userDrawn="1"/>
        </p:nvSpPr>
        <p:spPr>
          <a:xfrm>
            <a:off x="0" y="0"/>
            <a:ext cx="11277597" cy="6858000"/>
          </a:xfrm>
          <a:prstGeom prst="homePlate">
            <a:avLst>
              <a:gd name="adj" fmla="val 20935"/>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1" name="Pentagon 10"/>
          <p:cNvSpPr/>
          <p:nvPr userDrawn="1"/>
        </p:nvSpPr>
        <p:spPr>
          <a:xfrm>
            <a:off x="0" y="0"/>
            <a:ext cx="9719731" cy="6858000"/>
          </a:xfrm>
          <a:prstGeom prst="homePlate">
            <a:avLst>
              <a:gd name="adj" fmla="val 20935"/>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pic>
        <p:nvPicPr>
          <p:cNvPr id="5" name="Picture 4">
            <a:extLst>
              <a:ext uri="{FF2B5EF4-FFF2-40B4-BE49-F238E27FC236}">
                <a16:creationId xmlns:a16="http://schemas.microsoft.com/office/drawing/2014/main" id="{2C992E19-AE11-6E42-B6DF-CCF5C9EF04E4}"/>
              </a:ext>
            </a:extLst>
          </p:cNvPr>
          <p:cNvPicPr>
            <a:picLocks noChangeAspect="1"/>
          </p:cNvPicPr>
          <p:nvPr userDrawn="1"/>
        </p:nvPicPr>
        <p:blipFill>
          <a:blip r:embed="rId2"/>
          <a:stretch>
            <a:fillRect/>
          </a:stretch>
        </p:blipFill>
        <p:spPr>
          <a:xfrm>
            <a:off x="3632983" y="2603916"/>
            <a:ext cx="4754880" cy="1584960"/>
          </a:xfrm>
          <a:prstGeom prst="rect">
            <a:avLst/>
          </a:prstGeom>
        </p:spPr>
      </p:pic>
      <p:sp>
        <p:nvSpPr>
          <p:cNvPr id="7" name="TextBox 13"/>
          <p:cNvSpPr txBox="1">
            <a:spLocks noChangeArrowheads="1"/>
          </p:cNvSpPr>
          <p:nvPr userDrawn="1"/>
        </p:nvSpPr>
        <p:spPr bwMode="auto">
          <a:xfrm>
            <a:off x="2701330" y="5808133"/>
            <a:ext cx="6838026" cy="420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2133" b="1" dirty="0" err="1">
                <a:solidFill>
                  <a:srgbClr val="606060"/>
                </a:solidFill>
                <a:latin typeface="Arial" charset="0"/>
              </a:rPr>
              <a:t>www.cancer.gov</a:t>
            </a:r>
            <a:r>
              <a:rPr lang="en-US" sz="2133" b="1" dirty="0">
                <a:solidFill>
                  <a:srgbClr val="606060"/>
                </a:solidFill>
                <a:latin typeface="Arial" charset="0"/>
              </a:rPr>
              <a:t>                 </a:t>
            </a:r>
            <a:r>
              <a:rPr lang="en-US" sz="2133" b="1" dirty="0" err="1">
                <a:solidFill>
                  <a:srgbClr val="606060"/>
                </a:solidFill>
                <a:latin typeface="Arial" charset="0"/>
              </a:rPr>
              <a:t>www.cancer.gov</a:t>
            </a:r>
            <a:r>
              <a:rPr lang="en-US" sz="2133" b="1" dirty="0">
                <a:solidFill>
                  <a:srgbClr val="606060"/>
                </a:solidFill>
                <a:latin typeface="Arial" charset="0"/>
              </a:rPr>
              <a:t>/</a:t>
            </a:r>
            <a:r>
              <a:rPr lang="en-US" sz="2133" b="1" dirty="0" err="1">
                <a:solidFill>
                  <a:srgbClr val="606060"/>
                </a:solidFill>
                <a:latin typeface="Arial" charset="0"/>
              </a:rPr>
              <a:t>espanol</a:t>
            </a:r>
            <a:endParaRPr lang="en-US" sz="2133" b="1" dirty="0">
              <a:solidFill>
                <a:srgbClr val="606060"/>
              </a:solidFill>
              <a:latin typeface="Arial" charset="0"/>
            </a:endParaRPr>
          </a:p>
        </p:txBody>
      </p:sp>
    </p:spTree>
    <p:extLst>
      <p:ext uri="{BB962C8B-B14F-4D97-AF65-F5344CB8AC3E}">
        <p14:creationId xmlns:p14="http://schemas.microsoft.com/office/powerpoint/2010/main" val="925216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21891-B319-49D9-8A96-9F2CADF96F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E1B646-8E3B-45CA-B576-96D07C3247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2A24EF-863C-490B-A840-8775DD4A7BF7}"/>
              </a:ext>
            </a:extLst>
          </p:cNvPr>
          <p:cNvSpPr>
            <a:spLocks noGrp="1"/>
          </p:cNvSpPr>
          <p:nvPr>
            <p:ph type="dt" sz="half" idx="10"/>
          </p:nvPr>
        </p:nvSpPr>
        <p:spPr/>
        <p:txBody>
          <a:bodyPr/>
          <a:lstStyle/>
          <a:p>
            <a:fld id="{5433EB16-8669-49BB-B412-547F39DE490C}" type="datetimeFigureOut">
              <a:rPr lang="en-US" smtClean="0"/>
              <a:t>5/5/24</a:t>
            </a:fld>
            <a:endParaRPr lang="en-US"/>
          </a:p>
        </p:txBody>
      </p:sp>
      <p:sp>
        <p:nvSpPr>
          <p:cNvPr id="5" name="Footer Placeholder 4">
            <a:extLst>
              <a:ext uri="{FF2B5EF4-FFF2-40B4-BE49-F238E27FC236}">
                <a16:creationId xmlns:a16="http://schemas.microsoft.com/office/drawing/2014/main" id="{7B18C1DB-D5F2-4E51-A92A-49A26E8335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36F231-D67F-4E9A-B9E8-246922FF2133}"/>
              </a:ext>
            </a:extLst>
          </p:cNvPr>
          <p:cNvSpPr>
            <a:spLocks noGrp="1"/>
          </p:cNvSpPr>
          <p:nvPr>
            <p:ph type="sldNum" sz="quarter" idx="12"/>
          </p:nvPr>
        </p:nvSpPr>
        <p:spPr/>
        <p:txBody>
          <a:bodyPr/>
          <a:lstStyle/>
          <a:p>
            <a:fld id="{8A681B79-06D9-431E-9E95-4B7A18D56186}" type="slidenum">
              <a:rPr lang="en-US" smtClean="0"/>
              <a:t>‹#›</a:t>
            </a:fld>
            <a:endParaRPr lang="en-US"/>
          </a:p>
        </p:txBody>
      </p:sp>
    </p:spTree>
    <p:extLst>
      <p:ext uri="{BB962C8B-B14F-4D97-AF65-F5344CB8AC3E}">
        <p14:creationId xmlns:p14="http://schemas.microsoft.com/office/powerpoint/2010/main" val="19668310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solidFill>
          <a:srgbClr val="41B6E6"/>
        </a:solidFill>
        <a:effectLst/>
      </p:bgPr>
    </p:bg>
    <p:spTree>
      <p:nvGrpSpPr>
        <p:cNvPr id="1" name="Shape 10"/>
        <p:cNvGrpSpPr/>
        <p:nvPr/>
      </p:nvGrpSpPr>
      <p:grpSpPr>
        <a:xfrm>
          <a:off x="0" y="0"/>
          <a:ext cx="0" cy="0"/>
          <a:chOff x="0" y="0"/>
          <a:chExt cx="0" cy="0"/>
        </a:xfrm>
      </p:grpSpPr>
      <p:sp>
        <p:nvSpPr>
          <p:cNvPr id="11" name="Google Shape;11;p2"/>
          <p:cNvSpPr/>
          <p:nvPr/>
        </p:nvSpPr>
        <p:spPr>
          <a:xfrm>
            <a:off x="0" y="2732667"/>
            <a:ext cx="12192000" cy="2219600"/>
          </a:xfrm>
          <a:prstGeom prst="rect">
            <a:avLst/>
          </a:prstGeom>
          <a:solidFill>
            <a:srgbClr val="41B6E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 name="Google Shape;12;p2"/>
          <p:cNvSpPr txBox="1">
            <a:spLocks noGrp="1"/>
          </p:cNvSpPr>
          <p:nvPr>
            <p:ph type="ctrTitle"/>
          </p:nvPr>
        </p:nvSpPr>
        <p:spPr>
          <a:xfrm>
            <a:off x="586233" y="2841200"/>
            <a:ext cx="11527200" cy="1390000"/>
          </a:xfrm>
          <a:prstGeom prst="rect">
            <a:avLst/>
          </a:prstGeom>
        </p:spPr>
        <p:txBody>
          <a:bodyPr spcFirstLastPara="1" wrap="square" lIns="91425" tIns="91425" rIns="91425" bIns="91425" anchor="t" anchorCtr="0">
            <a:noAutofit/>
          </a:bodyPr>
          <a:lstStyle>
            <a:lvl1pPr lvl="0">
              <a:spcBef>
                <a:spcPts val="0"/>
              </a:spcBef>
              <a:spcAft>
                <a:spcPts val="0"/>
              </a:spcAft>
              <a:buClr>
                <a:srgbClr val="FFFFFF"/>
              </a:buClr>
              <a:buSzPts val="4200"/>
              <a:buFont typeface="Open Sans"/>
              <a:buNone/>
              <a:defRPr sz="5600">
                <a:solidFill>
                  <a:srgbClr val="FFFFFF"/>
                </a:solidFill>
                <a:latin typeface="Open Sans"/>
                <a:ea typeface="Open Sans"/>
                <a:cs typeface="Open Sans"/>
                <a:sym typeface="Open Sans"/>
              </a:defRPr>
            </a:lvl1pPr>
            <a:lvl2pPr lvl="1">
              <a:spcBef>
                <a:spcPts val="0"/>
              </a:spcBef>
              <a:spcAft>
                <a:spcPts val="0"/>
              </a:spcAft>
              <a:buClr>
                <a:schemeClr val="dk2"/>
              </a:buClr>
              <a:buSzPts val="4200"/>
              <a:buFont typeface="Open Sans"/>
              <a:buNone/>
              <a:defRPr sz="5600">
                <a:solidFill>
                  <a:schemeClr val="dk2"/>
                </a:solidFill>
                <a:latin typeface="Open Sans"/>
                <a:ea typeface="Open Sans"/>
                <a:cs typeface="Open Sans"/>
                <a:sym typeface="Open Sans"/>
              </a:defRPr>
            </a:lvl2pPr>
            <a:lvl3pPr lvl="2">
              <a:spcBef>
                <a:spcPts val="0"/>
              </a:spcBef>
              <a:spcAft>
                <a:spcPts val="0"/>
              </a:spcAft>
              <a:buClr>
                <a:schemeClr val="dk2"/>
              </a:buClr>
              <a:buSzPts val="4200"/>
              <a:buFont typeface="Open Sans"/>
              <a:buNone/>
              <a:defRPr sz="5600">
                <a:solidFill>
                  <a:schemeClr val="dk2"/>
                </a:solidFill>
                <a:latin typeface="Open Sans"/>
                <a:ea typeface="Open Sans"/>
                <a:cs typeface="Open Sans"/>
                <a:sym typeface="Open Sans"/>
              </a:defRPr>
            </a:lvl3pPr>
            <a:lvl4pPr lvl="3">
              <a:spcBef>
                <a:spcPts val="0"/>
              </a:spcBef>
              <a:spcAft>
                <a:spcPts val="0"/>
              </a:spcAft>
              <a:buClr>
                <a:schemeClr val="dk2"/>
              </a:buClr>
              <a:buSzPts val="4200"/>
              <a:buFont typeface="Open Sans"/>
              <a:buNone/>
              <a:defRPr sz="5600">
                <a:solidFill>
                  <a:schemeClr val="dk2"/>
                </a:solidFill>
                <a:latin typeface="Open Sans"/>
                <a:ea typeface="Open Sans"/>
                <a:cs typeface="Open Sans"/>
                <a:sym typeface="Open Sans"/>
              </a:defRPr>
            </a:lvl4pPr>
            <a:lvl5pPr lvl="4">
              <a:spcBef>
                <a:spcPts val="0"/>
              </a:spcBef>
              <a:spcAft>
                <a:spcPts val="0"/>
              </a:spcAft>
              <a:buClr>
                <a:schemeClr val="dk2"/>
              </a:buClr>
              <a:buSzPts val="4200"/>
              <a:buFont typeface="Open Sans"/>
              <a:buNone/>
              <a:defRPr sz="5600">
                <a:solidFill>
                  <a:schemeClr val="dk2"/>
                </a:solidFill>
                <a:latin typeface="Open Sans"/>
                <a:ea typeface="Open Sans"/>
                <a:cs typeface="Open Sans"/>
                <a:sym typeface="Open Sans"/>
              </a:defRPr>
            </a:lvl5pPr>
            <a:lvl6pPr lvl="5">
              <a:spcBef>
                <a:spcPts val="0"/>
              </a:spcBef>
              <a:spcAft>
                <a:spcPts val="0"/>
              </a:spcAft>
              <a:buClr>
                <a:schemeClr val="dk2"/>
              </a:buClr>
              <a:buSzPts val="4200"/>
              <a:buFont typeface="Open Sans"/>
              <a:buNone/>
              <a:defRPr sz="5600">
                <a:solidFill>
                  <a:schemeClr val="dk2"/>
                </a:solidFill>
                <a:latin typeface="Open Sans"/>
                <a:ea typeface="Open Sans"/>
                <a:cs typeface="Open Sans"/>
                <a:sym typeface="Open Sans"/>
              </a:defRPr>
            </a:lvl6pPr>
            <a:lvl7pPr lvl="6">
              <a:spcBef>
                <a:spcPts val="0"/>
              </a:spcBef>
              <a:spcAft>
                <a:spcPts val="0"/>
              </a:spcAft>
              <a:buClr>
                <a:schemeClr val="dk2"/>
              </a:buClr>
              <a:buSzPts val="4200"/>
              <a:buFont typeface="Open Sans"/>
              <a:buNone/>
              <a:defRPr sz="5600">
                <a:solidFill>
                  <a:schemeClr val="dk2"/>
                </a:solidFill>
                <a:latin typeface="Open Sans"/>
                <a:ea typeface="Open Sans"/>
                <a:cs typeface="Open Sans"/>
                <a:sym typeface="Open Sans"/>
              </a:defRPr>
            </a:lvl7pPr>
            <a:lvl8pPr lvl="7">
              <a:spcBef>
                <a:spcPts val="0"/>
              </a:spcBef>
              <a:spcAft>
                <a:spcPts val="0"/>
              </a:spcAft>
              <a:buClr>
                <a:schemeClr val="dk2"/>
              </a:buClr>
              <a:buSzPts val="4200"/>
              <a:buFont typeface="Open Sans"/>
              <a:buNone/>
              <a:defRPr sz="5600">
                <a:solidFill>
                  <a:schemeClr val="dk2"/>
                </a:solidFill>
                <a:latin typeface="Open Sans"/>
                <a:ea typeface="Open Sans"/>
                <a:cs typeface="Open Sans"/>
                <a:sym typeface="Open Sans"/>
              </a:defRPr>
            </a:lvl8pPr>
            <a:lvl9pPr lvl="8">
              <a:spcBef>
                <a:spcPts val="0"/>
              </a:spcBef>
              <a:spcAft>
                <a:spcPts val="0"/>
              </a:spcAft>
              <a:buClr>
                <a:schemeClr val="dk2"/>
              </a:buClr>
              <a:buSzPts val="4200"/>
              <a:buFont typeface="Open Sans"/>
              <a:buNone/>
              <a:defRPr sz="5600">
                <a:solidFill>
                  <a:schemeClr val="dk2"/>
                </a:solidFill>
                <a:latin typeface="Open Sans"/>
                <a:ea typeface="Open Sans"/>
                <a:cs typeface="Open Sans"/>
                <a:sym typeface="Open Sans"/>
              </a:defRPr>
            </a:lvl9pPr>
          </a:lstStyle>
          <a:p>
            <a:endParaRPr/>
          </a:p>
        </p:txBody>
      </p:sp>
      <p:sp>
        <p:nvSpPr>
          <p:cNvPr id="13" name="Google Shape;13;p2"/>
          <p:cNvSpPr txBox="1">
            <a:spLocks noGrp="1"/>
          </p:cNvSpPr>
          <p:nvPr>
            <p:ph type="subTitle" idx="1"/>
          </p:nvPr>
        </p:nvSpPr>
        <p:spPr>
          <a:xfrm>
            <a:off x="694133" y="4015633"/>
            <a:ext cx="10165200" cy="4520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rgbClr val="FFFFFF"/>
              </a:buClr>
              <a:buSzPts val="2400"/>
              <a:buFont typeface="Avenir"/>
              <a:buNone/>
              <a:defRPr sz="3200">
                <a:solidFill>
                  <a:srgbClr val="FFFFFF"/>
                </a:solidFill>
                <a:latin typeface="Avenir"/>
                <a:ea typeface="Avenir"/>
                <a:cs typeface="Avenir"/>
                <a:sym typeface="Avenir"/>
              </a:defRPr>
            </a:lvl1pPr>
            <a:lvl2pPr lvl="1">
              <a:lnSpc>
                <a:spcPct val="100000"/>
              </a:lnSpc>
              <a:spcBef>
                <a:spcPts val="0"/>
              </a:spcBef>
              <a:spcAft>
                <a:spcPts val="0"/>
              </a:spcAft>
              <a:buClr>
                <a:srgbClr val="FFFFFF"/>
              </a:buClr>
              <a:buSzPts val="2400"/>
              <a:buFont typeface="Avenir"/>
              <a:buNone/>
              <a:defRPr sz="3200">
                <a:solidFill>
                  <a:srgbClr val="FFFFFF"/>
                </a:solidFill>
                <a:latin typeface="Avenir"/>
                <a:ea typeface="Avenir"/>
                <a:cs typeface="Avenir"/>
                <a:sym typeface="Avenir"/>
              </a:defRPr>
            </a:lvl2pPr>
            <a:lvl3pPr lvl="2">
              <a:lnSpc>
                <a:spcPct val="100000"/>
              </a:lnSpc>
              <a:spcBef>
                <a:spcPts val="0"/>
              </a:spcBef>
              <a:spcAft>
                <a:spcPts val="0"/>
              </a:spcAft>
              <a:buClr>
                <a:srgbClr val="FFFFFF"/>
              </a:buClr>
              <a:buSzPts val="2400"/>
              <a:buFont typeface="Avenir"/>
              <a:buNone/>
              <a:defRPr sz="3200">
                <a:solidFill>
                  <a:srgbClr val="FFFFFF"/>
                </a:solidFill>
                <a:latin typeface="Avenir"/>
                <a:ea typeface="Avenir"/>
                <a:cs typeface="Avenir"/>
                <a:sym typeface="Avenir"/>
              </a:defRPr>
            </a:lvl3pPr>
            <a:lvl4pPr lvl="3">
              <a:lnSpc>
                <a:spcPct val="100000"/>
              </a:lnSpc>
              <a:spcBef>
                <a:spcPts val="0"/>
              </a:spcBef>
              <a:spcAft>
                <a:spcPts val="0"/>
              </a:spcAft>
              <a:buClr>
                <a:srgbClr val="FFFFFF"/>
              </a:buClr>
              <a:buSzPts val="2400"/>
              <a:buFont typeface="Avenir"/>
              <a:buNone/>
              <a:defRPr sz="3200">
                <a:solidFill>
                  <a:srgbClr val="FFFFFF"/>
                </a:solidFill>
                <a:latin typeface="Avenir"/>
                <a:ea typeface="Avenir"/>
                <a:cs typeface="Avenir"/>
                <a:sym typeface="Avenir"/>
              </a:defRPr>
            </a:lvl4pPr>
            <a:lvl5pPr lvl="4">
              <a:lnSpc>
                <a:spcPct val="100000"/>
              </a:lnSpc>
              <a:spcBef>
                <a:spcPts val="0"/>
              </a:spcBef>
              <a:spcAft>
                <a:spcPts val="0"/>
              </a:spcAft>
              <a:buClr>
                <a:srgbClr val="FFFFFF"/>
              </a:buClr>
              <a:buSzPts val="2400"/>
              <a:buFont typeface="Avenir"/>
              <a:buNone/>
              <a:defRPr sz="3200">
                <a:solidFill>
                  <a:srgbClr val="FFFFFF"/>
                </a:solidFill>
                <a:latin typeface="Avenir"/>
                <a:ea typeface="Avenir"/>
                <a:cs typeface="Avenir"/>
                <a:sym typeface="Avenir"/>
              </a:defRPr>
            </a:lvl5pPr>
            <a:lvl6pPr lvl="5">
              <a:lnSpc>
                <a:spcPct val="100000"/>
              </a:lnSpc>
              <a:spcBef>
                <a:spcPts val="0"/>
              </a:spcBef>
              <a:spcAft>
                <a:spcPts val="0"/>
              </a:spcAft>
              <a:buClr>
                <a:srgbClr val="FFFFFF"/>
              </a:buClr>
              <a:buSzPts val="2400"/>
              <a:buFont typeface="Avenir"/>
              <a:buNone/>
              <a:defRPr sz="3200">
                <a:solidFill>
                  <a:srgbClr val="FFFFFF"/>
                </a:solidFill>
                <a:latin typeface="Avenir"/>
                <a:ea typeface="Avenir"/>
                <a:cs typeface="Avenir"/>
                <a:sym typeface="Avenir"/>
              </a:defRPr>
            </a:lvl6pPr>
            <a:lvl7pPr lvl="6">
              <a:lnSpc>
                <a:spcPct val="100000"/>
              </a:lnSpc>
              <a:spcBef>
                <a:spcPts val="0"/>
              </a:spcBef>
              <a:spcAft>
                <a:spcPts val="0"/>
              </a:spcAft>
              <a:buClr>
                <a:srgbClr val="FFFFFF"/>
              </a:buClr>
              <a:buSzPts val="2400"/>
              <a:buFont typeface="Avenir"/>
              <a:buNone/>
              <a:defRPr sz="3200">
                <a:solidFill>
                  <a:srgbClr val="FFFFFF"/>
                </a:solidFill>
                <a:latin typeface="Avenir"/>
                <a:ea typeface="Avenir"/>
                <a:cs typeface="Avenir"/>
                <a:sym typeface="Avenir"/>
              </a:defRPr>
            </a:lvl7pPr>
            <a:lvl8pPr lvl="7">
              <a:lnSpc>
                <a:spcPct val="100000"/>
              </a:lnSpc>
              <a:spcBef>
                <a:spcPts val="0"/>
              </a:spcBef>
              <a:spcAft>
                <a:spcPts val="0"/>
              </a:spcAft>
              <a:buClr>
                <a:srgbClr val="FFFFFF"/>
              </a:buClr>
              <a:buSzPts val="2400"/>
              <a:buFont typeface="Avenir"/>
              <a:buNone/>
              <a:defRPr sz="3200">
                <a:solidFill>
                  <a:srgbClr val="FFFFFF"/>
                </a:solidFill>
                <a:latin typeface="Avenir"/>
                <a:ea typeface="Avenir"/>
                <a:cs typeface="Avenir"/>
                <a:sym typeface="Avenir"/>
              </a:defRPr>
            </a:lvl8pPr>
            <a:lvl9pPr lvl="8">
              <a:lnSpc>
                <a:spcPct val="100000"/>
              </a:lnSpc>
              <a:spcBef>
                <a:spcPts val="0"/>
              </a:spcBef>
              <a:spcAft>
                <a:spcPts val="0"/>
              </a:spcAft>
              <a:buClr>
                <a:srgbClr val="FFFFFF"/>
              </a:buClr>
              <a:buSzPts val="2400"/>
              <a:buFont typeface="Avenir"/>
              <a:buNone/>
              <a:defRPr sz="3200">
                <a:solidFill>
                  <a:srgbClr val="FFFFFF"/>
                </a:solidFill>
                <a:latin typeface="Avenir"/>
                <a:ea typeface="Avenir"/>
                <a:cs typeface="Avenir"/>
                <a:sym typeface="Avenir"/>
              </a:defRPr>
            </a:lvl9pPr>
          </a:lstStyle>
          <a:p>
            <a:endParaRPr/>
          </a:p>
        </p:txBody>
      </p:sp>
      <p:sp>
        <p:nvSpPr>
          <p:cNvPr id="14" name="Google Shape;14;p2"/>
          <p:cNvSpPr txBox="1">
            <a:spLocks noGrp="1"/>
          </p:cNvSpPr>
          <p:nvPr>
            <p:ph type="sldNum" idx="12"/>
          </p:nvPr>
        </p:nvSpPr>
        <p:spPr>
          <a:xfrm>
            <a:off x="11381736" y="6333135"/>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
        <p:nvSpPr>
          <p:cNvPr id="15" name="Google Shape;15;p2"/>
          <p:cNvSpPr/>
          <p:nvPr/>
        </p:nvSpPr>
        <p:spPr>
          <a:xfrm>
            <a:off x="10386933" y="161833"/>
            <a:ext cx="1726400" cy="1726400"/>
          </a:xfrm>
          <a:prstGeom prst="rect">
            <a:avLst/>
          </a:prstGeom>
          <a:solidFill>
            <a:srgbClr val="41B6E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6" name="Google Shape;16;p2"/>
          <p:cNvSpPr txBox="1">
            <a:spLocks noGrp="1"/>
          </p:cNvSpPr>
          <p:nvPr>
            <p:ph type="subTitle" idx="2"/>
          </p:nvPr>
        </p:nvSpPr>
        <p:spPr>
          <a:xfrm>
            <a:off x="694133" y="4873200"/>
            <a:ext cx="10268800" cy="935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F3F3F3"/>
              </a:buClr>
              <a:buSzPts val="2000"/>
              <a:buFont typeface="Avenir"/>
              <a:buNone/>
              <a:defRPr sz="2667">
                <a:solidFill>
                  <a:srgbClr val="F3F3F3"/>
                </a:solidFill>
                <a:latin typeface="Avenir"/>
                <a:ea typeface="Avenir"/>
                <a:cs typeface="Avenir"/>
                <a:sym typeface="Avenir"/>
              </a:defRPr>
            </a:lvl1pPr>
            <a:lvl2pPr lvl="1" rtl="0">
              <a:lnSpc>
                <a:spcPct val="100000"/>
              </a:lnSpc>
              <a:spcBef>
                <a:spcPts val="0"/>
              </a:spcBef>
              <a:spcAft>
                <a:spcPts val="0"/>
              </a:spcAft>
              <a:buClr>
                <a:srgbClr val="F3F3F3"/>
              </a:buClr>
              <a:buSzPts val="2000"/>
              <a:buFont typeface="Avenir"/>
              <a:buNone/>
              <a:defRPr sz="2667">
                <a:solidFill>
                  <a:srgbClr val="F3F3F3"/>
                </a:solidFill>
                <a:latin typeface="Avenir"/>
                <a:ea typeface="Avenir"/>
                <a:cs typeface="Avenir"/>
                <a:sym typeface="Avenir"/>
              </a:defRPr>
            </a:lvl2pPr>
            <a:lvl3pPr lvl="2" rtl="0">
              <a:lnSpc>
                <a:spcPct val="100000"/>
              </a:lnSpc>
              <a:spcBef>
                <a:spcPts val="0"/>
              </a:spcBef>
              <a:spcAft>
                <a:spcPts val="0"/>
              </a:spcAft>
              <a:buClr>
                <a:srgbClr val="F3F3F3"/>
              </a:buClr>
              <a:buSzPts val="2000"/>
              <a:buFont typeface="Avenir"/>
              <a:buNone/>
              <a:defRPr sz="2667">
                <a:solidFill>
                  <a:srgbClr val="F3F3F3"/>
                </a:solidFill>
                <a:latin typeface="Avenir"/>
                <a:ea typeface="Avenir"/>
                <a:cs typeface="Avenir"/>
                <a:sym typeface="Avenir"/>
              </a:defRPr>
            </a:lvl3pPr>
            <a:lvl4pPr lvl="3" rtl="0">
              <a:lnSpc>
                <a:spcPct val="100000"/>
              </a:lnSpc>
              <a:spcBef>
                <a:spcPts val="0"/>
              </a:spcBef>
              <a:spcAft>
                <a:spcPts val="0"/>
              </a:spcAft>
              <a:buClr>
                <a:srgbClr val="F3F3F3"/>
              </a:buClr>
              <a:buSzPts val="2000"/>
              <a:buFont typeface="Avenir"/>
              <a:buNone/>
              <a:defRPr sz="2667">
                <a:solidFill>
                  <a:srgbClr val="F3F3F3"/>
                </a:solidFill>
                <a:latin typeface="Avenir"/>
                <a:ea typeface="Avenir"/>
                <a:cs typeface="Avenir"/>
                <a:sym typeface="Avenir"/>
              </a:defRPr>
            </a:lvl4pPr>
            <a:lvl5pPr lvl="4" rtl="0">
              <a:lnSpc>
                <a:spcPct val="100000"/>
              </a:lnSpc>
              <a:spcBef>
                <a:spcPts val="0"/>
              </a:spcBef>
              <a:spcAft>
                <a:spcPts val="0"/>
              </a:spcAft>
              <a:buClr>
                <a:srgbClr val="F3F3F3"/>
              </a:buClr>
              <a:buSzPts val="2000"/>
              <a:buFont typeface="Avenir"/>
              <a:buNone/>
              <a:defRPr sz="2667">
                <a:solidFill>
                  <a:srgbClr val="F3F3F3"/>
                </a:solidFill>
                <a:latin typeface="Avenir"/>
                <a:ea typeface="Avenir"/>
                <a:cs typeface="Avenir"/>
                <a:sym typeface="Avenir"/>
              </a:defRPr>
            </a:lvl5pPr>
            <a:lvl6pPr lvl="5" rtl="0">
              <a:lnSpc>
                <a:spcPct val="100000"/>
              </a:lnSpc>
              <a:spcBef>
                <a:spcPts val="0"/>
              </a:spcBef>
              <a:spcAft>
                <a:spcPts val="0"/>
              </a:spcAft>
              <a:buClr>
                <a:srgbClr val="F3F3F3"/>
              </a:buClr>
              <a:buSzPts val="2000"/>
              <a:buFont typeface="Avenir"/>
              <a:buNone/>
              <a:defRPr sz="2667">
                <a:solidFill>
                  <a:srgbClr val="F3F3F3"/>
                </a:solidFill>
                <a:latin typeface="Avenir"/>
                <a:ea typeface="Avenir"/>
                <a:cs typeface="Avenir"/>
                <a:sym typeface="Avenir"/>
              </a:defRPr>
            </a:lvl6pPr>
            <a:lvl7pPr lvl="6" rtl="0">
              <a:lnSpc>
                <a:spcPct val="100000"/>
              </a:lnSpc>
              <a:spcBef>
                <a:spcPts val="0"/>
              </a:spcBef>
              <a:spcAft>
                <a:spcPts val="0"/>
              </a:spcAft>
              <a:buClr>
                <a:srgbClr val="F3F3F3"/>
              </a:buClr>
              <a:buSzPts val="2000"/>
              <a:buFont typeface="Avenir"/>
              <a:buNone/>
              <a:defRPr sz="2667">
                <a:solidFill>
                  <a:srgbClr val="F3F3F3"/>
                </a:solidFill>
                <a:latin typeface="Avenir"/>
                <a:ea typeface="Avenir"/>
                <a:cs typeface="Avenir"/>
                <a:sym typeface="Avenir"/>
              </a:defRPr>
            </a:lvl7pPr>
            <a:lvl8pPr lvl="7" rtl="0">
              <a:lnSpc>
                <a:spcPct val="100000"/>
              </a:lnSpc>
              <a:spcBef>
                <a:spcPts val="0"/>
              </a:spcBef>
              <a:spcAft>
                <a:spcPts val="0"/>
              </a:spcAft>
              <a:buClr>
                <a:srgbClr val="F3F3F3"/>
              </a:buClr>
              <a:buSzPts val="2000"/>
              <a:buFont typeface="Avenir"/>
              <a:buNone/>
              <a:defRPr sz="2667">
                <a:solidFill>
                  <a:srgbClr val="F3F3F3"/>
                </a:solidFill>
                <a:latin typeface="Avenir"/>
                <a:ea typeface="Avenir"/>
                <a:cs typeface="Avenir"/>
                <a:sym typeface="Avenir"/>
              </a:defRPr>
            </a:lvl8pPr>
            <a:lvl9pPr lvl="8" rtl="0">
              <a:lnSpc>
                <a:spcPct val="100000"/>
              </a:lnSpc>
              <a:spcBef>
                <a:spcPts val="0"/>
              </a:spcBef>
              <a:spcAft>
                <a:spcPts val="0"/>
              </a:spcAft>
              <a:buClr>
                <a:srgbClr val="F3F3F3"/>
              </a:buClr>
              <a:buSzPts val="2000"/>
              <a:buFont typeface="Avenir"/>
              <a:buNone/>
              <a:defRPr sz="2667">
                <a:solidFill>
                  <a:srgbClr val="F3F3F3"/>
                </a:solidFill>
                <a:latin typeface="Avenir"/>
                <a:ea typeface="Avenir"/>
                <a:cs typeface="Avenir"/>
                <a:sym typeface="Avenir"/>
              </a:defRPr>
            </a:lvl9pPr>
          </a:lstStyle>
          <a:p>
            <a:endParaRPr/>
          </a:p>
        </p:txBody>
      </p:sp>
    </p:spTree>
    <p:extLst>
      <p:ext uri="{BB962C8B-B14F-4D97-AF65-F5344CB8AC3E}">
        <p14:creationId xmlns:p14="http://schemas.microsoft.com/office/powerpoint/2010/main" val="12122175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cSld name="DK-BG-TitleNarrow-Logo">
    <p:bg>
      <p:bgPr>
        <a:solidFill>
          <a:srgbClr val="0A354F"/>
        </a:solidFill>
        <a:effectLst/>
      </p:bgPr>
    </p:bg>
    <p:spTree>
      <p:nvGrpSpPr>
        <p:cNvPr id="1" name=""/>
        <p:cNvGrpSpPr/>
        <p:nvPr/>
      </p:nvGrpSpPr>
      <p:grpSpPr>
        <a:xfrm>
          <a:off x="0" y="0"/>
          <a:ext cx="0" cy="0"/>
          <a:chOff x="0" y="0"/>
          <a:chExt cx="0" cy="0"/>
        </a:xfrm>
      </p:grpSpPr>
      <p:pic>
        <p:nvPicPr>
          <p:cNvPr id="9" name="그림 3">
            <a:extLst>
              <a:ext uri="{FF2B5EF4-FFF2-40B4-BE49-F238E27FC236}">
                <a16:creationId xmlns:a16="http://schemas.microsoft.com/office/drawing/2014/main" id="{507E6FE3-610D-394D-A626-C2628157F61C}"/>
              </a:ext>
            </a:extLst>
          </p:cNvPr>
          <p:cNvPicPr>
            <a:picLocks noChangeAspect="1"/>
          </p:cNvPicPr>
          <p:nvPr userDrawn="1"/>
        </p:nvPicPr>
        <p:blipFill>
          <a:blip r:embed="rId2">
            <a:alphaModFix amt="15000"/>
            <a:extLst>
              <a:ext uri="{28A0092B-C50C-407E-A947-70E740481C1C}">
                <a14:useLocalDpi xmlns:a14="http://schemas.microsoft.com/office/drawing/2010/main" val="0"/>
              </a:ext>
            </a:extLst>
          </a:blip>
          <a:stretch>
            <a:fillRect/>
          </a:stretch>
        </p:blipFill>
        <p:spPr>
          <a:xfrm rot="10800000">
            <a:off x="8" y="-5"/>
            <a:ext cx="12191999" cy="6860032"/>
          </a:xfrm>
          <a:prstGeom prst="rect">
            <a:avLst/>
          </a:prstGeom>
        </p:spPr>
      </p:pic>
      <p:sp>
        <p:nvSpPr>
          <p:cNvPr id="2" name="Title 1"/>
          <p:cNvSpPr>
            <a:spLocks noGrp="1"/>
          </p:cNvSpPr>
          <p:nvPr>
            <p:ph type="ctrTitle" hasCustomPrompt="1"/>
          </p:nvPr>
        </p:nvSpPr>
        <p:spPr>
          <a:xfrm>
            <a:off x="614032" y="1122363"/>
            <a:ext cx="7142909" cy="2390844"/>
          </a:xfrm>
          <a:prstGeom prst="rect">
            <a:avLst/>
          </a:prstGeom>
        </p:spPr>
        <p:txBody>
          <a:bodyPr anchor="b">
            <a:normAutofit/>
          </a:bodyPr>
          <a:lstStyle>
            <a:lvl1pPr algn="l">
              <a:defRPr sz="4500" b="1" i="0" spc="-151" baseline="0">
                <a:solidFill>
                  <a:schemeClr val="bg1"/>
                </a:solidFill>
                <a:effectLst/>
                <a:latin typeface="Arial" panose="020B0604020202020204" pitchFamily="34" charset="0"/>
                <a:cs typeface="Arial" panose="020B0604020202020204" pitchFamily="34" charset="0"/>
              </a:defRPr>
            </a:lvl1pPr>
          </a:lstStyle>
          <a:p>
            <a:r>
              <a:rPr lang="en-US"/>
              <a:t>Insert presentation title</a:t>
            </a:r>
          </a:p>
        </p:txBody>
      </p:sp>
      <p:sp>
        <p:nvSpPr>
          <p:cNvPr id="3" name="Subtitle 2"/>
          <p:cNvSpPr>
            <a:spLocks noGrp="1"/>
          </p:cNvSpPr>
          <p:nvPr>
            <p:ph type="subTitle" idx="1" hasCustomPrompt="1"/>
          </p:nvPr>
        </p:nvSpPr>
        <p:spPr>
          <a:xfrm>
            <a:off x="614032" y="3602044"/>
            <a:ext cx="7142909" cy="1592815"/>
          </a:xfrm>
        </p:spPr>
        <p:txBody>
          <a:bodyPr>
            <a:normAutofit/>
          </a:bodyPr>
          <a:lstStyle>
            <a:lvl1pPr marL="0" indent="0" algn="l">
              <a:buNone/>
              <a:defRPr sz="2700" i="0">
                <a:solidFill>
                  <a:schemeClr val="bg1"/>
                </a:solidFill>
                <a:effectLst/>
                <a:latin typeface="Arial" panose="020B0604020202020204" pitchFamily="34" charset="0"/>
                <a:cs typeface="Arial" panose="020B0604020202020204" pitchFamily="34" charset="0"/>
              </a:defRPr>
            </a:lvl1pPr>
            <a:lvl2pPr marL="457131" indent="0" algn="ctr">
              <a:buNone/>
              <a:defRPr sz="2000"/>
            </a:lvl2pPr>
            <a:lvl3pPr marL="914264" indent="0" algn="ctr">
              <a:buNone/>
              <a:defRPr sz="1900"/>
            </a:lvl3pPr>
            <a:lvl4pPr marL="1371396" indent="0" algn="ctr">
              <a:buNone/>
              <a:defRPr sz="1600"/>
            </a:lvl4pPr>
            <a:lvl5pPr marL="1828528" indent="0" algn="ctr">
              <a:buNone/>
              <a:defRPr sz="1600"/>
            </a:lvl5pPr>
            <a:lvl6pPr marL="2285662" indent="0" algn="ctr">
              <a:buNone/>
              <a:defRPr sz="1600"/>
            </a:lvl6pPr>
            <a:lvl7pPr marL="2742790" indent="0" algn="ctr">
              <a:buNone/>
              <a:defRPr sz="1600"/>
            </a:lvl7pPr>
            <a:lvl8pPr marL="3199920" indent="0" algn="ctr">
              <a:buNone/>
              <a:defRPr sz="1600"/>
            </a:lvl8pPr>
            <a:lvl9pPr marL="3657051" indent="0" algn="ctr">
              <a:buNone/>
              <a:defRPr sz="1600"/>
            </a:lvl9pPr>
          </a:lstStyle>
          <a:p>
            <a:r>
              <a:rPr lang="en-US"/>
              <a:t>Insert presenter name or subtitle</a:t>
            </a:r>
          </a:p>
        </p:txBody>
      </p:sp>
      <p:cxnSp>
        <p:nvCxnSpPr>
          <p:cNvPr id="7" name="Straight Connector 6">
            <a:extLst>
              <a:ext uri="{FF2B5EF4-FFF2-40B4-BE49-F238E27FC236}">
                <a16:creationId xmlns:a16="http://schemas.microsoft.com/office/drawing/2014/main" id="{D9A3BA09-B112-4A49-AF66-A0C548E09993}"/>
              </a:ext>
            </a:extLst>
          </p:cNvPr>
          <p:cNvCxnSpPr>
            <a:cxnSpLocks/>
          </p:cNvCxnSpPr>
          <p:nvPr userDrawn="1"/>
        </p:nvCxnSpPr>
        <p:spPr>
          <a:xfrm flipV="1">
            <a:off x="614032" y="3509963"/>
            <a:ext cx="7142909" cy="3244"/>
          </a:xfrm>
          <a:prstGeom prst="line">
            <a:avLst/>
          </a:prstGeom>
          <a:ln w="6350">
            <a:solidFill>
              <a:schemeClr val="bg1"/>
            </a:solidFill>
          </a:ln>
          <a:effectLst/>
        </p:spPr>
        <p:style>
          <a:lnRef idx="1">
            <a:schemeClr val="accent1"/>
          </a:lnRef>
          <a:fillRef idx="0">
            <a:schemeClr val="accent1"/>
          </a:fillRef>
          <a:effectRef idx="0">
            <a:schemeClr val="accent1"/>
          </a:effectRef>
          <a:fontRef idx="minor">
            <a:schemeClr val="tx1"/>
          </a:fontRef>
        </p:style>
      </p:cxnSp>
      <p:pic>
        <p:nvPicPr>
          <p:cNvPr id="8" name="Picture 7" descr="NCI-Logo-White-Knock.png">
            <a:extLst>
              <a:ext uri="{FF2B5EF4-FFF2-40B4-BE49-F238E27FC236}">
                <a16:creationId xmlns:a16="http://schemas.microsoft.com/office/drawing/2014/main" id="{38B9AA04-5934-4767-8632-70811F67C9A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04807" y="6428992"/>
            <a:ext cx="2555849" cy="243840"/>
          </a:xfrm>
          <a:prstGeom prst="rect">
            <a:avLst/>
          </a:prstGeom>
        </p:spPr>
      </p:pic>
    </p:spTree>
    <p:extLst>
      <p:ext uri="{BB962C8B-B14F-4D97-AF65-F5344CB8AC3E}">
        <p14:creationId xmlns:p14="http://schemas.microsoft.com/office/powerpoint/2010/main" val="3755588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with Sub-Bullet">
    <p:spTree>
      <p:nvGrpSpPr>
        <p:cNvPr id="1" name=""/>
        <p:cNvGrpSpPr/>
        <p:nvPr/>
      </p:nvGrpSpPr>
      <p:grpSpPr>
        <a:xfrm>
          <a:off x="0" y="0"/>
          <a:ext cx="0" cy="0"/>
          <a:chOff x="0" y="0"/>
          <a:chExt cx="0" cy="0"/>
        </a:xfrm>
      </p:grpSpPr>
      <p:sp>
        <p:nvSpPr>
          <p:cNvPr id="12" name="Pentagon 11"/>
          <p:cNvSpPr>
            <a:spLocks noChangeAspect="1"/>
          </p:cNvSpPr>
          <p:nvPr userDrawn="1"/>
        </p:nvSpPr>
        <p:spPr>
          <a:xfrm>
            <a:off x="1569480" y="0"/>
            <a:ext cx="3829485" cy="6864096"/>
          </a:xfrm>
          <a:prstGeom prst="homePlate">
            <a:avLst>
              <a:gd name="adj" fmla="val 36290"/>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3" name="Pentagon 12"/>
          <p:cNvSpPr>
            <a:spLocks noChangeAspect="1"/>
          </p:cNvSpPr>
          <p:nvPr userDrawn="1"/>
        </p:nvSpPr>
        <p:spPr>
          <a:xfrm>
            <a:off x="14165" y="0"/>
            <a:ext cx="3829485" cy="6864096"/>
          </a:xfrm>
          <a:prstGeom prst="homePlate">
            <a:avLst>
              <a:gd name="adj" fmla="val 36290"/>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8" name="Title 1"/>
          <p:cNvSpPr>
            <a:spLocks noGrp="1"/>
          </p:cNvSpPr>
          <p:nvPr>
            <p:ph type="title" hasCustomPrompt="1"/>
          </p:nvPr>
        </p:nvSpPr>
        <p:spPr>
          <a:xfrm>
            <a:off x="658368" y="1828800"/>
            <a:ext cx="4023360" cy="1828800"/>
          </a:xfrm>
        </p:spPr>
        <p:txBody>
          <a:bodyPr lIns="0" tIns="0" rIns="0" bIns="0" anchor="b">
            <a:noAutofit/>
          </a:bodyPr>
          <a:lstStyle>
            <a:lvl1pPr algn="r">
              <a:lnSpc>
                <a:spcPct val="90000"/>
              </a:lnSpc>
              <a:defRPr sz="3200">
                <a:solidFill>
                  <a:srgbClr val="123E57"/>
                </a:solidFill>
                <a:latin typeface="+mj-lt"/>
                <a:cs typeface="SapientSansBold"/>
              </a:defRPr>
            </a:lvl1pPr>
          </a:lstStyle>
          <a:p>
            <a:r>
              <a:rPr lang="en-US" dirty="0"/>
              <a:t>Agenda</a:t>
            </a:r>
          </a:p>
        </p:txBody>
      </p:sp>
      <p:sp>
        <p:nvSpPr>
          <p:cNvPr id="7" name="Text Box 14"/>
          <p:cNvSpPr txBox="1">
            <a:spLocks noChangeArrowheads="1"/>
          </p:cNvSpPr>
          <p:nvPr userDrawn="1"/>
        </p:nvSpPr>
        <p:spPr bwMode="auto">
          <a:xfrm>
            <a:off x="11529485" y="6486144"/>
            <a:ext cx="410633"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333" b="1" dirty="0">
                <a:solidFill>
                  <a:srgbClr val="7F7F7F"/>
                </a:solidFill>
                <a:latin typeface="+mn-lt"/>
                <a:cs typeface="SapientSansRegular"/>
              </a:rPr>
              <a:t> </a:t>
            </a:r>
            <a:fld id="{4225D95B-3580-C74C-AC82-B8FCF626B418}" type="slidenum">
              <a:rPr lang="en-US" sz="1333" b="1" smtClean="0">
                <a:solidFill>
                  <a:srgbClr val="7F7F7F"/>
                </a:solidFill>
                <a:latin typeface="+mn-lt"/>
                <a:cs typeface="SapientSansRegular"/>
              </a:rPr>
              <a:pPr algn="r" fontAlgn="auto">
                <a:lnSpc>
                  <a:spcPct val="101000"/>
                </a:lnSpc>
                <a:spcBef>
                  <a:spcPct val="50000"/>
                </a:spcBef>
                <a:spcAft>
                  <a:spcPts val="0"/>
                </a:spcAft>
                <a:defRPr/>
              </a:pPr>
              <a:t>‹#›</a:t>
            </a:fld>
            <a:endParaRPr lang="en-US" sz="1333" b="1" dirty="0">
              <a:solidFill>
                <a:srgbClr val="7F7F7F"/>
              </a:solidFill>
              <a:latin typeface="+mn-lt"/>
              <a:cs typeface="SapientSansRegular"/>
            </a:endParaRPr>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6486144"/>
            <a:ext cx="2555851" cy="243840"/>
          </a:xfrm>
          <a:prstGeom prst="rect">
            <a:avLst/>
          </a:prstGeom>
        </p:spPr>
      </p:pic>
      <p:sp>
        <p:nvSpPr>
          <p:cNvPr id="11" name="Text Placeholder 12"/>
          <p:cNvSpPr>
            <a:spLocks noGrp="1"/>
          </p:cNvSpPr>
          <p:nvPr>
            <p:ph type="body" sz="quarter" idx="11" hasCustomPrompt="1"/>
          </p:nvPr>
        </p:nvSpPr>
        <p:spPr>
          <a:xfrm>
            <a:off x="5779008" y="0"/>
            <a:ext cx="5730240" cy="6864096"/>
          </a:xfrm>
        </p:spPr>
        <p:txBody>
          <a:bodyPr anchor="ctr">
            <a:noAutofit/>
          </a:bodyPr>
          <a:lstStyle>
            <a:lvl1pPr marL="609585" marR="0" indent="-609585" algn="l" defTabSz="609585" rtl="0" eaLnBrk="1" fontAlgn="auto" latinLnBrk="0" hangingPunct="1">
              <a:lnSpc>
                <a:spcPct val="100000"/>
              </a:lnSpc>
              <a:spcBef>
                <a:spcPts val="0"/>
              </a:spcBef>
              <a:spcAft>
                <a:spcPts val="1333"/>
              </a:spcAft>
              <a:buClr>
                <a:schemeClr val="accent1"/>
              </a:buClr>
              <a:buSzTx/>
              <a:buFont typeface="+mj-lt"/>
              <a:buAutoNum type="arabicPeriod"/>
              <a:tabLst/>
              <a:defRPr i="1">
                <a:solidFill>
                  <a:srgbClr val="000000"/>
                </a:solidFill>
              </a:defRPr>
            </a:lvl1pPr>
            <a:lvl2pPr marL="914377" marR="0" indent="-304792" algn="l" defTabSz="609585" rtl="0" eaLnBrk="1" fontAlgn="auto" latinLnBrk="0" hangingPunct="1">
              <a:lnSpc>
                <a:spcPct val="100000"/>
              </a:lnSpc>
              <a:spcBef>
                <a:spcPts val="0"/>
              </a:spcBef>
              <a:spcAft>
                <a:spcPts val="1333"/>
              </a:spcAft>
              <a:buClr>
                <a:schemeClr val="accent1"/>
              </a:buClr>
              <a:buSzTx/>
              <a:buFont typeface="Wingdings" charset="2"/>
              <a:buChar char="§"/>
              <a:tabLst/>
              <a:defRPr lang="en-US" sz="2533" i="1" kern="1200" baseline="0" dirty="0" smtClean="0">
                <a:solidFill>
                  <a:srgbClr val="000000"/>
                </a:solidFill>
                <a:latin typeface="+mn-lt"/>
                <a:ea typeface="ＭＳ Ｐゴシック" charset="0"/>
                <a:cs typeface="SapientCentroSlab-Light"/>
              </a:defRPr>
            </a:lvl2pPr>
          </a:lstStyle>
          <a:p>
            <a:r>
              <a:rPr lang="en-US" dirty="0"/>
              <a:t>Agenda Item 1</a:t>
            </a:r>
          </a:p>
          <a:p>
            <a:pPr lvl="1"/>
            <a:r>
              <a:rPr lang="en-US" dirty="0"/>
              <a:t>Agenda Item 1a</a:t>
            </a:r>
          </a:p>
          <a:p>
            <a:pPr lvl="1"/>
            <a:r>
              <a:rPr lang="en-US" dirty="0"/>
              <a:t>Agenda Item 1b</a:t>
            </a:r>
          </a:p>
          <a:p>
            <a:r>
              <a:rPr lang="en-US" dirty="0"/>
              <a:t>Agenda Item 2</a:t>
            </a:r>
          </a:p>
          <a:p>
            <a:pPr lvl="1"/>
            <a:r>
              <a:rPr lang="en-US" dirty="0"/>
              <a:t>Agenda Item 2a</a:t>
            </a:r>
          </a:p>
          <a:p>
            <a:pPr lvl="1"/>
            <a:r>
              <a:rPr lang="en-US" dirty="0"/>
              <a:t>Agenda Item 2b</a:t>
            </a:r>
          </a:p>
          <a:p>
            <a:r>
              <a:rPr lang="en-US" dirty="0"/>
              <a:t>Agenda Item 3</a:t>
            </a:r>
          </a:p>
          <a:p>
            <a:pPr marL="914377" marR="0" lvl="1" indent="-304792" algn="l" defTabSz="609585" rtl="0" eaLnBrk="1" fontAlgn="auto" latinLnBrk="0" hangingPunct="1">
              <a:lnSpc>
                <a:spcPct val="100000"/>
              </a:lnSpc>
              <a:spcBef>
                <a:spcPts val="0"/>
              </a:spcBef>
              <a:spcAft>
                <a:spcPts val="1333"/>
              </a:spcAft>
              <a:buClr>
                <a:schemeClr val="accent1"/>
              </a:buClr>
              <a:buSzTx/>
              <a:buFont typeface="Wingdings" charset="2"/>
              <a:buChar char="§"/>
              <a:tabLst/>
              <a:defRPr/>
            </a:pPr>
            <a:r>
              <a:rPr lang="en-US" dirty="0"/>
              <a:t>Agenda Item 3a</a:t>
            </a:r>
          </a:p>
          <a:p>
            <a:pPr marL="914377" marR="0" lvl="1" indent="-304792" algn="l" defTabSz="609585" rtl="0" eaLnBrk="1" fontAlgn="auto" latinLnBrk="0" hangingPunct="1">
              <a:lnSpc>
                <a:spcPct val="100000"/>
              </a:lnSpc>
              <a:spcBef>
                <a:spcPts val="0"/>
              </a:spcBef>
              <a:spcAft>
                <a:spcPts val="1333"/>
              </a:spcAft>
              <a:buClr>
                <a:schemeClr val="accent1"/>
              </a:buClr>
              <a:buSzTx/>
              <a:buFont typeface="Wingdings" charset="2"/>
              <a:buChar char="§"/>
              <a:tabLst/>
              <a:defRPr/>
            </a:pPr>
            <a:r>
              <a:rPr lang="en-US" dirty="0"/>
              <a:t>Agenda Item 3b</a:t>
            </a:r>
          </a:p>
        </p:txBody>
      </p:sp>
    </p:spTree>
    <p:extLst>
      <p:ext uri="{BB962C8B-B14F-4D97-AF65-F5344CB8AC3E}">
        <p14:creationId xmlns:p14="http://schemas.microsoft.com/office/powerpoint/2010/main" val="26017506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74636D-B704-4F8C-ADE4-5B0E195695B2}" type="slidenum">
              <a:rPr lang="en-US" smtClean="0"/>
              <a:t>‹#›</a:t>
            </a:fld>
            <a:endParaRPr lang="en-US"/>
          </a:p>
        </p:txBody>
      </p:sp>
    </p:spTree>
    <p:extLst>
      <p:ext uri="{BB962C8B-B14F-4D97-AF65-F5344CB8AC3E}">
        <p14:creationId xmlns:p14="http://schemas.microsoft.com/office/powerpoint/2010/main" val="30943827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74636D-B704-4F8C-ADE4-5B0E195695B2}" type="slidenum">
              <a:rPr lang="en-US" smtClean="0"/>
              <a:t>‹#›</a:t>
            </a:fld>
            <a:endParaRPr lang="en-US"/>
          </a:p>
        </p:txBody>
      </p:sp>
    </p:spTree>
    <p:extLst>
      <p:ext uri="{BB962C8B-B14F-4D97-AF65-F5344CB8AC3E}">
        <p14:creationId xmlns:p14="http://schemas.microsoft.com/office/powerpoint/2010/main" val="37378144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74636D-B704-4F8C-ADE4-5B0E195695B2}" type="slidenum">
              <a:rPr lang="en-US" smtClean="0"/>
              <a:t>‹#›</a:t>
            </a:fld>
            <a:endParaRPr lang="en-US"/>
          </a:p>
        </p:txBody>
      </p:sp>
    </p:spTree>
    <p:extLst>
      <p:ext uri="{BB962C8B-B14F-4D97-AF65-F5344CB8AC3E}">
        <p14:creationId xmlns:p14="http://schemas.microsoft.com/office/powerpoint/2010/main" val="40679866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FE109C0C-FC66-4590-BD55-29E450DD3C9E}" type="datetimeFigureOut">
              <a:rPr lang="en-US" smtClean="0"/>
              <a:t>5/5/24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74636D-B704-4F8C-ADE4-5B0E195695B2}" type="slidenum">
              <a:rPr lang="en-US" smtClean="0"/>
              <a:t>‹#›</a:t>
            </a:fld>
            <a:endParaRPr lang="en-US"/>
          </a:p>
        </p:txBody>
      </p:sp>
    </p:spTree>
    <p:extLst>
      <p:ext uri="{BB962C8B-B14F-4D97-AF65-F5344CB8AC3E}">
        <p14:creationId xmlns:p14="http://schemas.microsoft.com/office/powerpoint/2010/main" val="2099821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74636D-B704-4F8C-ADE4-5B0E195695B2}" type="slidenum">
              <a:rPr lang="en-US" smtClean="0"/>
              <a:t>‹#›</a:t>
            </a:fld>
            <a:endParaRPr lang="en-US"/>
          </a:p>
        </p:txBody>
      </p:sp>
    </p:spTree>
    <p:extLst>
      <p:ext uri="{BB962C8B-B14F-4D97-AF65-F5344CB8AC3E}">
        <p14:creationId xmlns:p14="http://schemas.microsoft.com/office/powerpoint/2010/main" val="3775414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74636D-B704-4F8C-ADE4-5B0E195695B2}" type="slidenum">
              <a:rPr lang="en-US" smtClean="0"/>
              <a:t>‹#›</a:t>
            </a:fld>
            <a:endParaRPr lang="en-US"/>
          </a:p>
        </p:txBody>
      </p:sp>
    </p:spTree>
    <p:extLst>
      <p:ext uri="{BB962C8B-B14F-4D97-AF65-F5344CB8AC3E}">
        <p14:creationId xmlns:p14="http://schemas.microsoft.com/office/powerpoint/2010/main" val="1163647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74636D-B704-4F8C-ADE4-5B0E195695B2}" type="slidenum">
              <a:rPr lang="en-US" smtClean="0"/>
              <a:t>‹#›</a:t>
            </a:fld>
            <a:endParaRPr lang="en-US"/>
          </a:p>
        </p:txBody>
      </p:sp>
    </p:spTree>
    <p:extLst>
      <p:ext uri="{BB962C8B-B14F-4D97-AF65-F5344CB8AC3E}">
        <p14:creationId xmlns:p14="http://schemas.microsoft.com/office/powerpoint/2010/main" val="32144889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FE109C0C-FC66-4590-BD55-29E450DD3C9E}" type="datetimeFigureOut">
              <a:rPr lang="en-US" smtClean="0"/>
              <a:t>5/5/24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74636D-B704-4F8C-ADE4-5B0E195695B2}" type="slidenum">
              <a:rPr lang="en-US" smtClean="0"/>
              <a:t>‹#›</a:t>
            </a:fld>
            <a:endParaRPr lang="en-US"/>
          </a:p>
        </p:txBody>
      </p:sp>
    </p:spTree>
    <p:extLst>
      <p:ext uri="{BB962C8B-B14F-4D97-AF65-F5344CB8AC3E}">
        <p14:creationId xmlns:p14="http://schemas.microsoft.com/office/powerpoint/2010/main" val="29002420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74636D-B704-4F8C-ADE4-5B0E195695B2}" type="slidenum">
              <a:rPr lang="en-US" smtClean="0"/>
              <a:t>‹#›</a:t>
            </a:fld>
            <a:endParaRPr lang="en-US"/>
          </a:p>
        </p:txBody>
      </p:sp>
    </p:spTree>
    <p:extLst>
      <p:ext uri="{BB962C8B-B14F-4D97-AF65-F5344CB8AC3E}">
        <p14:creationId xmlns:p14="http://schemas.microsoft.com/office/powerpoint/2010/main" val="66282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74636D-B704-4F8C-ADE4-5B0E195695B2}" type="slidenum">
              <a:rPr lang="en-US" smtClean="0"/>
              <a:t>‹#›</a:t>
            </a:fld>
            <a:endParaRPr lang="en-US"/>
          </a:p>
        </p:txBody>
      </p:sp>
    </p:spTree>
    <p:extLst>
      <p:ext uri="{BB962C8B-B14F-4D97-AF65-F5344CB8AC3E}">
        <p14:creationId xmlns:p14="http://schemas.microsoft.com/office/powerpoint/2010/main" val="3221177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hite Section Break">
    <p:bg>
      <p:bgPr>
        <a:solidFill>
          <a:schemeClr val="bg1"/>
        </a:solidFill>
        <a:effectLst/>
      </p:bgPr>
    </p:bg>
    <p:spTree>
      <p:nvGrpSpPr>
        <p:cNvPr id="1" name=""/>
        <p:cNvGrpSpPr/>
        <p:nvPr/>
      </p:nvGrpSpPr>
      <p:grpSpPr>
        <a:xfrm>
          <a:off x="0" y="0"/>
          <a:ext cx="0" cy="0"/>
          <a:chOff x="0" y="0"/>
          <a:chExt cx="0" cy="0"/>
        </a:xfrm>
      </p:grpSpPr>
      <p:sp>
        <p:nvSpPr>
          <p:cNvPr id="9" name="Pentagon 8"/>
          <p:cNvSpPr/>
          <p:nvPr userDrawn="1"/>
        </p:nvSpPr>
        <p:spPr>
          <a:xfrm>
            <a:off x="0" y="0"/>
            <a:ext cx="11277597" cy="6858000"/>
          </a:xfrm>
          <a:prstGeom prst="homePlate">
            <a:avLst>
              <a:gd name="adj" fmla="val 20935"/>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3" name="Pentagon 12"/>
          <p:cNvSpPr/>
          <p:nvPr userDrawn="1"/>
        </p:nvSpPr>
        <p:spPr>
          <a:xfrm>
            <a:off x="0" y="0"/>
            <a:ext cx="9719731" cy="6858000"/>
          </a:xfrm>
          <a:prstGeom prst="homePlate">
            <a:avLst>
              <a:gd name="adj" fmla="val 20935"/>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6" name="Title 1"/>
          <p:cNvSpPr>
            <a:spLocks noGrp="1"/>
          </p:cNvSpPr>
          <p:nvPr>
            <p:ph type="ctrTitle" hasCustomPrompt="1"/>
          </p:nvPr>
        </p:nvSpPr>
        <p:spPr>
          <a:xfrm>
            <a:off x="4572001" y="2423160"/>
            <a:ext cx="6705599" cy="1828800"/>
          </a:xfrm>
        </p:spPr>
        <p:txBody>
          <a:bodyPr lIns="0" tIns="0" rIns="0" bIns="0" anchor="b">
            <a:noAutofit/>
          </a:bodyPr>
          <a:lstStyle>
            <a:lvl1pPr algn="r">
              <a:defRPr sz="3733" spc="-107">
                <a:solidFill>
                  <a:srgbClr val="123E57"/>
                </a:solidFill>
                <a:latin typeface="+mj-lt"/>
                <a:cs typeface="SapientSansBold"/>
              </a:defRPr>
            </a:lvl1pPr>
          </a:lstStyle>
          <a:p>
            <a:pPr lvl="0"/>
            <a:r>
              <a:rPr lang="en-US" dirty="0"/>
              <a:t>Section title</a:t>
            </a:r>
          </a:p>
        </p:txBody>
      </p:sp>
      <p:sp>
        <p:nvSpPr>
          <p:cNvPr id="10" name="Subtitle 2"/>
          <p:cNvSpPr>
            <a:spLocks noGrp="1"/>
          </p:cNvSpPr>
          <p:nvPr>
            <p:ph type="subTitle" idx="1" hasCustomPrompt="1"/>
          </p:nvPr>
        </p:nvSpPr>
        <p:spPr>
          <a:xfrm>
            <a:off x="4571999" y="4343400"/>
            <a:ext cx="6697189" cy="685800"/>
          </a:xfrm>
        </p:spPr>
        <p:txBody>
          <a:bodyPr lIns="0" tIns="0" rIns="0" bIns="0">
            <a:noAutofit/>
          </a:bodyPr>
          <a:lstStyle>
            <a:lvl1pPr marL="0" indent="0" algn="r">
              <a:buNone/>
              <a:defRPr sz="1867" b="0" i="1" spc="133">
                <a:solidFill>
                  <a:schemeClr val="accent3"/>
                </a:solidFill>
                <a:latin typeface="+mn-lt"/>
                <a:cs typeface="SapientCentroSlab-Ligh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Subtitle goes here</a:t>
            </a:r>
          </a:p>
        </p:txBody>
      </p:sp>
      <p:sp>
        <p:nvSpPr>
          <p:cNvPr id="8" name="Text Box 14"/>
          <p:cNvSpPr txBox="1">
            <a:spLocks noChangeArrowheads="1"/>
          </p:cNvSpPr>
          <p:nvPr userDrawn="1"/>
        </p:nvSpPr>
        <p:spPr bwMode="auto">
          <a:xfrm>
            <a:off x="11529485" y="6486144"/>
            <a:ext cx="410633"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333" b="1" dirty="0">
                <a:solidFill>
                  <a:srgbClr val="7F7F7F"/>
                </a:solidFill>
                <a:latin typeface="+mn-lt"/>
                <a:cs typeface="SapientSansRegular"/>
              </a:rPr>
              <a:t> </a:t>
            </a:r>
            <a:fld id="{4225D95B-3580-C74C-AC82-B8FCF626B418}" type="slidenum">
              <a:rPr lang="en-US" sz="1333" b="1" smtClean="0">
                <a:solidFill>
                  <a:srgbClr val="7F7F7F"/>
                </a:solidFill>
                <a:latin typeface="+mn-lt"/>
                <a:cs typeface="SapientSansRegular"/>
              </a:rPr>
              <a:pPr algn="r" fontAlgn="auto">
                <a:lnSpc>
                  <a:spcPct val="101000"/>
                </a:lnSpc>
                <a:spcBef>
                  <a:spcPct val="50000"/>
                </a:spcBef>
                <a:spcAft>
                  <a:spcPts val="0"/>
                </a:spcAft>
                <a:defRPr/>
              </a:pPr>
              <a:t>‹#›</a:t>
            </a:fld>
            <a:endParaRPr lang="en-US" sz="1333" b="1" dirty="0">
              <a:solidFill>
                <a:srgbClr val="7F7F7F"/>
              </a:solidFill>
              <a:latin typeface="+mn-lt"/>
              <a:cs typeface="SapientSansRegular"/>
            </a:endParaRPr>
          </a:p>
        </p:txBody>
      </p:sp>
      <p:pic>
        <p:nvPicPr>
          <p:cNvPr id="11" name="Picture 10"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6486144"/>
            <a:ext cx="2555851" cy="243840"/>
          </a:xfrm>
          <a:prstGeom prst="rect">
            <a:avLst/>
          </a:prstGeom>
        </p:spPr>
      </p:pic>
    </p:spTree>
    <p:extLst>
      <p:ext uri="{BB962C8B-B14F-4D97-AF65-F5344CB8AC3E}">
        <p14:creationId xmlns:p14="http://schemas.microsoft.com/office/powerpoint/2010/main" val="13320845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FE109C0C-FC66-4590-BD55-29E450DD3C9E}" type="datetimeFigureOut">
              <a:rPr lang="en-US" smtClean="0"/>
              <a:t>5/5/24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74636D-B704-4F8C-ADE4-5B0E195695B2}" type="slidenum">
              <a:rPr lang="en-US" smtClean="0"/>
              <a:t>‹#›</a:t>
            </a:fld>
            <a:endParaRPr lang="en-US"/>
          </a:p>
        </p:txBody>
      </p:sp>
    </p:spTree>
    <p:extLst>
      <p:ext uri="{BB962C8B-B14F-4D97-AF65-F5344CB8AC3E}">
        <p14:creationId xmlns:p14="http://schemas.microsoft.com/office/powerpoint/2010/main" val="32348946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White Title Slide">
    <p:spTree>
      <p:nvGrpSpPr>
        <p:cNvPr id="1" name=""/>
        <p:cNvGrpSpPr/>
        <p:nvPr/>
      </p:nvGrpSpPr>
      <p:grpSpPr>
        <a:xfrm>
          <a:off x="0" y="0"/>
          <a:ext cx="0" cy="0"/>
          <a:chOff x="0" y="0"/>
          <a:chExt cx="0" cy="0"/>
        </a:xfrm>
      </p:grpSpPr>
      <p:sp>
        <p:nvSpPr>
          <p:cNvPr id="13" name="Pentagon 12"/>
          <p:cNvSpPr>
            <a:spLocks noChangeAspect="1"/>
          </p:cNvSpPr>
          <p:nvPr userDrawn="1"/>
        </p:nvSpPr>
        <p:spPr>
          <a:xfrm>
            <a:off x="1569480" y="0"/>
            <a:ext cx="3829485" cy="6864096"/>
          </a:xfrm>
          <a:prstGeom prst="homePlate">
            <a:avLst>
              <a:gd name="adj" fmla="val 36290"/>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4" name="Pentagon 13"/>
          <p:cNvSpPr>
            <a:spLocks noChangeAspect="1"/>
          </p:cNvSpPr>
          <p:nvPr userDrawn="1"/>
        </p:nvSpPr>
        <p:spPr>
          <a:xfrm>
            <a:off x="14166" y="0"/>
            <a:ext cx="3829485" cy="6864096"/>
          </a:xfrm>
          <a:prstGeom prst="homePlate">
            <a:avLst>
              <a:gd name="adj" fmla="val 36290"/>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0" name="Title 1"/>
          <p:cNvSpPr>
            <a:spLocks noGrp="1"/>
          </p:cNvSpPr>
          <p:nvPr>
            <p:ph type="ctrTitle" hasCustomPrompt="1"/>
          </p:nvPr>
        </p:nvSpPr>
        <p:spPr>
          <a:xfrm>
            <a:off x="914400" y="1638300"/>
            <a:ext cx="10363200" cy="1827843"/>
          </a:xfrm>
        </p:spPr>
        <p:txBody>
          <a:bodyPr lIns="0" tIns="0" rIns="0" bIns="0" anchor="b">
            <a:noAutofit/>
          </a:bodyPr>
          <a:lstStyle>
            <a:lvl1pPr algn="r">
              <a:defRPr sz="3733" b="0" i="0">
                <a:solidFill>
                  <a:srgbClr val="123E57"/>
                </a:solidFill>
                <a:latin typeface="Arial"/>
                <a:cs typeface="Arial"/>
              </a:defRPr>
            </a:lvl1pPr>
          </a:lstStyle>
          <a:p>
            <a:r>
              <a:rPr lang="en-US"/>
              <a:t>Title of the presentation</a:t>
            </a:r>
          </a:p>
        </p:txBody>
      </p:sp>
      <p:sp>
        <p:nvSpPr>
          <p:cNvPr id="11" name="Subtitle 2"/>
          <p:cNvSpPr>
            <a:spLocks noGrp="1"/>
          </p:cNvSpPr>
          <p:nvPr>
            <p:ph type="subTitle" idx="1" hasCustomPrompt="1"/>
          </p:nvPr>
        </p:nvSpPr>
        <p:spPr>
          <a:xfrm>
            <a:off x="914400" y="3566160"/>
            <a:ext cx="10363200" cy="686376"/>
          </a:xfrm>
        </p:spPr>
        <p:txBody>
          <a:bodyPr lIns="0" tIns="0" rIns="0" bIns="0" anchor="t">
            <a:noAutofit/>
          </a:bodyPr>
          <a:lstStyle>
            <a:lvl1pPr marL="0" indent="0" algn="r">
              <a:buNone/>
              <a:defRPr sz="1867" b="0" i="1" spc="133">
                <a:solidFill>
                  <a:schemeClr val="accent3"/>
                </a:solidFill>
                <a:latin typeface="Arial"/>
                <a:cs typeface="Aria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Subtitle goes here </a:t>
            </a:r>
          </a:p>
        </p:txBody>
      </p:sp>
      <p:pic>
        <p:nvPicPr>
          <p:cNvPr id="12" name="Picture 11" descr="NCI-Logo-Color.png"/>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609602" y="5710324"/>
            <a:ext cx="5324687" cy="508000"/>
          </a:xfrm>
          <a:prstGeom prst="rect">
            <a:avLst/>
          </a:prstGeom>
        </p:spPr>
      </p:pic>
      <p:sp>
        <p:nvSpPr>
          <p:cNvPr id="8" name="Date Placeholder 3"/>
          <p:cNvSpPr>
            <a:spLocks noGrp="1"/>
          </p:cNvSpPr>
          <p:nvPr>
            <p:ph type="dt" sz="half" idx="2"/>
          </p:nvPr>
        </p:nvSpPr>
        <p:spPr>
          <a:xfrm>
            <a:off x="8534400" y="5730240"/>
            <a:ext cx="3048000" cy="475488"/>
          </a:xfrm>
          <a:prstGeom prst="rect">
            <a:avLst/>
          </a:prstGeom>
        </p:spPr>
        <p:txBody>
          <a:bodyPr vert="horz" lIns="0" tIns="0" rIns="0" bIns="0" rtlCol="0" anchor="ctr"/>
          <a:lstStyle>
            <a:lvl1pPr algn="r" fontAlgn="auto">
              <a:spcBef>
                <a:spcPts val="0"/>
              </a:spcBef>
              <a:spcAft>
                <a:spcPts val="0"/>
              </a:spcAft>
              <a:defRPr sz="1867" smtClean="0">
                <a:solidFill>
                  <a:srgbClr val="000000"/>
                </a:solidFill>
                <a:latin typeface="+mn-lt"/>
                <a:ea typeface="+mn-ea"/>
                <a:cs typeface="SapientSansRegular"/>
              </a:defRPr>
            </a:lvl1pPr>
          </a:lstStyle>
          <a:p>
            <a:pPr>
              <a:defRPr/>
            </a:pPr>
            <a:fld id="{646BEAE4-16B3-0744-BFCA-11CE0C224282}" type="datetime4">
              <a:rPr lang="en-US" smtClean="0"/>
              <a:t>May 5, 2024</a:t>
            </a:fld>
            <a:endParaRPr lang="en-US"/>
          </a:p>
        </p:txBody>
      </p:sp>
    </p:spTree>
    <p:extLst>
      <p:ext uri="{BB962C8B-B14F-4D97-AF65-F5344CB8AC3E}">
        <p14:creationId xmlns:p14="http://schemas.microsoft.com/office/powerpoint/2010/main" val="273003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One Column — Footer">
  <p:cSld name="One Column — Footer">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658368" y="415545"/>
            <a:ext cx="10887456" cy="423193"/>
          </a:xfrm>
          <a:prstGeom prst="rect">
            <a:avLst/>
          </a:prstGeom>
          <a:noFill/>
          <a:ln>
            <a:noFill/>
          </a:ln>
        </p:spPr>
        <p:txBody>
          <a:bodyPr spcFirstLastPara="1" wrap="square" lIns="0" tIns="0" rIns="0" bIns="0" anchor="b" anchorCtr="0">
            <a:noAutofit/>
          </a:bodyPr>
          <a:lstStyle>
            <a:lvl1pPr lvl="0" algn="l">
              <a:lnSpc>
                <a:spcPct val="90000"/>
              </a:lnSpc>
              <a:spcBef>
                <a:spcPts val="0"/>
              </a:spcBef>
              <a:spcAft>
                <a:spcPts val="0"/>
              </a:spcAft>
              <a:buSzPts val="1400"/>
              <a:buNone/>
              <a:defRPr sz="3200">
                <a:solidFill>
                  <a:srgbClr val="123E57"/>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9"/>
          <p:cNvSpPr txBox="1"/>
          <p:nvPr/>
        </p:nvSpPr>
        <p:spPr>
          <a:xfrm>
            <a:off x="11529485" y="6486144"/>
            <a:ext cx="410633" cy="243840"/>
          </a:xfrm>
          <a:prstGeom prst="rect">
            <a:avLst/>
          </a:prstGeom>
          <a:noFill/>
          <a:ln>
            <a:noFill/>
          </a:ln>
        </p:spPr>
        <p:txBody>
          <a:bodyPr spcFirstLastPara="1" wrap="square" lIns="0" tIns="0" rIns="0" bIns="0" anchor="t" anchorCtr="0">
            <a:noAutofit/>
          </a:bodyPr>
          <a:lstStyle/>
          <a:p>
            <a:pPr marL="0" marR="0" lvl="0" indent="0" algn="r" rtl="0">
              <a:lnSpc>
                <a:spcPct val="101000"/>
              </a:lnSpc>
              <a:spcBef>
                <a:spcPts val="0"/>
              </a:spcBef>
              <a:spcAft>
                <a:spcPts val="0"/>
              </a:spcAft>
              <a:buNone/>
            </a:pPr>
            <a:r>
              <a:rPr lang="en-US" sz="1333" b="1">
                <a:solidFill>
                  <a:srgbClr val="7F7F7F"/>
                </a:solidFill>
                <a:latin typeface="Arial"/>
                <a:ea typeface="Arial"/>
                <a:cs typeface="Arial"/>
                <a:sym typeface="Arial"/>
              </a:rPr>
              <a:t> </a:t>
            </a:r>
            <a:fld id="{00000000-1234-1234-1234-123412341234}" type="slidenum">
              <a:rPr lang="en-US" sz="1333" b="1">
                <a:solidFill>
                  <a:srgbClr val="7F7F7F"/>
                </a:solidFill>
                <a:latin typeface="Arial"/>
                <a:ea typeface="Arial"/>
                <a:cs typeface="Arial"/>
                <a:sym typeface="Arial"/>
              </a:rPr>
              <a:pPr marL="0" marR="0" lvl="0" indent="0" algn="r" rtl="0">
                <a:lnSpc>
                  <a:spcPct val="101000"/>
                </a:lnSpc>
                <a:spcBef>
                  <a:spcPts val="0"/>
                </a:spcBef>
                <a:spcAft>
                  <a:spcPts val="0"/>
                </a:spcAft>
                <a:buNone/>
              </a:pPr>
              <a:t>‹#›</a:t>
            </a:fld>
            <a:endParaRPr sz="1333" b="1">
              <a:solidFill>
                <a:srgbClr val="7F7F7F"/>
              </a:solidFill>
              <a:latin typeface="Arial"/>
              <a:ea typeface="Arial"/>
              <a:cs typeface="Arial"/>
              <a:sym typeface="Arial"/>
            </a:endParaRPr>
          </a:p>
        </p:txBody>
      </p:sp>
      <p:pic>
        <p:nvPicPr>
          <p:cNvPr id="34" name="Google Shape;34;p9" descr="NCI-Logo-Gray-Knock-NEW.png"/>
          <p:cNvPicPr preferRelativeResize="0"/>
          <p:nvPr/>
        </p:nvPicPr>
        <p:blipFill rotWithShape="1">
          <a:blip r:embed="rId2">
            <a:alphaModFix/>
          </a:blip>
          <a:srcRect/>
          <a:stretch/>
        </p:blipFill>
        <p:spPr>
          <a:xfrm>
            <a:off x="304800" y="6472131"/>
            <a:ext cx="2555851" cy="243840"/>
          </a:xfrm>
          <a:prstGeom prst="rect">
            <a:avLst/>
          </a:prstGeom>
          <a:noFill/>
          <a:ln>
            <a:noFill/>
          </a:ln>
        </p:spPr>
      </p:pic>
      <p:sp>
        <p:nvSpPr>
          <p:cNvPr id="35" name="Google Shape;35;p9"/>
          <p:cNvSpPr txBox="1">
            <a:spLocks noGrp="1"/>
          </p:cNvSpPr>
          <p:nvPr>
            <p:ph type="body" idx="1"/>
          </p:nvPr>
        </p:nvSpPr>
        <p:spPr>
          <a:xfrm>
            <a:off x="658368" y="1426633"/>
            <a:ext cx="10887456" cy="4800600"/>
          </a:xfrm>
          <a:prstGeom prst="rect">
            <a:avLst/>
          </a:prstGeom>
          <a:noFill/>
          <a:ln>
            <a:noFill/>
          </a:ln>
        </p:spPr>
        <p:txBody>
          <a:bodyPr spcFirstLastPara="1" wrap="square" lIns="0" tIns="0" rIns="0" bIns="0" anchor="t" anchorCtr="0">
            <a:noAutofit/>
          </a:bodyPr>
          <a:lstStyle>
            <a:lvl1pPr marL="609585" lvl="0" indent="-457189" algn="l">
              <a:spcBef>
                <a:spcPts val="0"/>
              </a:spcBef>
              <a:spcAft>
                <a:spcPts val="0"/>
              </a:spcAft>
              <a:buSzPts val="1800"/>
              <a:buChar char="▪"/>
              <a:defRPr/>
            </a:lvl1pPr>
            <a:lvl2pPr marL="1219170" lvl="1" indent="-457189" algn="l">
              <a:spcBef>
                <a:spcPts val="1333"/>
              </a:spcBef>
              <a:spcAft>
                <a:spcPts val="0"/>
              </a:spcAft>
              <a:buSzPts val="1800"/>
              <a:buChar char="▪"/>
              <a:defRPr/>
            </a:lvl2pPr>
            <a:lvl3pPr marL="1828754" lvl="2" indent="-457189" algn="l">
              <a:spcBef>
                <a:spcPts val="1333"/>
              </a:spcBef>
              <a:spcAft>
                <a:spcPts val="0"/>
              </a:spcAft>
              <a:buSzPts val="1800"/>
              <a:buChar char="▪"/>
              <a:defRPr/>
            </a:lvl3pPr>
            <a:lvl4pPr marL="2438339" lvl="3" indent="-457189" algn="l">
              <a:spcBef>
                <a:spcPts val="1333"/>
              </a:spcBef>
              <a:spcAft>
                <a:spcPts val="0"/>
              </a:spcAft>
              <a:buSzPts val="1800"/>
              <a:buChar char="▪"/>
              <a:defRPr/>
            </a:lvl4pPr>
            <a:lvl5pPr marL="3047924" lvl="4" indent="-457189" algn="l">
              <a:spcBef>
                <a:spcPts val="1333"/>
              </a:spcBef>
              <a:spcAft>
                <a:spcPts val="0"/>
              </a:spcAft>
              <a:buSzPts val="1800"/>
              <a:buChar char="▪"/>
              <a:defRPr/>
            </a:lvl5pPr>
            <a:lvl6pPr marL="3657509" lvl="5" indent="-457189" algn="l">
              <a:spcBef>
                <a:spcPts val="1333"/>
              </a:spcBef>
              <a:spcAft>
                <a:spcPts val="0"/>
              </a:spcAft>
              <a:buClr>
                <a:schemeClr val="dk1"/>
              </a:buClr>
              <a:buSzPts val="1800"/>
              <a:buChar char="•"/>
              <a:defRPr/>
            </a:lvl6pPr>
            <a:lvl7pPr marL="4267093" lvl="6" indent="-457189" algn="l">
              <a:spcBef>
                <a:spcPts val="480"/>
              </a:spcBef>
              <a:spcAft>
                <a:spcPts val="0"/>
              </a:spcAft>
              <a:buClr>
                <a:schemeClr val="dk1"/>
              </a:buClr>
              <a:buSzPts val="1800"/>
              <a:buChar char="•"/>
              <a:defRPr/>
            </a:lvl7pPr>
            <a:lvl8pPr marL="4876678" lvl="7" indent="-457189" algn="l">
              <a:spcBef>
                <a:spcPts val="480"/>
              </a:spcBef>
              <a:spcAft>
                <a:spcPts val="0"/>
              </a:spcAft>
              <a:buClr>
                <a:schemeClr val="dk1"/>
              </a:buClr>
              <a:buSzPts val="1800"/>
              <a:buChar char="•"/>
              <a:defRPr/>
            </a:lvl8pPr>
            <a:lvl9pPr marL="5486263" lvl="8" indent="-457189" algn="l">
              <a:spcBef>
                <a:spcPts val="480"/>
              </a:spcBef>
              <a:spcAft>
                <a:spcPts val="0"/>
              </a:spcAft>
              <a:buClr>
                <a:schemeClr val="dk1"/>
              </a:buClr>
              <a:buSzPts val="1800"/>
              <a:buChar char="•"/>
              <a:defRPr/>
            </a:lvl9pPr>
          </a:lstStyle>
          <a:p>
            <a:endParaRPr/>
          </a:p>
        </p:txBody>
      </p:sp>
      <p:sp>
        <p:nvSpPr>
          <p:cNvPr id="36" name="Google Shape;36;p9"/>
          <p:cNvSpPr txBox="1"/>
          <p:nvPr/>
        </p:nvSpPr>
        <p:spPr>
          <a:xfrm>
            <a:off x="2987814" y="6419671"/>
            <a:ext cx="8355991" cy="348824"/>
          </a:xfrm>
          <a:prstGeom prst="rect">
            <a:avLst/>
          </a:prstGeom>
          <a:noFill/>
          <a:ln>
            <a:noFill/>
          </a:ln>
        </p:spPr>
        <p:txBody>
          <a:bodyPr spcFirstLastPara="1" wrap="square" lIns="121900" tIns="60933" rIns="121900" bIns="60933" anchor="t" anchorCtr="0">
            <a:spAutoFit/>
          </a:bodyPr>
          <a:lstStyle/>
          <a:p>
            <a:pPr marL="0" marR="0" lvl="0" indent="0" algn="l" rtl="0">
              <a:spcBef>
                <a:spcPts val="0"/>
              </a:spcBef>
              <a:spcAft>
                <a:spcPts val="0"/>
              </a:spcAft>
              <a:buNone/>
            </a:pPr>
            <a:r>
              <a:rPr lang="en-US" sz="1467">
                <a:solidFill>
                  <a:srgbClr val="6C6C6C"/>
                </a:solidFill>
                <a:latin typeface="Arial"/>
                <a:ea typeface="Arial"/>
                <a:cs typeface="Arial"/>
                <a:sym typeface="Arial"/>
              </a:rPr>
              <a:t>		cancer.gov/CCDI                                         #data4childhoodcancer</a:t>
            </a:r>
            <a:endParaRPr sz="2400"/>
          </a:p>
        </p:txBody>
      </p:sp>
    </p:spTree>
    <p:extLst>
      <p:ext uri="{BB962C8B-B14F-4D97-AF65-F5344CB8AC3E}">
        <p14:creationId xmlns:p14="http://schemas.microsoft.com/office/powerpoint/2010/main" val="29735779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White Section Break">
    <p:spTree>
      <p:nvGrpSpPr>
        <p:cNvPr id="1" name=""/>
        <p:cNvGrpSpPr/>
        <p:nvPr/>
      </p:nvGrpSpPr>
      <p:grpSpPr>
        <a:xfrm>
          <a:off x="0" y="0"/>
          <a:ext cx="0" cy="0"/>
          <a:chOff x="0" y="0"/>
          <a:chExt cx="0" cy="0"/>
        </a:xfrm>
      </p:grpSpPr>
      <p:sp>
        <p:nvSpPr>
          <p:cNvPr id="9" name="Pentagon 8"/>
          <p:cNvSpPr/>
          <p:nvPr userDrawn="1"/>
        </p:nvSpPr>
        <p:spPr>
          <a:xfrm>
            <a:off x="0" y="0"/>
            <a:ext cx="11277597" cy="6858000"/>
          </a:xfrm>
          <a:prstGeom prst="homePlate">
            <a:avLst>
              <a:gd name="adj" fmla="val 20935"/>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3" name="Pentagon 12"/>
          <p:cNvSpPr/>
          <p:nvPr userDrawn="1"/>
        </p:nvSpPr>
        <p:spPr>
          <a:xfrm>
            <a:off x="0" y="0"/>
            <a:ext cx="9719731" cy="6858000"/>
          </a:xfrm>
          <a:prstGeom prst="homePlate">
            <a:avLst>
              <a:gd name="adj" fmla="val 20935"/>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6" name="Title 1"/>
          <p:cNvSpPr>
            <a:spLocks noGrp="1"/>
          </p:cNvSpPr>
          <p:nvPr>
            <p:ph type="ctrTitle" hasCustomPrompt="1"/>
          </p:nvPr>
        </p:nvSpPr>
        <p:spPr>
          <a:xfrm>
            <a:off x="4572001" y="2423160"/>
            <a:ext cx="6705599" cy="1828800"/>
          </a:xfrm>
        </p:spPr>
        <p:txBody>
          <a:bodyPr lIns="0" tIns="0" rIns="0" bIns="0" anchor="b">
            <a:noAutofit/>
          </a:bodyPr>
          <a:lstStyle>
            <a:lvl1pPr algn="r">
              <a:defRPr sz="3733" spc="-107">
                <a:solidFill>
                  <a:srgbClr val="123E57"/>
                </a:solidFill>
                <a:latin typeface="+mj-lt"/>
                <a:cs typeface="SapientSansBold"/>
              </a:defRPr>
            </a:lvl1pPr>
          </a:lstStyle>
          <a:p>
            <a:pPr lvl="0"/>
            <a:r>
              <a:rPr lang="en-US"/>
              <a:t>Section title</a:t>
            </a:r>
          </a:p>
        </p:txBody>
      </p:sp>
      <p:sp>
        <p:nvSpPr>
          <p:cNvPr id="10" name="Subtitle 2"/>
          <p:cNvSpPr>
            <a:spLocks noGrp="1"/>
          </p:cNvSpPr>
          <p:nvPr>
            <p:ph type="subTitle" idx="1" hasCustomPrompt="1"/>
          </p:nvPr>
        </p:nvSpPr>
        <p:spPr>
          <a:xfrm>
            <a:off x="4571999" y="4343400"/>
            <a:ext cx="6697189" cy="685800"/>
          </a:xfrm>
        </p:spPr>
        <p:txBody>
          <a:bodyPr lIns="0" tIns="0" rIns="0" bIns="0">
            <a:noAutofit/>
          </a:bodyPr>
          <a:lstStyle>
            <a:lvl1pPr marL="0" indent="0" algn="r">
              <a:buNone/>
              <a:defRPr sz="1867" b="0" i="1" spc="133">
                <a:solidFill>
                  <a:schemeClr val="accent3"/>
                </a:solidFill>
                <a:latin typeface="+mn-lt"/>
                <a:cs typeface="SapientCentroSlab-Ligh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Subtitle goes here</a:t>
            </a:r>
          </a:p>
        </p:txBody>
      </p:sp>
      <p:sp>
        <p:nvSpPr>
          <p:cNvPr id="8" name="Text Box 14"/>
          <p:cNvSpPr txBox="1">
            <a:spLocks noChangeArrowheads="1"/>
          </p:cNvSpPr>
          <p:nvPr userDrawn="1"/>
        </p:nvSpPr>
        <p:spPr bwMode="auto">
          <a:xfrm>
            <a:off x="11529485" y="6486144"/>
            <a:ext cx="410633"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333" b="1">
                <a:solidFill>
                  <a:srgbClr val="7F7F7F"/>
                </a:solidFill>
                <a:latin typeface="+mn-lt"/>
                <a:cs typeface="SapientSansRegular"/>
              </a:rPr>
              <a:t> </a:t>
            </a:r>
            <a:fld id="{4225D95B-3580-C74C-AC82-B8FCF626B418}" type="slidenum">
              <a:rPr lang="en-US" sz="1333" b="1" smtClean="0">
                <a:solidFill>
                  <a:srgbClr val="7F7F7F"/>
                </a:solidFill>
                <a:latin typeface="+mn-lt"/>
                <a:cs typeface="SapientSansRegular"/>
              </a:rPr>
              <a:pPr algn="r" fontAlgn="auto">
                <a:lnSpc>
                  <a:spcPct val="101000"/>
                </a:lnSpc>
                <a:spcBef>
                  <a:spcPct val="50000"/>
                </a:spcBef>
                <a:spcAft>
                  <a:spcPts val="0"/>
                </a:spcAft>
                <a:defRPr/>
              </a:pPr>
              <a:t>‹#›</a:t>
            </a:fld>
            <a:endParaRPr lang="en-US" sz="1333" b="1">
              <a:solidFill>
                <a:srgbClr val="7F7F7F"/>
              </a:solidFill>
              <a:latin typeface="+mn-lt"/>
              <a:cs typeface="SapientSansRegular"/>
            </a:endParaRPr>
          </a:p>
        </p:txBody>
      </p:sp>
      <p:pic>
        <p:nvPicPr>
          <p:cNvPr id="11" name="Picture 10"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6486144"/>
            <a:ext cx="2555851" cy="243840"/>
          </a:xfrm>
          <a:prstGeom prst="rect">
            <a:avLst/>
          </a:prstGeom>
        </p:spPr>
      </p:pic>
    </p:spTree>
    <p:extLst>
      <p:ext uri="{BB962C8B-B14F-4D97-AF65-F5344CB8AC3E}">
        <p14:creationId xmlns:p14="http://schemas.microsoft.com/office/powerpoint/2010/main" val="1205063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hite Section Break ALT">
    <p:bg>
      <p:bgPr>
        <a:solidFill>
          <a:schemeClr val="bg1"/>
        </a:solidFill>
        <a:effectLst/>
      </p:bgPr>
    </p:bg>
    <p:spTree>
      <p:nvGrpSpPr>
        <p:cNvPr id="1" name=""/>
        <p:cNvGrpSpPr/>
        <p:nvPr/>
      </p:nvGrpSpPr>
      <p:grpSpPr>
        <a:xfrm>
          <a:off x="0" y="0"/>
          <a:ext cx="0" cy="0"/>
          <a:chOff x="0" y="0"/>
          <a:chExt cx="0" cy="0"/>
        </a:xfrm>
      </p:grpSpPr>
      <p:sp>
        <p:nvSpPr>
          <p:cNvPr id="7" name="Pentagon 6"/>
          <p:cNvSpPr>
            <a:spLocks noChangeAspect="1"/>
          </p:cNvSpPr>
          <p:nvPr userDrawn="1"/>
        </p:nvSpPr>
        <p:spPr>
          <a:xfrm>
            <a:off x="2031143" y="0"/>
            <a:ext cx="3829485" cy="6864096"/>
          </a:xfrm>
          <a:prstGeom prst="homePlate">
            <a:avLst>
              <a:gd name="adj" fmla="val 36290"/>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0" name="Pentagon 9"/>
          <p:cNvSpPr>
            <a:spLocks noChangeAspect="1"/>
          </p:cNvSpPr>
          <p:nvPr userDrawn="1"/>
        </p:nvSpPr>
        <p:spPr>
          <a:xfrm>
            <a:off x="1" y="0"/>
            <a:ext cx="4305313" cy="6864096"/>
          </a:xfrm>
          <a:prstGeom prst="homePlate">
            <a:avLst>
              <a:gd name="adj" fmla="val 32357"/>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8" name="Title 1"/>
          <p:cNvSpPr>
            <a:spLocks noGrp="1"/>
          </p:cNvSpPr>
          <p:nvPr>
            <p:ph type="ctrTitle" hasCustomPrompt="1"/>
          </p:nvPr>
        </p:nvSpPr>
        <p:spPr>
          <a:xfrm>
            <a:off x="5860628" y="2423160"/>
            <a:ext cx="5416971" cy="1828800"/>
          </a:xfrm>
        </p:spPr>
        <p:txBody>
          <a:bodyPr lIns="0" tIns="0" rIns="0" bIns="0" anchor="b">
            <a:noAutofit/>
          </a:bodyPr>
          <a:lstStyle>
            <a:lvl1pPr algn="r">
              <a:defRPr sz="3733" spc="-107">
                <a:solidFill>
                  <a:srgbClr val="BB0E3D"/>
                </a:solidFill>
                <a:latin typeface="+mj-lt"/>
                <a:cs typeface="SapientSansBold"/>
              </a:defRPr>
            </a:lvl1pPr>
          </a:lstStyle>
          <a:p>
            <a:pPr lvl="0"/>
            <a:r>
              <a:rPr lang="en-US" dirty="0"/>
              <a:t>Section title</a:t>
            </a:r>
          </a:p>
        </p:txBody>
      </p:sp>
      <p:sp>
        <p:nvSpPr>
          <p:cNvPr id="9" name="Subtitle 2"/>
          <p:cNvSpPr>
            <a:spLocks noGrp="1"/>
          </p:cNvSpPr>
          <p:nvPr>
            <p:ph type="subTitle" idx="1" hasCustomPrompt="1"/>
          </p:nvPr>
        </p:nvSpPr>
        <p:spPr>
          <a:xfrm>
            <a:off x="5860628" y="4343400"/>
            <a:ext cx="5408560" cy="685800"/>
          </a:xfrm>
        </p:spPr>
        <p:txBody>
          <a:bodyPr lIns="0" tIns="0" rIns="0" bIns="0">
            <a:noAutofit/>
          </a:bodyPr>
          <a:lstStyle>
            <a:lvl1pPr marL="0" indent="0" algn="r">
              <a:buNone/>
              <a:defRPr sz="1867" b="0" i="1" spc="133">
                <a:solidFill>
                  <a:schemeClr val="accent3"/>
                </a:solidFill>
                <a:latin typeface="+mn-lt"/>
                <a:cs typeface="SapientCentroSlab-Ligh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Subtitle goes here</a:t>
            </a:r>
          </a:p>
        </p:txBody>
      </p:sp>
      <p:sp>
        <p:nvSpPr>
          <p:cNvPr id="12" name="Text Box 14"/>
          <p:cNvSpPr txBox="1">
            <a:spLocks noChangeArrowheads="1"/>
          </p:cNvSpPr>
          <p:nvPr userDrawn="1"/>
        </p:nvSpPr>
        <p:spPr bwMode="auto">
          <a:xfrm>
            <a:off x="11529485" y="6486144"/>
            <a:ext cx="410633"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333" b="1" dirty="0">
                <a:solidFill>
                  <a:srgbClr val="7F7F7F"/>
                </a:solidFill>
                <a:latin typeface="+mn-lt"/>
                <a:cs typeface="SapientSansRegular"/>
              </a:rPr>
              <a:t> </a:t>
            </a:r>
            <a:fld id="{4225D95B-3580-C74C-AC82-B8FCF626B418}" type="slidenum">
              <a:rPr lang="en-US" sz="1333" b="1" smtClean="0">
                <a:solidFill>
                  <a:srgbClr val="7F7F7F"/>
                </a:solidFill>
                <a:latin typeface="+mn-lt"/>
                <a:cs typeface="SapientSansRegular"/>
              </a:rPr>
              <a:pPr algn="r" fontAlgn="auto">
                <a:lnSpc>
                  <a:spcPct val="101000"/>
                </a:lnSpc>
                <a:spcBef>
                  <a:spcPct val="50000"/>
                </a:spcBef>
                <a:spcAft>
                  <a:spcPts val="0"/>
                </a:spcAft>
                <a:defRPr/>
              </a:pPr>
              <a:t>‹#›</a:t>
            </a:fld>
            <a:endParaRPr lang="en-US" sz="1333" b="1" dirty="0">
              <a:solidFill>
                <a:srgbClr val="7F7F7F"/>
              </a:solidFill>
              <a:latin typeface="+mn-lt"/>
              <a:cs typeface="SapientSansRegular"/>
            </a:endParaRPr>
          </a:p>
        </p:txBody>
      </p:sp>
      <p:pic>
        <p:nvPicPr>
          <p:cNvPr id="13" name="Picture 12"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6486144"/>
            <a:ext cx="2555851" cy="243840"/>
          </a:xfrm>
          <a:prstGeom prst="rect">
            <a:avLst/>
          </a:prstGeom>
        </p:spPr>
      </p:pic>
    </p:spTree>
    <p:extLst>
      <p:ext uri="{BB962C8B-B14F-4D97-AF65-F5344CB8AC3E}">
        <p14:creationId xmlns:p14="http://schemas.microsoft.com/office/powerpoint/2010/main" val="2315763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White">
    <p:bg>
      <p:bgPr>
        <a:solidFill>
          <a:schemeClr val="bg1"/>
        </a:solidFill>
        <a:effectLst/>
      </p:bgPr>
    </p:bg>
    <p:spTree>
      <p:nvGrpSpPr>
        <p:cNvPr id="1" name=""/>
        <p:cNvGrpSpPr/>
        <p:nvPr/>
      </p:nvGrpSpPr>
      <p:grpSpPr>
        <a:xfrm>
          <a:off x="0" y="0"/>
          <a:ext cx="0" cy="0"/>
          <a:chOff x="0" y="0"/>
          <a:chExt cx="0" cy="0"/>
        </a:xfrm>
      </p:grpSpPr>
      <p:sp>
        <p:nvSpPr>
          <p:cNvPr id="4" name="Pentagon 3"/>
          <p:cNvSpPr/>
          <p:nvPr userDrawn="1"/>
        </p:nvSpPr>
        <p:spPr>
          <a:xfrm>
            <a:off x="0" y="0"/>
            <a:ext cx="11277597" cy="6858000"/>
          </a:xfrm>
          <a:prstGeom prst="homePlate">
            <a:avLst>
              <a:gd name="adj" fmla="val 20935"/>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5" name="Pentagon 4"/>
          <p:cNvSpPr/>
          <p:nvPr userDrawn="1"/>
        </p:nvSpPr>
        <p:spPr>
          <a:xfrm>
            <a:off x="0" y="0"/>
            <a:ext cx="9719731" cy="6858000"/>
          </a:xfrm>
          <a:prstGeom prst="homePlate">
            <a:avLst>
              <a:gd name="adj" fmla="val 20935"/>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9" name="Text Placeholder 8"/>
          <p:cNvSpPr>
            <a:spLocks noGrp="1"/>
          </p:cNvSpPr>
          <p:nvPr>
            <p:ph type="body" sz="quarter" idx="10" hasCustomPrompt="1"/>
          </p:nvPr>
        </p:nvSpPr>
        <p:spPr>
          <a:xfrm>
            <a:off x="914400" y="1828800"/>
            <a:ext cx="10363200" cy="3200400"/>
          </a:xfrm>
        </p:spPr>
        <p:txBody>
          <a:bodyPr anchor="ctr">
            <a:noAutofit/>
          </a:bodyPr>
          <a:lstStyle>
            <a:lvl1pPr marL="0" indent="0" algn="ctr">
              <a:spcAft>
                <a:spcPts val="0"/>
              </a:spcAft>
              <a:buNone/>
              <a:defRPr sz="3200" b="0" i="1" baseline="0">
                <a:solidFill>
                  <a:srgbClr val="123E57"/>
                </a:solidFill>
                <a:latin typeface="+mn-lt"/>
                <a:cs typeface="SapientCentroSlab-Light"/>
              </a:defRPr>
            </a:lvl1pPr>
          </a:lstStyle>
          <a:p>
            <a:pPr lvl="0"/>
            <a:r>
              <a:rPr lang="en-US" dirty="0"/>
              <a:t>Vision Quote</a:t>
            </a:r>
            <a:br>
              <a:rPr lang="en-US" dirty="0"/>
            </a:br>
            <a:r>
              <a:rPr lang="en-US" dirty="0"/>
              <a:t>“</a:t>
            </a:r>
            <a:r>
              <a:rPr lang="en-US" dirty="0" err="1"/>
              <a:t>Lorem</a:t>
            </a:r>
            <a:r>
              <a:rPr lang="en-US" dirty="0"/>
              <a:t> </a:t>
            </a:r>
            <a:r>
              <a:rPr lang="en-US" dirty="0" err="1"/>
              <a:t>ipsum</a:t>
            </a:r>
            <a:r>
              <a:rPr lang="en-US" dirty="0"/>
              <a:t> dolor sit </a:t>
            </a:r>
            <a:r>
              <a:rPr lang="en-US" dirty="0" err="1"/>
              <a:t>amet</a:t>
            </a:r>
            <a:r>
              <a:rPr lang="en-US" dirty="0"/>
              <a:t>, fugit </a:t>
            </a:r>
            <a:r>
              <a:rPr lang="en-US" dirty="0" err="1"/>
              <a:t>liberavisse</a:t>
            </a:r>
            <a:r>
              <a:rPr lang="en-US" dirty="0"/>
              <a:t> </a:t>
            </a:r>
            <a:br>
              <a:rPr lang="en-US" dirty="0"/>
            </a:br>
            <a:r>
              <a:rPr lang="en-US" dirty="0" err="1"/>
              <a:t>nec</a:t>
            </a:r>
            <a:r>
              <a:rPr lang="en-US" dirty="0"/>
              <a:t> at. </a:t>
            </a:r>
            <a:r>
              <a:rPr lang="en-US" dirty="0" err="1"/>
              <a:t>Essent</a:t>
            </a:r>
            <a:r>
              <a:rPr lang="en-US" dirty="0"/>
              <a:t> </a:t>
            </a:r>
            <a:r>
              <a:rPr lang="en-US" dirty="0" err="1"/>
              <a:t>elaboraret</a:t>
            </a:r>
            <a:r>
              <a:rPr lang="en-US" dirty="0"/>
              <a:t> </a:t>
            </a:r>
            <a:r>
              <a:rPr lang="en-US" dirty="0" err="1"/>
              <a:t>conclusionemque</a:t>
            </a:r>
            <a:r>
              <a:rPr lang="en-US" dirty="0"/>
              <a:t> </a:t>
            </a:r>
            <a:br>
              <a:rPr lang="en-US" dirty="0"/>
            </a:br>
            <a:r>
              <a:rPr lang="en-US" dirty="0" err="1"/>
              <a:t>eam</a:t>
            </a:r>
            <a:r>
              <a:rPr lang="en-US" dirty="0"/>
              <a:t> id. Quo ex </a:t>
            </a:r>
            <a:r>
              <a:rPr lang="en-US" dirty="0" err="1"/>
              <a:t>laboramus</a:t>
            </a:r>
            <a:r>
              <a:rPr lang="en-US" dirty="0"/>
              <a:t> </a:t>
            </a:r>
            <a:r>
              <a:rPr lang="en-US" dirty="0" err="1"/>
              <a:t>accommodare</a:t>
            </a:r>
            <a:r>
              <a:rPr lang="en-US" dirty="0"/>
              <a:t>, </a:t>
            </a:r>
            <a:br>
              <a:rPr lang="en-US" dirty="0"/>
            </a:br>
            <a:r>
              <a:rPr lang="en-US" dirty="0"/>
              <a:t>his </a:t>
            </a:r>
            <a:r>
              <a:rPr lang="en-US" dirty="0" err="1"/>
              <a:t>falli</a:t>
            </a:r>
            <a:r>
              <a:rPr lang="en-US" dirty="0"/>
              <a:t> </a:t>
            </a:r>
            <a:r>
              <a:rPr lang="en-US" dirty="0" err="1"/>
              <a:t>deleniti</a:t>
            </a:r>
            <a:r>
              <a:rPr lang="en-US" dirty="0"/>
              <a:t> </a:t>
            </a:r>
            <a:r>
              <a:rPr lang="en-US" dirty="0" err="1"/>
              <a:t>ei</a:t>
            </a:r>
            <a:r>
              <a:rPr lang="en-US" dirty="0"/>
              <a:t>. </a:t>
            </a:r>
            <a:r>
              <a:rPr lang="en-US" dirty="0" err="1"/>
              <a:t>Illud</a:t>
            </a:r>
            <a:r>
              <a:rPr lang="en-US" dirty="0"/>
              <a:t> postulant </a:t>
            </a:r>
            <a:br>
              <a:rPr lang="en-US" dirty="0"/>
            </a:br>
            <a:r>
              <a:rPr lang="en-US" dirty="0" err="1"/>
              <a:t>adversarium</a:t>
            </a:r>
            <a:r>
              <a:rPr lang="en-US" dirty="0"/>
              <a:t> </a:t>
            </a:r>
            <a:r>
              <a:rPr lang="en-US" dirty="0" err="1"/>
              <a:t>ei</a:t>
            </a:r>
            <a:r>
              <a:rPr lang="en-US" dirty="0"/>
              <a:t> his.”</a:t>
            </a:r>
          </a:p>
        </p:txBody>
      </p:sp>
      <p:sp>
        <p:nvSpPr>
          <p:cNvPr id="7" name="Text Box 14"/>
          <p:cNvSpPr txBox="1">
            <a:spLocks noChangeArrowheads="1"/>
          </p:cNvSpPr>
          <p:nvPr userDrawn="1"/>
        </p:nvSpPr>
        <p:spPr bwMode="auto">
          <a:xfrm>
            <a:off x="11529485" y="6486144"/>
            <a:ext cx="410633"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333" b="1" dirty="0">
                <a:solidFill>
                  <a:srgbClr val="7F7F7F"/>
                </a:solidFill>
                <a:latin typeface="+mn-lt"/>
                <a:cs typeface="SapientSansRegular"/>
              </a:rPr>
              <a:t> </a:t>
            </a:r>
            <a:fld id="{4225D95B-3580-C74C-AC82-B8FCF626B418}" type="slidenum">
              <a:rPr lang="en-US" sz="1333" b="1" smtClean="0">
                <a:solidFill>
                  <a:srgbClr val="7F7F7F"/>
                </a:solidFill>
                <a:latin typeface="+mn-lt"/>
                <a:cs typeface="SapientSansRegular"/>
              </a:rPr>
              <a:pPr algn="r" fontAlgn="auto">
                <a:lnSpc>
                  <a:spcPct val="101000"/>
                </a:lnSpc>
                <a:spcBef>
                  <a:spcPct val="50000"/>
                </a:spcBef>
                <a:spcAft>
                  <a:spcPts val="0"/>
                </a:spcAft>
                <a:defRPr/>
              </a:pPr>
              <a:t>‹#›</a:t>
            </a:fld>
            <a:endParaRPr lang="en-US" sz="1333" b="1" dirty="0">
              <a:solidFill>
                <a:srgbClr val="7F7F7F"/>
              </a:solidFill>
              <a:latin typeface="+mn-lt"/>
              <a:cs typeface="SapientSansRegular"/>
            </a:endParaRPr>
          </a:p>
        </p:txBody>
      </p:sp>
      <p:pic>
        <p:nvPicPr>
          <p:cNvPr id="8" name="Picture 7"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6486144"/>
            <a:ext cx="2555851" cy="243840"/>
          </a:xfrm>
          <a:prstGeom prst="rect">
            <a:avLst/>
          </a:prstGeom>
        </p:spPr>
      </p:pic>
    </p:spTree>
    <p:extLst>
      <p:ext uri="{BB962C8B-B14F-4D97-AF65-F5344CB8AC3E}">
        <p14:creationId xmlns:p14="http://schemas.microsoft.com/office/powerpoint/2010/main" val="649932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58368" y="415545"/>
            <a:ext cx="10887456" cy="423193"/>
          </a:xfrm>
        </p:spPr>
        <p:txBody>
          <a:bodyPr lIns="0" tIns="0" rIns="0" bIns="0" anchor="b">
            <a:noAutofit/>
          </a:bodyPr>
          <a:lstStyle>
            <a:lvl1pPr>
              <a:lnSpc>
                <a:spcPct val="90000"/>
              </a:lnSpc>
              <a:defRPr sz="3200" baseline="0">
                <a:solidFill>
                  <a:srgbClr val="123E57"/>
                </a:solidFill>
                <a:latin typeface="+mj-lt"/>
                <a:cs typeface="SapientSansBold"/>
              </a:defRPr>
            </a:lvl1pPr>
          </a:lstStyle>
          <a:p>
            <a:r>
              <a:rPr lang="en-US" dirty="0"/>
              <a:t>Slide title</a:t>
            </a:r>
          </a:p>
        </p:txBody>
      </p:sp>
      <p:sp>
        <p:nvSpPr>
          <p:cNvPr id="12" name="Text Box 14"/>
          <p:cNvSpPr txBox="1">
            <a:spLocks noChangeArrowheads="1"/>
          </p:cNvSpPr>
          <p:nvPr userDrawn="1"/>
        </p:nvSpPr>
        <p:spPr bwMode="auto">
          <a:xfrm>
            <a:off x="11529485" y="6486144"/>
            <a:ext cx="410633"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333" b="1" dirty="0">
                <a:solidFill>
                  <a:srgbClr val="7F7F7F"/>
                </a:solidFill>
                <a:latin typeface="+mn-lt"/>
                <a:cs typeface="SapientSansRegular"/>
              </a:rPr>
              <a:t> </a:t>
            </a:r>
            <a:fld id="{4225D95B-3580-C74C-AC82-B8FCF626B418}" type="slidenum">
              <a:rPr lang="en-US" sz="1333" b="1" smtClean="0">
                <a:solidFill>
                  <a:srgbClr val="7F7F7F"/>
                </a:solidFill>
                <a:latin typeface="+mn-lt"/>
                <a:cs typeface="SapientSansRegular"/>
              </a:rPr>
              <a:pPr algn="r" fontAlgn="auto">
                <a:lnSpc>
                  <a:spcPct val="101000"/>
                </a:lnSpc>
                <a:spcBef>
                  <a:spcPct val="50000"/>
                </a:spcBef>
                <a:spcAft>
                  <a:spcPts val="0"/>
                </a:spcAft>
                <a:defRPr/>
              </a:pPr>
              <a:t>‹#›</a:t>
            </a:fld>
            <a:endParaRPr lang="en-US" sz="1333" b="1" dirty="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6486144"/>
            <a:ext cx="2555851" cy="243840"/>
          </a:xfrm>
          <a:prstGeom prst="rect">
            <a:avLst/>
          </a:prstGeom>
        </p:spPr>
      </p:pic>
      <p:sp>
        <p:nvSpPr>
          <p:cNvPr id="3" name="Content Placeholder 2"/>
          <p:cNvSpPr>
            <a:spLocks noGrp="1"/>
          </p:cNvSpPr>
          <p:nvPr>
            <p:ph sz="quarter" idx="11"/>
          </p:nvPr>
        </p:nvSpPr>
        <p:spPr>
          <a:xfrm>
            <a:off x="658368" y="1426633"/>
            <a:ext cx="10887456"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65864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 — No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58368" y="415545"/>
            <a:ext cx="10887456" cy="423193"/>
          </a:xfrm>
        </p:spPr>
        <p:txBody>
          <a:bodyPr lIns="0" tIns="0" rIns="0" bIns="0" anchor="b">
            <a:noAutofit/>
          </a:bodyPr>
          <a:lstStyle>
            <a:lvl1pPr>
              <a:lnSpc>
                <a:spcPct val="90000"/>
              </a:lnSpc>
              <a:defRPr sz="3200" baseline="0">
                <a:solidFill>
                  <a:srgbClr val="123E57"/>
                </a:solidFill>
                <a:latin typeface="+mj-lt"/>
                <a:cs typeface="SapientSansBold"/>
              </a:defRPr>
            </a:lvl1pPr>
          </a:lstStyle>
          <a:p>
            <a:r>
              <a:rPr lang="en-US" dirty="0"/>
              <a:t>Slide title</a:t>
            </a:r>
          </a:p>
        </p:txBody>
      </p:sp>
      <p:sp>
        <p:nvSpPr>
          <p:cNvPr id="12" name="Text Box 14"/>
          <p:cNvSpPr txBox="1">
            <a:spLocks noChangeArrowheads="1"/>
          </p:cNvSpPr>
          <p:nvPr userDrawn="1"/>
        </p:nvSpPr>
        <p:spPr bwMode="auto">
          <a:xfrm>
            <a:off x="11529485" y="6486144"/>
            <a:ext cx="410633"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333" b="1" dirty="0">
                <a:solidFill>
                  <a:srgbClr val="7F7F7F"/>
                </a:solidFill>
                <a:latin typeface="+mn-lt"/>
                <a:cs typeface="SapientSansRegular"/>
              </a:rPr>
              <a:t> </a:t>
            </a:r>
            <a:fld id="{4225D95B-3580-C74C-AC82-B8FCF626B418}" type="slidenum">
              <a:rPr lang="en-US" sz="1333" b="1" smtClean="0">
                <a:solidFill>
                  <a:srgbClr val="7F7F7F"/>
                </a:solidFill>
                <a:latin typeface="+mn-lt"/>
                <a:cs typeface="SapientSansRegular"/>
              </a:rPr>
              <a:pPr algn="r" fontAlgn="auto">
                <a:lnSpc>
                  <a:spcPct val="101000"/>
                </a:lnSpc>
                <a:spcBef>
                  <a:spcPct val="50000"/>
                </a:spcBef>
                <a:spcAft>
                  <a:spcPts val="0"/>
                </a:spcAft>
                <a:defRPr/>
              </a:pPr>
              <a:t>‹#›</a:t>
            </a:fld>
            <a:endParaRPr lang="en-US" sz="1333" b="1" dirty="0">
              <a:solidFill>
                <a:srgbClr val="7F7F7F"/>
              </a:solidFill>
              <a:latin typeface="+mn-lt"/>
              <a:cs typeface="SapientSansRegular"/>
            </a:endParaRPr>
          </a:p>
        </p:txBody>
      </p:sp>
      <p:sp>
        <p:nvSpPr>
          <p:cNvPr id="5" name="Content Placeholder 2"/>
          <p:cNvSpPr>
            <a:spLocks noGrp="1"/>
          </p:cNvSpPr>
          <p:nvPr>
            <p:ph sz="quarter" idx="11"/>
          </p:nvPr>
        </p:nvSpPr>
        <p:spPr>
          <a:xfrm>
            <a:off x="658368" y="1426633"/>
            <a:ext cx="10887456"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75293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lumn Left —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658368" y="415545"/>
            <a:ext cx="10887456" cy="423193"/>
          </a:xfrm>
        </p:spPr>
        <p:txBody>
          <a:bodyPr lIns="0" tIns="0" rIns="0" bIns="0" anchor="b">
            <a:noAutofit/>
          </a:bodyPr>
          <a:lstStyle>
            <a:lvl1pPr>
              <a:lnSpc>
                <a:spcPct val="90000"/>
              </a:lnSpc>
              <a:defRPr sz="32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11529485" y="6486144"/>
            <a:ext cx="410633"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333" b="1" dirty="0">
                <a:solidFill>
                  <a:srgbClr val="7F7F7F"/>
                </a:solidFill>
                <a:latin typeface="+mn-lt"/>
                <a:cs typeface="SapientSansRegular"/>
              </a:rPr>
              <a:t> </a:t>
            </a:r>
            <a:fld id="{4225D95B-3580-C74C-AC82-B8FCF626B418}" type="slidenum">
              <a:rPr lang="en-US" sz="1333" b="1" smtClean="0">
                <a:solidFill>
                  <a:srgbClr val="7F7F7F"/>
                </a:solidFill>
                <a:latin typeface="+mn-lt"/>
                <a:cs typeface="SapientSansRegular"/>
              </a:rPr>
              <a:pPr algn="r" fontAlgn="auto">
                <a:lnSpc>
                  <a:spcPct val="101000"/>
                </a:lnSpc>
                <a:spcBef>
                  <a:spcPct val="50000"/>
                </a:spcBef>
                <a:spcAft>
                  <a:spcPts val="0"/>
                </a:spcAft>
                <a:defRPr/>
              </a:pPr>
              <a:t>‹#›</a:t>
            </a:fld>
            <a:endParaRPr lang="en-US" sz="1333" b="1" dirty="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6486144"/>
            <a:ext cx="2555851" cy="243840"/>
          </a:xfrm>
          <a:prstGeom prst="rect">
            <a:avLst/>
          </a:prstGeom>
        </p:spPr>
      </p:pic>
      <p:sp>
        <p:nvSpPr>
          <p:cNvPr id="6" name="Content Placeholder 2"/>
          <p:cNvSpPr>
            <a:spLocks noGrp="1"/>
          </p:cNvSpPr>
          <p:nvPr>
            <p:ph sz="quarter" idx="11"/>
          </p:nvPr>
        </p:nvSpPr>
        <p:spPr>
          <a:xfrm>
            <a:off x="658369" y="1426633"/>
            <a:ext cx="5477849" cy="4800600"/>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2"/>
          </p:nvPr>
        </p:nvSpPr>
        <p:spPr>
          <a:xfrm>
            <a:off x="6349408" y="1426633"/>
            <a:ext cx="5196417" cy="4800600"/>
          </a:xfrm>
        </p:spPr>
        <p:txBody>
          <a:bodyPr anchor="ctr"/>
          <a:lstStyle>
            <a:lvl1pPr marL="0" indent="0" algn="ctr">
              <a:buFontTx/>
              <a:buNone/>
              <a:defRPr/>
            </a:lvl1pPr>
          </a:lstStyle>
          <a:p>
            <a:pPr lvl="0"/>
            <a:r>
              <a:rPr lang="en-US"/>
              <a:t>Click to edit Master text styles</a:t>
            </a:r>
          </a:p>
        </p:txBody>
      </p:sp>
    </p:spTree>
    <p:extLst>
      <p:ext uri="{BB962C8B-B14F-4D97-AF65-F5344CB8AC3E}">
        <p14:creationId xmlns:p14="http://schemas.microsoft.com/office/powerpoint/2010/main" val="2326249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lumn Left — No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658368" y="415545"/>
            <a:ext cx="10887456" cy="423193"/>
          </a:xfrm>
        </p:spPr>
        <p:txBody>
          <a:bodyPr lIns="0" tIns="0" rIns="0" bIns="0" anchor="b">
            <a:noAutofit/>
          </a:bodyPr>
          <a:lstStyle>
            <a:lvl1pPr>
              <a:lnSpc>
                <a:spcPct val="90000"/>
              </a:lnSpc>
              <a:defRPr sz="32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11529485" y="6486144"/>
            <a:ext cx="410633"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333" b="1" dirty="0">
                <a:solidFill>
                  <a:srgbClr val="7F7F7F"/>
                </a:solidFill>
                <a:latin typeface="+mn-lt"/>
                <a:cs typeface="SapientSansRegular"/>
              </a:rPr>
              <a:t> </a:t>
            </a:r>
            <a:fld id="{4225D95B-3580-C74C-AC82-B8FCF626B418}" type="slidenum">
              <a:rPr lang="en-US" sz="1333" b="1" smtClean="0">
                <a:solidFill>
                  <a:srgbClr val="7F7F7F"/>
                </a:solidFill>
                <a:latin typeface="+mn-lt"/>
                <a:cs typeface="SapientSansRegular"/>
              </a:rPr>
              <a:pPr algn="r" fontAlgn="auto">
                <a:lnSpc>
                  <a:spcPct val="101000"/>
                </a:lnSpc>
                <a:spcBef>
                  <a:spcPct val="50000"/>
                </a:spcBef>
                <a:spcAft>
                  <a:spcPts val="0"/>
                </a:spcAft>
                <a:defRPr/>
              </a:pPr>
              <a:t>‹#›</a:t>
            </a:fld>
            <a:endParaRPr lang="en-US" sz="1333" b="1" dirty="0">
              <a:solidFill>
                <a:srgbClr val="7F7F7F"/>
              </a:solidFill>
              <a:latin typeface="+mn-lt"/>
              <a:cs typeface="SapientSansRegular"/>
            </a:endParaRPr>
          </a:p>
        </p:txBody>
      </p:sp>
      <p:sp>
        <p:nvSpPr>
          <p:cNvPr id="5" name="Content Placeholder 4"/>
          <p:cNvSpPr>
            <a:spLocks noGrp="1"/>
          </p:cNvSpPr>
          <p:nvPr>
            <p:ph sz="quarter" idx="12"/>
          </p:nvPr>
        </p:nvSpPr>
        <p:spPr>
          <a:xfrm>
            <a:off x="6349408" y="1426633"/>
            <a:ext cx="5196417" cy="4800600"/>
          </a:xfrm>
        </p:spPr>
        <p:txBody>
          <a:bodyPr anchor="ctr"/>
          <a:lstStyle>
            <a:lvl1pPr marL="0" indent="0" algn="ctr">
              <a:buFontTx/>
              <a:buNone/>
              <a:defRPr/>
            </a:lvl1pPr>
          </a:lstStyle>
          <a:p>
            <a:pPr lvl="0"/>
            <a:r>
              <a:rPr lang="en-US"/>
              <a:t>Click to edit Master text styles</a:t>
            </a:r>
          </a:p>
        </p:txBody>
      </p:sp>
      <p:sp>
        <p:nvSpPr>
          <p:cNvPr id="6" name="Content Placeholder 2"/>
          <p:cNvSpPr>
            <a:spLocks noGrp="1"/>
          </p:cNvSpPr>
          <p:nvPr>
            <p:ph sz="quarter" idx="11"/>
          </p:nvPr>
        </p:nvSpPr>
        <p:spPr>
          <a:xfrm>
            <a:off x="658369" y="1426633"/>
            <a:ext cx="5477849" cy="4800600"/>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07637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2" Type="http://schemas.openxmlformats.org/officeDocument/2006/relationships/slideLayout" Target="../slideLayouts/slideLayout21.xml"/><Relationship Id="rId16" Type="http://schemas.openxmlformats.org/officeDocument/2006/relationships/image" Target="../media/image2.png"/><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theme" Target="../theme/theme2.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609600" y="363540"/>
            <a:ext cx="10972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noAutofit/>
          </a:bodyPr>
          <a:lstStyle/>
          <a:p>
            <a:pPr lvl="0"/>
            <a:r>
              <a:rPr lang="en-US"/>
              <a:t>Click to edit Master title style</a:t>
            </a:r>
            <a:endParaRPr lang="en-US" dirty="0"/>
          </a:p>
        </p:txBody>
      </p:sp>
      <p:sp>
        <p:nvSpPr>
          <p:cNvPr id="5123" name="Text Placeholder 2"/>
          <p:cNvSpPr>
            <a:spLocks noGrp="1"/>
          </p:cNvSpPr>
          <p:nvPr>
            <p:ph type="body" idx="1"/>
          </p:nvPr>
        </p:nvSpPr>
        <p:spPr bwMode="auto">
          <a:xfrm>
            <a:off x="609600" y="1320504"/>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p:cNvSpPr>
            <a:spLocks noGrp="1"/>
          </p:cNvSpPr>
          <p:nvPr>
            <p:ph type="dt" sz="half" idx="2"/>
          </p:nvPr>
        </p:nvSpPr>
        <p:spPr>
          <a:xfrm>
            <a:off x="609600" y="6356351"/>
            <a:ext cx="2844800" cy="365125"/>
          </a:xfrm>
          <a:prstGeom prst="rect">
            <a:avLst/>
          </a:prstGeom>
        </p:spPr>
        <p:txBody>
          <a:bodyPr vert="horz" lIns="0" tIns="0" rIns="0" bIns="0" rtlCol="0" anchor="ctr"/>
          <a:lstStyle>
            <a:lvl1pPr algn="l" fontAlgn="auto">
              <a:spcBef>
                <a:spcPts val="0"/>
              </a:spcBef>
              <a:spcAft>
                <a:spcPts val="0"/>
              </a:spcAft>
              <a:defRPr sz="1200" smtClean="0">
                <a:solidFill>
                  <a:srgbClr val="6C6C6C"/>
                </a:solidFill>
                <a:latin typeface="+mn-lt"/>
                <a:ea typeface="+mn-ea"/>
                <a:cs typeface="SapientSansRegular"/>
              </a:defRPr>
            </a:lvl1pPr>
          </a:lstStyle>
          <a:p>
            <a:pPr>
              <a:defRPr/>
            </a:pPr>
            <a:fld id="{8767E79B-3863-C648-ACD5-D5A69BA31F7C}" type="datetime4">
              <a:rPr lang="en-US" smtClean="0"/>
              <a:pPr>
                <a:defRPr/>
              </a:pPr>
              <a:t>May 5, 2024</a:t>
            </a:fld>
            <a:endParaRPr lang="en-US" dirty="0"/>
          </a:p>
        </p:txBody>
      </p:sp>
      <p:sp>
        <p:nvSpPr>
          <p:cNvPr id="11" name="Footer Placeholder 4"/>
          <p:cNvSpPr>
            <a:spLocks noGrp="1"/>
          </p:cNvSpPr>
          <p:nvPr>
            <p:ph type="ftr" sz="quarter" idx="3"/>
          </p:nvPr>
        </p:nvSpPr>
        <p:spPr>
          <a:xfrm>
            <a:off x="4165600" y="6356351"/>
            <a:ext cx="3860800" cy="365125"/>
          </a:xfrm>
          <a:prstGeom prst="rect">
            <a:avLst/>
          </a:prstGeom>
        </p:spPr>
        <p:txBody>
          <a:bodyPr vert="horz" lIns="0" tIns="0" rIns="0" bIns="0" rtlCol="0" anchor="ctr"/>
          <a:lstStyle>
            <a:lvl1pPr algn="ctr" fontAlgn="auto">
              <a:spcBef>
                <a:spcPts val="0"/>
              </a:spcBef>
              <a:spcAft>
                <a:spcPts val="0"/>
              </a:spcAft>
              <a:defRPr sz="1200" dirty="0" smtClean="0">
                <a:solidFill>
                  <a:srgbClr val="6C6C6C"/>
                </a:solidFill>
                <a:latin typeface="+mn-lt"/>
                <a:ea typeface="+mn-ea"/>
                <a:cs typeface="SapientSansRegular"/>
              </a:defRPr>
            </a:lvl1pPr>
          </a:lstStyle>
          <a:p>
            <a:pPr>
              <a:defRPr/>
            </a:pPr>
            <a:endParaRPr lang="en-US"/>
          </a:p>
        </p:txBody>
      </p:sp>
      <p:sp>
        <p:nvSpPr>
          <p:cNvPr id="12" name="Slide Number Placeholder 5"/>
          <p:cNvSpPr>
            <a:spLocks noGrp="1"/>
          </p:cNvSpPr>
          <p:nvPr>
            <p:ph type="sldNum" sz="quarter" idx="4"/>
          </p:nvPr>
        </p:nvSpPr>
        <p:spPr>
          <a:xfrm>
            <a:off x="8737600" y="6356351"/>
            <a:ext cx="2844800" cy="365125"/>
          </a:xfrm>
          <a:prstGeom prst="rect">
            <a:avLst/>
          </a:prstGeom>
        </p:spPr>
        <p:txBody>
          <a:bodyPr vert="horz" lIns="0" tIns="0" rIns="0" bIns="0" rtlCol="0" anchor="ctr"/>
          <a:lstStyle>
            <a:lvl1pPr algn="r" fontAlgn="auto">
              <a:spcBef>
                <a:spcPts val="0"/>
              </a:spcBef>
              <a:spcAft>
                <a:spcPts val="0"/>
              </a:spcAft>
              <a:defRPr sz="1200" b="0" i="0" smtClean="0">
                <a:solidFill>
                  <a:srgbClr val="6C6C6C"/>
                </a:solidFill>
                <a:latin typeface="+mn-lt"/>
                <a:ea typeface="+mn-ea"/>
                <a:cs typeface="Sapient Centro Slab"/>
              </a:defRPr>
            </a:lvl1p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16498896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hf sldNum="0" hdr="0" ftr="0"/>
  <p:txStyles>
    <p:titleStyle>
      <a:lvl1pPr algn="l" defTabSz="609585" rtl="0" eaLnBrk="1" fontAlgn="base" hangingPunct="1">
        <a:spcBef>
          <a:spcPct val="0"/>
        </a:spcBef>
        <a:spcAft>
          <a:spcPct val="0"/>
        </a:spcAft>
        <a:defRPr sz="3200" b="0" kern="1200">
          <a:solidFill>
            <a:srgbClr val="123E57"/>
          </a:solidFill>
          <a:latin typeface="+mj-lt"/>
          <a:ea typeface="ＭＳ Ｐゴシック" charset="0"/>
          <a:cs typeface="SapientSansBold"/>
        </a:defRPr>
      </a:lvl1pPr>
      <a:lvl2pPr algn="l" defTabSz="609585" rtl="0" eaLnBrk="1" fontAlgn="base" hangingPunct="1">
        <a:spcBef>
          <a:spcPct val="0"/>
        </a:spcBef>
        <a:spcAft>
          <a:spcPct val="0"/>
        </a:spcAft>
        <a:defRPr sz="4933">
          <a:solidFill>
            <a:schemeClr val="tx2"/>
          </a:solidFill>
          <a:latin typeface="SapientCentroSlab-Light" charset="0"/>
          <a:ea typeface="ＭＳ Ｐゴシック" charset="0"/>
        </a:defRPr>
      </a:lvl2pPr>
      <a:lvl3pPr algn="l" defTabSz="609585" rtl="0" eaLnBrk="1" fontAlgn="base" hangingPunct="1">
        <a:spcBef>
          <a:spcPct val="0"/>
        </a:spcBef>
        <a:spcAft>
          <a:spcPct val="0"/>
        </a:spcAft>
        <a:defRPr sz="4933">
          <a:solidFill>
            <a:schemeClr val="tx2"/>
          </a:solidFill>
          <a:latin typeface="SapientCentroSlab-Light" charset="0"/>
          <a:ea typeface="ＭＳ Ｐゴシック" charset="0"/>
        </a:defRPr>
      </a:lvl3pPr>
      <a:lvl4pPr algn="l" defTabSz="609585" rtl="0" eaLnBrk="1" fontAlgn="base" hangingPunct="1">
        <a:spcBef>
          <a:spcPct val="0"/>
        </a:spcBef>
        <a:spcAft>
          <a:spcPct val="0"/>
        </a:spcAft>
        <a:defRPr sz="4933">
          <a:solidFill>
            <a:schemeClr val="tx2"/>
          </a:solidFill>
          <a:latin typeface="SapientCentroSlab-Light" charset="0"/>
          <a:ea typeface="ＭＳ Ｐゴシック" charset="0"/>
        </a:defRPr>
      </a:lvl4pPr>
      <a:lvl5pPr algn="l" defTabSz="609585" rtl="0" eaLnBrk="1" fontAlgn="base" hangingPunct="1">
        <a:spcBef>
          <a:spcPct val="0"/>
        </a:spcBef>
        <a:spcAft>
          <a:spcPct val="0"/>
        </a:spcAft>
        <a:defRPr sz="4933">
          <a:solidFill>
            <a:schemeClr val="tx2"/>
          </a:solidFill>
          <a:latin typeface="SapientCentroSlab-Light" charset="0"/>
          <a:ea typeface="ＭＳ Ｐゴシック" charset="0"/>
        </a:defRPr>
      </a:lvl5pPr>
      <a:lvl6pPr marL="609585" algn="l" defTabSz="609585" rtl="0" eaLnBrk="1" fontAlgn="base" hangingPunct="1">
        <a:spcBef>
          <a:spcPct val="0"/>
        </a:spcBef>
        <a:spcAft>
          <a:spcPct val="0"/>
        </a:spcAft>
        <a:defRPr sz="4933">
          <a:solidFill>
            <a:schemeClr val="tx2"/>
          </a:solidFill>
          <a:latin typeface="SapientCentroSlab-Light" charset="0"/>
          <a:ea typeface="ＭＳ Ｐゴシック" charset="0"/>
        </a:defRPr>
      </a:lvl6pPr>
      <a:lvl7pPr marL="1219170" algn="l" defTabSz="609585" rtl="0" eaLnBrk="1" fontAlgn="base" hangingPunct="1">
        <a:spcBef>
          <a:spcPct val="0"/>
        </a:spcBef>
        <a:spcAft>
          <a:spcPct val="0"/>
        </a:spcAft>
        <a:defRPr sz="4933">
          <a:solidFill>
            <a:schemeClr val="tx2"/>
          </a:solidFill>
          <a:latin typeface="SapientCentroSlab-Light" charset="0"/>
          <a:ea typeface="ＭＳ Ｐゴシック" charset="0"/>
        </a:defRPr>
      </a:lvl7pPr>
      <a:lvl8pPr marL="1828754" algn="l" defTabSz="609585" rtl="0" eaLnBrk="1" fontAlgn="base" hangingPunct="1">
        <a:spcBef>
          <a:spcPct val="0"/>
        </a:spcBef>
        <a:spcAft>
          <a:spcPct val="0"/>
        </a:spcAft>
        <a:defRPr sz="4933">
          <a:solidFill>
            <a:schemeClr val="tx2"/>
          </a:solidFill>
          <a:latin typeface="SapientCentroSlab-Light" charset="0"/>
          <a:ea typeface="ＭＳ Ｐゴシック" charset="0"/>
        </a:defRPr>
      </a:lvl8pPr>
      <a:lvl9pPr marL="2438339" algn="l" defTabSz="609585" rtl="0" eaLnBrk="1" fontAlgn="base" hangingPunct="1">
        <a:spcBef>
          <a:spcPct val="0"/>
        </a:spcBef>
        <a:spcAft>
          <a:spcPct val="0"/>
        </a:spcAft>
        <a:defRPr sz="4933">
          <a:solidFill>
            <a:schemeClr val="tx2"/>
          </a:solidFill>
          <a:latin typeface="SapientCentroSlab-Light" charset="0"/>
          <a:ea typeface="ＭＳ Ｐゴシック" charset="0"/>
        </a:defRPr>
      </a:lvl9pPr>
    </p:titleStyle>
    <p:bodyStyle>
      <a:lvl1pPr marL="304792" indent="-304792" algn="l" defTabSz="609585" rtl="0" eaLnBrk="1" fontAlgn="base" hangingPunct="1">
        <a:spcBef>
          <a:spcPct val="0"/>
        </a:spcBef>
        <a:spcAft>
          <a:spcPts val="1333"/>
        </a:spcAft>
        <a:buClr>
          <a:schemeClr val="accent1"/>
        </a:buClr>
        <a:buFont typeface="Wingdings" charset="0"/>
        <a:buChar char="§"/>
        <a:defRPr sz="2667" kern="1200">
          <a:solidFill>
            <a:srgbClr val="000000"/>
          </a:solidFill>
          <a:latin typeface="+mn-lt"/>
          <a:ea typeface="ＭＳ Ｐゴシック" charset="0"/>
          <a:cs typeface="SapientCentroSlab-Light"/>
        </a:defRPr>
      </a:lvl1pPr>
      <a:lvl2pPr marL="609585" indent="-304792" algn="l" defTabSz="609585" rtl="0" eaLnBrk="1" fontAlgn="base" hangingPunct="1">
        <a:spcBef>
          <a:spcPct val="0"/>
        </a:spcBef>
        <a:spcAft>
          <a:spcPts val="1333"/>
        </a:spcAft>
        <a:buClr>
          <a:schemeClr val="accent1"/>
        </a:buClr>
        <a:buFont typeface="Wingdings" charset="0"/>
        <a:buChar char="§"/>
        <a:defRPr sz="2533" kern="1200">
          <a:solidFill>
            <a:srgbClr val="000000"/>
          </a:solidFill>
          <a:latin typeface="+mn-lt"/>
          <a:ea typeface="ＭＳ Ｐゴシック" charset="0"/>
          <a:cs typeface="SapientCentroSlab-Light"/>
        </a:defRPr>
      </a:lvl2pPr>
      <a:lvl3pPr marL="914377" indent="-304792" algn="l" defTabSz="609585" rtl="0" eaLnBrk="1" fontAlgn="base" hangingPunct="1">
        <a:spcBef>
          <a:spcPct val="0"/>
        </a:spcBef>
        <a:spcAft>
          <a:spcPts val="1333"/>
        </a:spcAft>
        <a:buClr>
          <a:schemeClr val="accent1"/>
        </a:buClr>
        <a:buFont typeface="Wingdings" charset="0"/>
        <a:buChar char="§"/>
        <a:defRPr sz="2400" kern="1200">
          <a:solidFill>
            <a:srgbClr val="000000"/>
          </a:solidFill>
          <a:latin typeface="+mn-lt"/>
          <a:ea typeface="ＭＳ Ｐゴシック" charset="0"/>
          <a:cs typeface="SapientCentroSlab-Light"/>
        </a:defRPr>
      </a:lvl3pPr>
      <a:lvl4pPr marL="1219170" indent="-304792" algn="l" defTabSz="609585" rtl="0" eaLnBrk="1" fontAlgn="base" hangingPunct="1">
        <a:spcBef>
          <a:spcPct val="0"/>
        </a:spcBef>
        <a:spcAft>
          <a:spcPts val="1333"/>
        </a:spcAft>
        <a:buClr>
          <a:schemeClr val="accent1"/>
        </a:buClr>
        <a:buFont typeface="Wingdings" charset="0"/>
        <a:buChar char="§"/>
        <a:defRPr sz="2267" kern="1200">
          <a:solidFill>
            <a:srgbClr val="000000"/>
          </a:solidFill>
          <a:latin typeface="+mn-lt"/>
          <a:ea typeface="ＭＳ Ｐゴシック" charset="0"/>
          <a:cs typeface="SapientCentroSlab-Light"/>
        </a:defRPr>
      </a:lvl4pPr>
      <a:lvl5pPr marL="1523962" indent="-304792" algn="l" defTabSz="609585" rtl="0" eaLnBrk="1" fontAlgn="base" hangingPunct="1">
        <a:spcBef>
          <a:spcPct val="0"/>
        </a:spcBef>
        <a:spcAft>
          <a:spcPts val="1333"/>
        </a:spcAft>
        <a:buClr>
          <a:schemeClr val="accent1"/>
        </a:buClr>
        <a:buFont typeface="Wingdings" charset="0"/>
        <a:buChar char="§"/>
        <a:defRPr sz="2133" kern="1200">
          <a:solidFill>
            <a:srgbClr val="000000"/>
          </a:solidFill>
          <a:latin typeface="+mn-lt"/>
          <a:ea typeface="ＭＳ Ｐゴシック" charset="0"/>
          <a:cs typeface="SapientCentroSlab-Light"/>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74636D-B704-4F8C-ADE4-5B0E195695B2}" type="slidenum">
              <a:rPr lang="en-US" smtClean="0"/>
              <a:t>‹#›</a:t>
            </a:fld>
            <a:endParaRPr lang="en-US"/>
          </a:p>
        </p:txBody>
      </p:sp>
      <p:pic>
        <p:nvPicPr>
          <p:cNvPr id="7" name="Picture 6" descr="NCI-Logo-Gray-Knock-NEW.png">
            <a:extLst>
              <a:ext uri="{FF2B5EF4-FFF2-40B4-BE49-F238E27FC236}">
                <a16:creationId xmlns:a16="http://schemas.microsoft.com/office/drawing/2014/main" id="{24DC220F-3E65-4320-8551-319842C1B24B}"/>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304800" y="6486144"/>
            <a:ext cx="2555851" cy="243840"/>
          </a:xfrm>
          <a:prstGeom prst="rect">
            <a:avLst/>
          </a:prstGeom>
        </p:spPr>
      </p:pic>
    </p:spTree>
    <p:extLst>
      <p:ext uri="{BB962C8B-B14F-4D97-AF65-F5344CB8AC3E}">
        <p14:creationId xmlns:p14="http://schemas.microsoft.com/office/powerpoint/2010/main" val="4182397803"/>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6.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E0B1354-EDD6-42DA-8923-9E99FDA08A3E}"/>
              </a:ext>
            </a:extLst>
          </p:cNvPr>
          <p:cNvSpPr txBox="1"/>
          <p:nvPr/>
        </p:nvSpPr>
        <p:spPr>
          <a:xfrm>
            <a:off x="141388" y="293765"/>
            <a:ext cx="9674736" cy="1219886"/>
          </a:xfrm>
          <a:prstGeom prst="rect">
            <a:avLst/>
          </a:prstGeom>
          <a:noFill/>
        </p:spPr>
        <p:txBody>
          <a:bodyPr wrap="square" rtlCol="0">
            <a:spAutoFit/>
          </a:bodyPr>
          <a:lstStyle/>
          <a:p>
            <a:pPr defTabSz="609585" fontAlgn="base">
              <a:lnSpc>
                <a:spcPct val="120000"/>
              </a:lnSpc>
              <a:spcBef>
                <a:spcPct val="0"/>
              </a:spcBef>
              <a:spcAft>
                <a:spcPts val="2400"/>
              </a:spcAft>
            </a:pPr>
            <a:r>
              <a:rPr lang="en-US" sz="3200" b="1" dirty="0">
                <a:solidFill>
                  <a:srgbClr val="333F50"/>
                </a:solidFill>
                <a:latin typeface="Arial"/>
                <a:ea typeface="ＭＳ Ｐゴシック" charset="0"/>
              </a:rPr>
              <a:t>NCI Childhood Cancer Data Initiative (CCDI) – </a:t>
            </a:r>
            <a:br>
              <a:rPr lang="en-US" sz="3200" b="1" dirty="0">
                <a:solidFill>
                  <a:srgbClr val="333F50"/>
                </a:solidFill>
                <a:latin typeface="Arial"/>
                <a:ea typeface="ＭＳ Ｐゴシック" charset="0"/>
              </a:rPr>
            </a:br>
            <a:r>
              <a:rPr lang="en-US" sz="3200" b="1" dirty="0">
                <a:solidFill>
                  <a:srgbClr val="333F50"/>
                </a:solidFill>
                <a:latin typeface="Arial"/>
                <a:ea typeface="ＭＳ Ｐゴシック" charset="0"/>
              </a:rPr>
              <a:t>Building A Community </a:t>
            </a:r>
            <a:endParaRPr lang="en-US" sz="3200" cap="small" dirty="0">
              <a:solidFill>
                <a:srgbClr val="333F50"/>
              </a:solidFill>
              <a:latin typeface="Arial"/>
              <a:ea typeface="ＭＳ Ｐゴシック" charset="0"/>
            </a:endParaRPr>
          </a:p>
        </p:txBody>
      </p:sp>
      <p:sp>
        <p:nvSpPr>
          <p:cNvPr id="3" name="TextBox 2">
            <a:extLst>
              <a:ext uri="{FF2B5EF4-FFF2-40B4-BE49-F238E27FC236}">
                <a16:creationId xmlns:a16="http://schemas.microsoft.com/office/drawing/2014/main" id="{4914AEA4-C501-4277-ACDE-2C0290905A1B}"/>
              </a:ext>
            </a:extLst>
          </p:cNvPr>
          <p:cNvSpPr txBox="1"/>
          <p:nvPr/>
        </p:nvSpPr>
        <p:spPr>
          <a:xfrm>
            <a:off x="141386" y="1925342"/>
            <a:ext cx="10843025" cy="1487651"/>
          </a:xfrm>
          <a:prstGeom prst="rect">
            <a:avLst/>
          </a:prstGeom>
          <a:noFill/>
        </p:spPr>
        <p:txBody>
          <a:bodyPr wrap="square" rtlCol="0">
            <a:spAutoFit/>
          </a:bodyPr>
          <a:lstStyle/>
          <a:p>
            <a:pPr defTabSz="609585" fontAlgn="base">
              <a:spcBef>
                <a:spcPct val="0"/>
              </a:spcBef>
              <a:spcAft>
                <a:spcPct val="0"/>
              </a:spcAft>
            </a:pPr>
            <a:r>
              <a:rPr lang="en-US" sz="2400" dirty="0">
                <a:solidFill>
                  <a:srgbClr val="606060">
                    <a:lumMod val="50000"/>
                  </a:srgbClr>
                </a:solidFill>
                <a:latin typeface="Calibri" charset="0"/>
                <a:ea typeface="ＭＳ Ｐゴシック" charset="0"/>
              </a:rPr>
              <a:t>Childhood and AYA cancers are rare diseases: only</a:t>
            </a:r>
            <a:r>
              <a:rPr lang="en-US" sz="4267" dirty="0">
                <a:solidFill>
                  <a:srgbClr val="606060">
                    <a:lumMod val="50000"/>
                  </a:srgbClr>
                </a:solidFill>
                <a:latin typeface="Calibri" charset="0"/>
                <a:ea typeface="ＭＳ Ｐゴシック" charset="0"/>
              </a:rPr>
              <a:t> </a:t>
            </a:r>
            <a:r>
              <a:rPr lang="en-US" sz="4267" dirty="0">
                <a:solidFill>
                  <a:srgbClr val="1D7991"/>
                </a:solidFill>
                <a:latin typeface="Calibri" charset="0"/>
                <a:ea typeface="ＭＳ Ｐゴシック" charset="0"/>
              </a:rPr>
              <a:t>4-5%</a:t>
            </a:r>
            <a:r>
              <a:rPr lang="en-US" sz="4267" dirty="0">
                <a:solidFill>
                  <a:srgbClr val="606060">
                    <a:lumMod val="50000"/>
                  </a:srgbClr>
                </a:solidFill>
                <a:latin typeface="Calibri" charset="0"/>
                <a:ea typeface="ＭＳ Ｐゴシック" charset="0"/>
              </a:rPr>
              <a:t> </a:t>
            </a:r>
            <a:r>
              <a:rPr lang="en-US" sz="2400" dirty="0">
                <a:solidFill>
                  <a:srgbClr val="606060">
                    <a:lumMod val="50000"/>
                  </a:srgbClr>
                </a:solidFill>
                <a:latin typeface="Calibri" charset="0"/>
                <a:ea typeface="ＭＳ Ｐゴシック" charset="0"/>
              </a:rPr>
              <a:t>of diagnosed cancers</a:t>
            </a:r>
          </a:p>
          <a:p>
            <a:pPr defTabSz="609585" fontAlgn="base">
              <a:spcBef>
                <a:spcPct val="0"/>
              </a:spcBef>
              <a:spcAft>
                <a:spcPct val="0"/>
              </a:spcAft>
            </a:pPr>
            <a:r>
              <a:rPr lang="en-US" sz="2400" dirty="0">
                <a:solidFill>
                  <a:srgbClr val="606060">
                    <a:lumMod val="50000"/>
                  </a:srgbClr>
                </a:solidFill>
                <a:latin typeface="Calibri" charset="0"/>
                <a:ea typeface="ＭＳ Ｐゴシック" charset="0"/>
              </a:rPr>
              <a:t>	In the US: 	About </a:t>
            </a:r>
            <a:r>
              <a:rPr lang="en-US" sz="2400" b="1" dirty="0">
                <a:solidFill>
                  <a:srgbClr val="178DA9"/>
                </a:solidFill>
                <a:latin typeface="Calibri" charset="0"/>
                <a:ea typeface="ＭＳ Ｐゴシック" charset="0"/>
              </a:rPr>
              <a:t>16,000</a:t>
            </a:r>
            <a:r>
              <a:rPr lang="en-US" sz="2400" dirty="0">
                <a:solidFill>
                  <a:srgbClr val="606060">
                    <a:lumMod val="50000"/>
                  </a:srgbClr>
                </a:solidFill>
                <a:latin typeface="Calibri" charset="0"/>
                <a:ea typeface="ＭＳ Ｐゴシック" charset="0"/>
              </a:rPr>
              <a:t> cases for children from birth to 19 years of age</a:t>
            </a:r>
          </a:p>
          <a:p>
            <a:pPr defTabSz="609585" fontAlgn="base">
              <a:spcBef>
                <a:spcPct val="0"/>
              </a:spcBef>
              <a:spcAft>
                <a:spcPct val="0"/>
              </a:spcAft>
            </a:pPr>
            <a:r>
              <a:rPr lang="en-US" sz="2400" dirty="0">
                <a:solidFill>
                  <a:srgbClr val="606060">
                    <a:lumMod val="50000"/>
                  </a:srgbClr>
                </a:solidFill>
                <a:latin typeface="Calibri" charset="0"/>
                <a:ea typeface="ＭＳ Ｐゴシック" charset="0"/>
              </a:rPr>
              <a:t>				About </a:t>
            </a:r>
            <a:r>
              <a:rPr lang="en-US" sz="2400" b="1" dirty="0">
                <a:solidFill>
                  <a:srgbClr val="178DA9"/>
                </a:solidFill>
                <a:latin typeface="Calibri" charset="0"/>
                <a:ea typeface="ＭＳ Ｐゴシック" charset="0"/>
              </a:rPr>
              <a:t>80,000</a:t>
            </a:r>
            <a:r>
              <a:rPr lang="en-US" sz="2400" dirty="0">
                <a:solidFill>
                  <a:srgbClr val="606060">
                    <a:lumMod val="50000"/>
                  </a:srgbClr>
                </a:solidFill>
                <a:latin typeface="Calibri" charset="0"/>
                <a:ea typeface="ＭＳ Ｐゴシック" charset="0"/>
              </a:rPr>
              <a:t> cases for young adults from 20 to 39 years of age</a:t>
            </a:r>
          </a:p>
        </p:txBody>
      </p:sp>
      <p:sp>
        <p:nvSpPr>
          <p:cNvPr id="4" name="TextBox 3">
            <a:extLst>
              <a:ext uri="{FF2B5EF4-FFF2-40B4-BE49-F238E27FC236}">
                <a16:creationId xmlns:a16="http://schemas.microsoft.com/office/drawing/2014/main" id="{980E6B2F-42C3-4AA4-B322-336BC915D091}"/>
              </a:ext>
            </a:extLst>
          </p:cNvPr>
          <p:cNvSpPr txBox="1"/>
          <p:nvPr/>
        </p:nvSpPr>
        <p:spPr>
          <a:xfrm>
            <a:off x="4719620" y="3483393"/>
            <a:ext cx="5606599" cy="748988"/>
          </a:xfrm>
          <a:prstGeom prst="rect">
            <a:avLst/>
          </a:prstGeom>
          <a:noFill/>
        </p:spPr>
        <p:txBody>
          <a:bodyPr wrap="none" rtlCol="0">
            <a:spAutoFit/>
          </a:bodyPr>
          <a:lstStyle/>
          <a:p>
            <a:pPr defTabSz="609585" fontAlgn="base">
              <a:spcBef>
                <a:spcPct val="0"/>
              </a:spcBef>
              <a:spcAft>
                <a:spcPct val="0"/>
              </a:spcAft>
            </a:pPr>
            <a:r>
              <a:rPr lang="en-US" sz="2400" dirty="0">
                <a:solidFill>
                  <a:srgbClr val="606060">
                    <a:lumMod val="50000"/>
                  </a:srgbClr>
                </a:solidFill>
                <a:latin typeface="Calibri" charset="0"/>
                <a:ea typeface="ＭＳ Ｐゴシック" charset="0"/>
              </a:rPr>
              <a:t>Acute need for </a:t>
            </a:r>
            <a:r>
              <a:rPr lang="en-US" sz="4267" dirty="0">
                <a:solidFill>
                  <a:srgbClr val="1D7991"/>
                </a:solidFill>
                <a:latin typeface="Calibri" charset="0"/>
                <a:ea typeface="ＭＳ Ｐゴシック" charset="0"/>
              </a:rPr>
              <a:t>data</a:t>
            </a:r>
            <a:r>
              <a:rPr lang="en-US" sz="2400" dirty="0">
                <a:solidFill>
                  <a:srgbClr val="606060">
                    <a:lumMod val="50000"/>
                  </a:srgbClr>
                </a:solidFill>
                <a:latin typeface="Calibri" charset="0"/>
                <a:ea typeface="ＭＳ Ｐゴシック" charset="0"/>
              </a:rPr>
              <a:t> to support research</a:t>
            </a:r>
          </a:p>
        </p:txBody>
      </p:sp>
      <p:sp>
        <p:nvSpPr>
          <p:cNvPr id="5" name="TextBox 4">
            <a:extLst>
              <a:ext uri="{FF2B5EF4-FFF2-40B4-BE49-F238E27FC236}">
                <a16:creationId xmlns:a16="http://schemas.microsoft.com/office/drawing/2014/main" id="{88E4647C-FDBD-4468-A4FD-3CB351ED237E}"/>
              </a:ext>
            </a:extLst>
          </p:cNvPr>
          <p:cNvSpPr txBox="1"/>
          <p:nvPr/>
        </p:nvSpPr>
        <p:spPr>
          <a:xfrm>
            <a:off x="1161040" y="4263093"/>
            <a:ext cx="10014961" cy="1610569"/>
          </a:xfrm>
          <a:prstGeom prst="rect">
            <a:avLst/>
          </a:prstGeom>
          <a:noFill/>
        </p:spPr>
        <p:txBody>
          <a:bodyPr wrap="square" rtlCol="0">
            <a:spAutoFit/>
          </a:bodyPr>
          <a:lstStyle/>
          <a:p>
            <a:pPr defTabSz="609585" fontAlgn="base">
              <a:spcBef>
                <a:spcPct val="0"/>
              </a:spcBef>
              <a:spcAft>
                <a:spcPct val="0"/>
              </a:spcAft>
            </a:pPr>
            <a:r>
              <a:rPr lang="en-US" sz="3733" b="1" dirty="0">
                <a:solidFill>
                  <a:srgbClr val="606060">
                    <a:lumMod val="50000"/>
                  </a:srgbClr>
                </a:solidFill>
                <a:latin typeface="Calibri" charset="0"/>
                <a:ea typeface="ＭＳ Ｐゴシック" charset="0"/>
              </a:rPr>
              <a:t>CCDI</a:t>
            </a:r>
            <a:r>
              <a:rPr lang="en-US" sz="2400" dirty="0">
                <a:solidFill>
                  <a:srgbClr val="606060">
                    <a:lumMod val="50000"/>
                  </a:srgbClr>
                </a:solidFill>
                <a:latin typeface="Calibri" charset="0"/>
                <a:ea typeface="ＭＳ Ｐゴシック" charset="0"/>
              </a:rPr>
              <a:t> aims to build a </a:t>
            </a:r>
          </a:p>
          <a:p>
            <a:pPr defTabSz="609585" fontAlgn="base">
              <a:spcBef>
                <a:spcPct val="0"/>
              </a:spcBef>
              <a:spcAft>
                <a:spcPct val="0"/>
              </a:spcAft>
            </a:pPr>
            <a:r>
              <a:rPr lang="en-US" sz="3733" dirty="0">
                <a:solidFill>
                  <a:srgbClr val="1D7991"/>
                </a:solidFill>
                <a:latin typeface="Calibri" charset="0"/>
                <a:ea typeface="ＭＳ Ｐゴシック" charset="0"/>
              </a:rPr>
              <a:t>community focused on Pediatric and AYA Cancer </a:t>
            </a:r>
            <a:endParaRPr lang="en-US" sz="2667" dirty="0">
              <a:solidFill>
                <a:srgbClr val="606060">
                  <a:lumMod val="50000"/>
                </a:srgbClr>
              </a:solidFill>
              <a:latin typeface="Calibri" charset="0"/>
              <a:ea typeface="ＭＳ Ｐゴシック" charset="0"/>
            </a:endParaRPr>
          </a:p>
          <a:p>
            <a:pPr defTabSz="609585" fontAlgn="base">
              <a:spcBef>
                <a:spcPct val="0"/>
              </a:spcBef>
              <a:spcAft>
                <a:spcPct val="0"/>
              </a:spcAft>
            </a:pPr>
            <a:r>
              <a:rPr lang="en-US" sz="2400" dirty="0">
                <a:solidFill>
                  <a:srgbClr val="606060">
                    <a:lumMod val="50000"/>
                  </a:srgbClr>
                </a:solidFill>
                <a:latin typeface="Calibri" charset="0"/>
                <a:ea typeface="ＭＳ Ｐゴシック" charset="0"/>
              </a:rPr>
              <a:t>	</a:t>
            </a:r>
            <a:endParaRPr lang="en-US" sz="2400" dirty="0">
              <a:solidFill>
                <a:srgbClr val="1D7991"/>
              </a:solidFill>
              <a:latin typeface="Calibri" charset="0"/>
              <a:ea typeface="ＭＳ Ｐゴシック" charset="0"/>
            </a:endParaRPr>
          </a:p>
        </p:txBody>
      </p:sp>
    </p:spTree>
    <p:extLst>
      <p:ext uri="{BB962C8B-B14F-4D97-AF65-F5344CB8AC3E}">
        <p14:creationId xmlns:p14="http://schemas.microsoft.com/office/powerpoint/2010/main" val="1327748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Arrow Connector 75">
            <a:extLst>
              <a:ext uri="{FF2B5EF4-FFF2-40B4-BE49-F238E27FC236}">
                <a16:creationId xmlns:a16="http://schemas.microsoft.com/office/drawing/2014/main" id="{186C4032-2E46-4449-878A-CAB8CD6BEA7F}"/>
              </a:ext>
            </a:extLst>
          </p:cNvPr>
          <p:cNvCxnSpPr>
            <a:stCxn id="15" idx="1"/>
            <a:endCxn id="14" idx="3"/>
          </p:cNvCxnSpPr>
          <p:nvPr/>
        </p:nvCxnSpPr>
        <p:spPr>
          <a:xfrm flipV="1">
            <a:off x="9543272" y="3482908"/>
            <a:ext cx="563234" cy="5"/>
          </a:xfrm>
          <a:prstGeom prst="straightConnector1">
            <a:avLst/>
          </a:prstGeom>
          <a:noFill/>
          <a:ln w="28575" cap="flat">
            <a:solidFill>
              <a:srgbClr val="000000"/>
            </a:solidFill>
            <a:prstDash val="solid"/>
            <a:miter/>
            <a:tailEnd type="arrow"/>
          </a:ln>
        </p:spPr>
      </p:cxnSp>
      <p:cxnSp>
        <p:nvCxnSpPr>
          <p:cNvPr id="3" name="Connector: Elbow 74">
            <a:extLst>
              <a:ext uri="{FF2B5EF4-FFF2-40B4-BE49-F238E27FC236}">
                <a16:creationId xmlns:a16="http://schemas.microsoft.com/office/drawing/2014/main" id="{58D5B9EC-F5EE-4030-AA41-08489DF1E832}"/>
              </a:ext>
            </a:extLst>
          </p:cNvPr>
          <p:cNvCxnSpPr/>
          <p:nvPr/>
        </p:nvCxnSpPr>
        <p:spPr>
          <a:xfrm flipV="1">
            <a:off x="7348712" y="1430551"/>
            <a:ext cx="640080" cy="457200"/>
          </a:xfrm>
          <a:prstGeom prst="bentConnector3">
            <a:avLst/>
          </a:prstGeom>
          <a:noFill/>
          <a:ln w="28575" cap="flat">
            <a:solidFill>
              <a:srgbClr val="000000"/>
            </a:solidFill>
            <a:prstDash val="solid"/>
            <a:miter/>
            <a:tailEnd type="arrow"/>
          </a:ln>
        </p:spPr>
      </p:cxnSp>
      <p:cxnSp>
        <p:nvCxnSpPr>
          <p:cNvPr id="4" name="Connector: Elbow 69">
            <a:extLst>
              <a:ext uri="{FF2B5EF4-FFF2-40B4-BE49-F238E27FC236}">
                <a16:creationId xmlns:a16="http://schemas.microsoft.com/office/drawing/2014/main" id="{47B618C3-D05D-4B5A-BD00-A64081F69EAA}"/>
              </a:ext>
            </a:extLst>
          </p:cNvPr>
          <p:cNvCxnSpPr/>
          <p:nvPr/>
        </p:nvCxnSpPr>
        <p:spPr>
          <a:xfrm>
            <a:off x="7334539" y="2236777"/>
            <a:ext cx="640080" cy="1005840"/>
          </a:xfrm>
          <a:prstGeom prst="bentConnector3">
            <a:avLst/>
          </a:prstGeom>
          <a:noFill/>
          <a:ln w="28575" cap="flat">
            <a:solidFill>
              <a:srgbClr val="000000"/>
            </a:solidFill>
            <a:prstDash val="solid"/>
            <a:miter/>
            <a:tailEnd type="arrow"/>
          </a:ln>
        </p:spPr>
      </p:cxnSp>
      <p:cxnSp>
        <p:nvCxnSpPr>
          <p:cNvPr id="5" name="Connector: Elbow 72">
            <a:extLst>
              <a:ext uri="{FF2B5EF4-FFF2-40B4-BE49-F238E27FC236}">
                <a16:creationId xmlns:a16="http://schemas.microsoft.com/office/drawing/2014/main" id="{C0775A60-21EB-4C1C-9B5E-D8939D9E7A74}"/>
              </a:ext>
            </a:extLst>
          </p:cNvPr>
          <p:cNvCxnSpPr/>
          <p:nvPr/>
        </p:nvCxnSpPr>
        <p:spPr>
          <a:xfrm flipV="1">
            <a:off x="7334539" y="3749332"/>
            <a:ext cx="640080" cy="1005840"/>
          </a:xfrm>
          <a:prstGeom prst="bentConnector3">
            <a:avLst/>
          </a:prstGeom>
          <a:noFill/>
          <a:ln w="28575" cap="flat">
            <a:solidFill>
              <a:srgbClr val="000000"/>
            </a:solidFill>
            <a:prstDash val="solid"/>
            <a:miter/>
            <a:tailEnd type="arrow"/>
          </a:ln>
        </p:spPr>
      </p:cxnSp>
      <p:cxnSp>
        <p:nvCxnSpPr>
          <p:cNvPr id="6" name="Connector: Elbow 61">
            <a:extLst>
              <a:ext uri="{FF2B5EF4-FFF2-40B4-BE49-F238E27FC236}">
                <a16:creationId xmlns:a16="http://schemas.microsoft.com/office/drawing/2014/main" id="{C3863939-0D58-4D49-BFEE-E1B752CD84E4}"/>
              </a:ext>
            </a:extLst>
          </p:cNvPr>
          <p:cNvCxnSpPr/>
          <p:nvPr/>
        </p:nvCxnSpPr>
        <p:spPr>
          <a:xfrm flipV="1">
            <a:off x="5109383" y="2237116"/>
            <a:ext cx="640080" cy="1005840"/>
          </a:xfrm>
          <a:prstGeom prst="bentConnector3">
            <a:avLst/>
          </a:prstGeom>
          <a:noFill/>
          <a:ln w="28575" cap="flat">
            <a:solidFill>
              <a:srgbClr val="000000"/>
            </a:solidFill>
            <a:prstDash val="solid"/>
            <a:miter/>
            <a:tailEnd type="arrow"/>
          </a:ln>
        </p:spPr>
      </p:cxnSp>
      <p:cxnSp>
        <p:nvCxnSpPr>
          <p:cNvPr id="7" name="Connector: Elbow 68">
            <a:extLst>
              <a:ext uri="{FF2B5EF4-FFF2-40B4-BE49-F238E27FC236}">
                <a16:creationId xmlns:a16="http://schemas.microsoft.com/office/drawing/2014/main" id="{C92C5D8E-56A9-4F6D-A7B3-7345D53F3845}"/>
              </a:ext>
            </a:extLst>
          </p:cNvPr>
          <p:cNvCxnSpPr/>
          <p:nvPr/>
        </p:nvCxnSpPr>
        <p:spPr>
          <a:xfrm>
            <a:off x="5108871" y="3749250"/>
            <a:ext cx="640080" cy="1005840"/>
          </a:xfrm>
          <a:prstGeom prst="bentConnector3">
            <a:avLst/>
          </a:prstGeom>
          <a:noFill/>
          <a:ln w="28575" cap="flat">
            <a:solidFill>
              <a:srgbClr val="000000"/>
            </a:solidFill>
            <a:prstDash val="solid"/>
            <a:miter/>
            <a:tailEnd type="arrow"/>
          </a:ln>
        </p:spPr>
      </p:cxnSp>
      <p:sp>
        <p:nvSpPr>
          <p:cNvPr id="8" name="Cylinder 26">
            <a:extLst>
              <a:ext uri="{FF2B5EF4-FFF2-40B4-BE49-F238E27FC236}">
                <a16:creationId xmlns:a16="http://schemas.microsoft.com/office/drawing/2014/main" id="{844FEA6A-F9FB-4C62-8B66-ACF50F050E32}"/>
              </a:ext>
            </a:extLst>
          </p:cNvPr>
          <p:cNvSpPr/>
          <p:nvPr/>
        </p:nvSpPr>
        <p:spPr>
          <a:xfrm rot="16200004">
            <a:off x="3537517" y="2526949"/>
            <a:ext cx="1371910" cy="1911928"/>
          </a:xfrm>
          <a:custGeom>
            <a:avLst/>
            <a:gdLst>
              <a:gd name="f0" fmla="val 21600000"/>
              <a:gd name="f1" fmla="val 10800000"/>
              <a:gd name="f2" fmla="val 5400000"/>
              <a:gd name="f3" fmla="val 180"/>
              <a:gd name="f4" fmla="val w"/>
              <a:gd name="f5" fmla="val h"/>
              <a:gd name="f6" fmla="val ss"/>
              <a:gd name="f7" fmla="val 0"/>
              <a:gd name="f8" fmla="+- 0 0 10800000"/>
              <a:gd name="f9" fmla="val 25000"/>
              <a:gd name="f10" fmla="+- 0 0 -360"/>
              <a:gd name="f11" fmla="abs f4"/>
              <a:gd name="f12" fmla="abs f5"/>
              <a:gd name="f13" fmla="abs f6"/>
              <a:gd name="f14" fmla="*/ f10 f1 1"/>
              <a:gd name="f15" fmla="?: f11 f4 1"/>
              <a:gd name="f16" fmla="?: f12 f5 1"/>
              <a:gd name="f17" fmla="?: f13 f6 1"/>
              <a:gd name="f18" fmla="*/ f14 1 f3"/>
              <a:gd name="f19" fmla="*/ f15 1 21600"/>
              <a:gd name="f20" fmla="*/ f16 1 21600"/>
              <a:gd name="f21" fmla="*/ 21600 f15 1"/>
              <a:gd name="f22" fmla="*/ 21600 f16 1"/>
              <a:gd name="f23" fmla="+- f18 0 f2"/>
              <a:gd name="f24" fmla="min f20 f19"/>
              <a:gd name="f25" fmla="*/ f21 1 f17"/>
              <a:gd name="f26" fmla="*/ f22 1 f17"/>
              <a:gd name="f27" fmla="val f25"/>
              <a:gd name="f28" fmla="val f26"/>
              <a:gd name="f29" fmla="*/ f7 f24 1"/>
              <a:gd name="f30" fmla="+- f28 0 f7"/>
              <a:gd name="f31" fmla="+- f27 0 f7"/>
              <a:gd name="f32" fmla="*/ f27 f24 1"/>
              <a:gd name="f33" fmla="*/ f31 1 2"/>
              <a:gd name="f34" fmla="min f31 f30"/>
              <a:gd name="f35" fmla="+- f7 f33 0"/>
              <a:gd name="f36" fmla="*/ f34 f9 1"/>
              <a:gd name="f37" fmla="*/ f33 f24 1"/>
              <a:gd name="f38" fmla="*/ f36 1 200000"/>
              <a:gd name="f39" fmla="*/ f35 f24 1"/>
              <a:gd name="f40" fmla="+- f38 f38 0"/>
              <a:gd name="f41" fmla="+- f28 0 f38"/>
              <a:gd name="f42" fmla="*/ f38 f24 1"/>
              <a:gd name="f43" fmla="*/ f40 f24 1"/>
              <a:gd name="f44" fmla="*/ f41 f24 1"/>
            </a:gdLst>
            <a:ahLst/>
            <a:cxnLst>
              <a:cxn ang="3cd4">
                <a:pos x="hc" y="t"/>
              </a:cxn>
              <a:cxn ang="0">
                <a:pos x="r" y="vc"/>
              </a:cxn>
              <a:cxn ang="cd4">
                <a:pos x="hc" y="b"/>
              </a:cxn>
              <a:cxn ang="cd2">
                <a:pos x="l" y="vc"/>
              </a:cxn>
              <a:cxn ang="f23">
                <a:pos x="f39" y="f43"/>
              </a:cxn>
            </a:cxnLst>
            <a:rect l="f29" t="f43" r="f32" b="f44"/>
            <a:pathLst>
              <a:path stroke="0">
                <a:moveTo>
                  <a:pt x="f29" y="f42"/>
                </a:moveTo>
                <a:arcTo wR="f37" hR="f42" stAng="f1" swAng="f8"/>
                <a:lnTo>
                  <a:pt x="f32" y="f44"/>
                </a:lnTo>
                <a:arcTo wR="f37" hR="f42" stAng="f7" swAng="f1"/>
                <a:close/>
              </a:path>
              <a:path stroke="0">
                <a:moveTo>
                  <a:pt x="f29" y="f42"/>
                </a:moveTo>
                <a:arcTo wR="f37" hR="f42" stAng="f1" swAng="f0"/>
                <a:close/>
              </a:path>
              <a:path fill="none">
                <a:moveTo>
                  <a:pt x="f32" y="f42"/>
                </a:moveTo>
                <a:arcTo wR="f37" hR="f42" stAng="f7" swAng="f0"/>
                <a:lnTo>
                  <a:pt x="f32" y="f44"/>
                </a:lnTo>
                <a:arcTo wR="f37" hR="f42" stAng="f7" swAng="f1"/>
                <a:lnTo>
                  <a:pt x="f29" y="f42"/>
                </a:lnTo>
              </a:path>
            </a:pathLst>
          </a:custGeom>
          <a:solidFill>
            <a:srgbClr val="5AA2AE"/>
          </a:solidFill>
          <a:ln w="12701" cap="flat">
            <a:solidFill>
              <a:srgbClr val="0D0D0D"/>
            </a:solidFill>
            <a:prstDash val="solid"/>
            <a:miter/>
          </a:ln>
        </p:spPr>
        <p:txBody>
          <a:bodyPr vert="eaVert" wrap="square" lIns="91440" tIns="45720" rIns="91440" bIns="45720" anchor="ctr" anchorCtr="1"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1200" b="1" i="0" u="none" strike="noStrike" kern="0" cap="none" spc="0" normalizeH="0" baseline="0" noProof="0">
                <a:ln>
                  <a:noFill/>
                </a:ln>
                <a:solidFill>
                  <a:srgbClr val="FFFFFF"/>
                </a:solidFill>
                <a:effectLst/>
                <a:uLnTx/>
                <a:uFillTx/>
                <a:latin typeface="Helvetica" pitchFamily="34"/>
                <a:ea typeface="+mn-ea"/>
                <a:cs typeface="Helvetica" pitchFamily="34"/>
              </a:rPr>
              <a:t>CCDI Molecular Characterization Pipeline</a:t>
            </a:r>
          </a:p>
        </p:txBody>
      </p:sp>
      <p:grpSp>
        <p:nvGrpSpPr>
          <p:cNvPr id="9" name="Group 2">
            <a:extLst>
              <a:ext uri="{FF2B5EF4-FFF2-40B4-BE49-F238E27FC236}">
                <a16:creationId xmlns:a16="http://schemas.microsoft.com/office/drawing/2014/main" id="{E3B586B2-A773-4254-A0FE-463A6D3B7CD4}"/>
              </a:ext>
            </a:extLst>
          </p:cNvPr>
          <p:cNvGrpSpPr/>
          <p:nvPr/>
        </p:nvGrpSpPr>
        <p:grpSpPr>
          <a:xfrm>
            <a:off x="5742651" y="1336304"/>
            <a:ext cx="1682907" cy="4293217"/>
            <a:chOff x="5742651" y="1336304"/>
            <a:chExt cx="1682907" cy="4293217"/>
          </a:xfrm>
        </p:grpSpPr>
        <p:sp>
          <p:nvSpPr>
            <p:cNvPr id="10" name="Rectangle 28">
              <a:extLst>
                <a:ext uri="{FF2B5EF4-FFF2-40B4-BE49-F238E27FC236}">
                  <a16:creationId xmlns:a16="http://schemas.microsoft.com/office/drawing/2014/main" id="{E9C387E7-48CB-4498-BA29-8DD19A32836C}"/>
                </a:ext>
              </a:extLst>
            </p:cNvPr>
            <p:cNvSpPr/>
            <p:nvPr/>
          </p:nvSpPr>
          <p:spPr>
            <a:xfrm>
              <a:off x="5742651" y="1336304"/>
              <a:ext cx="1682898" cy="1828800"/>
            </a:xfrm>
            <a:prstGeom prst="rect">
              <a:avLst/>
            </a:prstGeom>
            <a:solidFill>
              <a:srgbClr val="203864"/>
            </a:solidFill>
            <a:ln w="12701" cap="flat">
              <a:solidFill>
                <a:srgbClr val="000000"/>
              </a:solidFill>
              <a:prstDash val="solid"/>
              <a:miter/>
            </a:ln>
          </p:spPr>
          <p:txBody>
            <a:bodyPr vert="horz" wrap="square" lIns="91440" tIns="45720" rIns="91440" bIns="45720" anchor="ctr" anchorCtr="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1200" b="1" i="0" u="none" strike="noStrike" kern="0" cap="none" spc="0" normalizeH="0" baseline="0" noProof="0">
                  <a:ln>
                    <a:noFill/>
                  </a:ln>
                  <a:solidFill>
                    <a:srgbClr val="FFFFFF"/>
                  </a:solidFill>
                  <a:effectLst/>
                  <a:uLnTx/>
                  <a:uFillTx/>
                  <a:latin typeface="Helvetica" pitchFamily="34"/>
                  <a:ea typeface="+mn-ea"/>
                  <a:cs typeface="Helvetica" pitchFamily="34"/>
                </a:rPr>
                <a:t>Clinical Sequencing (CLIA)</a:t>
              </a:r>
            </a:p>
            <a:p>
              <a:pPr marL="171450" marR="0" lvl="0" indent="-171450" algn="l" defTabSz="914400" rtl="0" eaLnBrk="1" fontAlgn="auto" latinLnBrk="0" hangingPunct="1">
                <a:lnSpc>
                  <a:spcPct val="100000"/>
                </a:lnSpc>
                <a:spcBef>
                  <a:spcPts val="0"/>
                </a:spcBef>
                <a:spcAft>
                  <a:spcPts val="0"/>
                </a:spcAft>
                <a:buClrTx/>
                <a:buSzPct val="100000"/>
                <a:buFont typeface="Wingdings" pitchFamily="2"/>
                <a:buChar char="§"/>
                <a:tabLst/>
                <a:defRPr sz="1800" b="0" i="0" u="none" strike="noStrike" kern="0" cap="none" spc="0" baseline="0">
                  <a:solidFill>
                    <a:srgbClr val="000000"/>
                  </a:solidFill>
                  <a:uFillTx/>
                </a:defRPr>
              </a:pPr>
              <a:r>
                <a:rPr kumimoji="0" lang="en-US" sz="1000" b="0" i="0" u="none" strike="noStrike" kern="0" cap="none" spc="0" normalizeH="0" baseline="0" noProof="0">
                  <a:ln>
                    <a:noFill/>
                  </a:ln>
                  <a:solidFill>
                    <a:srgbClr val="FFFFFF"/>
                  </a:solidFill>
                  <a:effectLst/>
                  <a:uLnTx/>
                  <a:uFillTx/>
                  <a:latin typeface="Helvetica" pitchFamily="34"/>
                  <a:ea typeface="+mn-ea"/>
                  <a:cs typeface="Helvetica" pitchFamily="34"/>
                </a:rPr>
                <a:t>Targeted exome seq</a:t>
              </a:r>
            </a:p>
            <a:p>
              <a:pPr marL="171450" marR="0" lvl="0" indent="-171450" algn="l" defTabSz="914400" rtl="0" eaLnBrk="1" fontAlgn="auto" latinLnBrk="0" hangingPunct="1">
                <a:lnSpc>
                  <a:spcPct val="100000"/>
                </a:lnSpc>
                <a:spcBef>
                  <a:spcPts val="0"/>
                </a:spcBef>
                <a:spcAft>
                  <a:spcPts val="0"/>
                </a:spcAft>
                <a:buClrTx/>
                <a:buSzPct val="100000"/>
                <a:buFont typeface="Wingdings" pitchFamily="2"/>
                <a:buChar char="§"/>
                <a:tabLst/>
                <a:defRPr sz="1800" b="0" i="0" u="none" strike="noStrike" kern="0" cap="none" spc="0" baseline="0">
                  <a:solidFill>
                    <a:srgbClr val="000000"/>
                  </a:solidFill>
                  <a:uFillTx/>
                </a:defRPr>
              </a:pPr>
              <a:r>
                <a:rPr kumimoji="0" lang="en-US" sz="1000" b="0" i="0" u="none" strike="noStrike" kern="0" cap="none" spc="0" normalizeH="0" baseline="0" noProof="0">
                  <a:ln>
                    <a:noFill/>
                  </a:ln>
                  <a:solidFill>
                    <a:srgbClr val="FFFFFF"/>
                  </a:solidFill>
                  <a:effectLst/>
                  <a:uLnTx/>
                  <a:uFillTx/>
                  <a:latin typeface="Helvetica" pitchFamily="34"/>
                  <a:ea typeface="+mn-ea"/>
                  <a:cs typeface="Helvetica" pitchFamily="34"/>
                </a:rPr>
                <a:t>Archer fusion</a:t>
              </a:r>
            </a:p>
            <a:p>
              <a:pPr marL="171450" marR="0" lvl="0" indent="-171450" algn="l" defTabSz="914400" rtl="0" eaLnBrk="1" fontAlgn="auto" latinLnBrk="0" hangingPunct="1">
                <a:lnSpc>
                  <a:spcPct val="100000"/>
                </a:lnSpc>
                <a:spcBef>
                  <a:spcPts val="0"/>
                </a:spcBef>
                <a:spcAft>
                  <a:spcPts val="0"/>
                </a:spcAft>
                <a:buClrTx/>
                <a:buSzPct val="100000"/>
                <a:buFont typeface="Wingdings" pitchFamily="2"/>
                <a:buChar char="§"/>
                <a:tabLst/>
                <a:defRPr sz="1800" b="0" i="0" u="none" strike="noStrike" kern="0" cap="none" spc="0" baseline="0">
                  <a:solidFill>
                    <a:srgbClr val="000000"/>
                  </a:solidFill>
                  <a:uFillTx/>
                </a:defRPr>
              </a:pPr>
              <a:r>
                <a:rPr kumimoji="0" lang="en-US" sz="1000" b="0" i="0" u="none" strike="noStrike" kern="0" cap="none" spc="0" normalizeH="0" baseline="0" noProof="0">
                  <a:ln>
                    <a:noFill/>
                  </a:ln>
                  <a:solidFill>
                    <a:srgbClr val="FFFFFF"/>
                  </a:solidFill>
                  <a:effectLst/>
                  <a:uLnTx/>
                  <a:uFillTx/>
                  <a:latin typeface="Helvetica" pitchFamily="34"/>
                  <a:ea typeface="+mn-ea"/>
                  <a:cs typeface="Helvetica" pitchFamily="34"/>
                </a:rPr>
                <a:t>EPIC methylation array</a:t>
              </a:r>
            </a:p>
            <a:p>
              <a:pPr marL="171450" marR="0" lvl="0" indent="-171450" algn="l" defTabSz="914400" rtl="0" eaLnBrk="1" fontAlgn="auto" latinLnBrk="0" hangingPunct="1">
                <a:lnSpc>
                  <a:spcPct val="100000"/>
                </a:lnSpc>
                <a:spcBef>
                  <a:spcPts val="0"/>
                </a:spcBef>
                <a:spcAft>
                  <a:spcPts val="0"/>
                </a:spcAft>
                <a:buClrTx/>
                <a:buSzPct val="100000"/>
                <a:buFont typeface="Wingdings" pitchFamily="2"/>
                <a:buChar char="§"/>
                <a:tabLst/>
                <a:defRPr sz="1800" b="0" i="0" u="none" strike="noStrike" kern="0" cap="none" spc="0" baseline="0">
                  <a:solidFill>
                    <a:srgbClr val="000000"/>
                  </a:solidFill>
                  <a:uFillTx/>
                </a:defRPr>
              </a:pPr>
              <a:r>
                <a:rPr kumimoji="0" lang="en-US" sz="1000" b="0" i="0" u="none" strike="noStrike" kern="0" cap="none" spc="0" normalizeH="0" baseline="0" noProof="0">
                  <a:ln>
                    <a:noFill/>
                  </a:ln>
                  <a:solidFill>
                    <a:srgbClr val="FFFFFF"/>
                  </a:solidFill>
                  <a:effectLst/>
                  <a:uLnTx/>
                  <a:uFillTx/>
                  <a:latin typeface="Helvetica" pitchFamily="34"/>
                  <a:ea typeface="+mn-ea"/>
                  <a:cs typeface="Helvetica" pitchFamily="34"/>
                </a:rPr>
                <a:t>Clinical/demographic</a:t>
              </a:r>
            </a:p>
          </p:txBody>
        </p:sp>
        <p:sp>
          <p:nvSpPr>
            <p:cNvPr id="11" name="Rectangle 29">
              <a:extLst>
                <a:ext uri="{FF2B5EF4-FFF2-40B4-BE49-F238E27FC236}">
                  <a16:creationId xmlns:a16="http://schemas.microsoft.com/office/drawing/2014/main" id="{72DAAA89-9527-4823-BE12-1E04E37E6B82}"/>
                </a:ext>
              </a:extLst>
            </p:cNvPr>
            <p:cNvSpPr/>
            <p:nvPr/>
          </p:nvSpPr>
          <p:spPr>
            <a:xfrm>
              <a:off x="5749463" y="3800721"/>
              <a:ext cx="1676095" cy="1828800"/>
            </a:xfrm>
            <a:prstGeom prst="rect">
              <a:avLst/>
            </a:prstGeom>
            <a:solidFill>
              <a:srgbClr val="660066"/>
            </a:solidFill>
            <a:ln w="12701" cap="flat">
              <a:solidFill>
                <a:srgbClr val="660066"/>
              </a:solidFill>
              <a:prstDash val="solid"/>
              <a:miter/>
            </a:ln>
          </p:spPr>
          <p:txBody>
            <a:bodyPr vert="horz" wrap="square" lIns="91440" tIns="45720" rIns="91440" bIns="45720" anchor="ctr" anchorCtr="0"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1200" b="1" i="0" u="none" strike="noStrike" kern="0" cap="none" spc="0" normalizeH="0" baseline="0" noProof="0">
                  <a:ln>
                    <a:noFill/>
                  </a:ln>
                  <a:solidFill>
                    <a:srgbClr val="FFFFFF"/>
                  </a:solidFill>
                  <a:effectLst/>
                  <a:uLnTx/>
                  <a:uFillTx/>
                  <a:latin typeface="Helvetica" pitchFamily="34"/>
                  <a:ea typeface="+mn-ea"/>
                  <a:cs typeface="Helvetica" pitchFamily="34"/>
                </a:rPr>
                <a:t>Research-Grade Characterization (non-CLIA)</a:t>
              </a:r>
            </a:p>
            <a:p>
              <a:pPr marL="171450" marR="0" lvl="0" indent="-171450" algn="l" defTabSz="914400" rtl="0" eaLnBrk="1" fontAlgn="auto" latinLnBrk="0" hangingPunct="1">
                <a:lnSpc>
                  <a:spcPct val="100000"/>
                </a:lnSpc>
                <a:spcBef>
                  <a:spcPts val="0"/>
                </a:spcBef>
                <a:spcAft>
                  <a:spcPts val="0"/>
                </a:spcAft>
                <a:buClrTx/>
                <a:buSzPct val="100000"/>
                <a:buFont typeface="Wingdings" pitchFamily="2"/>
                <a:buChar char="§"/>
                <a:tabLst/>
                <a:defRPr sz="1800" b="0" i="0" u="none" strike="noStrike" kern="0" cap="none" spc="0" baseline="0">
                  <a:solidFill>
                    <a:srgbClr val="000000"/>
                  </a:solidFill>
                  <a:uFillTx/>
                </a:defRPr>
              </a:pPr>
              <a:r>
                <a:rPr kumimoji="0" lang="en-US" sz="1000" b="0" i="0" u="none" strike="noStrike" kern="0" cap="none" spc="0" normalizeH="0" baseline="0" noProof="0">
                  <a:ln>
                    <a:noFill/>
                  </a:ln>
                  <a:solidFill>
                    <a:srgbClr val="FFFFFF"/>
                  </a:solidFill>
                  <a:effectLst/>
                  <a:uLnTx/>
                  <a:uFillTx/>
                  <a:latin typeface="Helvetica" pitchFamily="34"/>
                  <a:ea typeface="+mn-ea"/>
                  <a:cs typeface="Helvetica" pitchFamily="34"/>
                </a:rPr>
                <a:t>WGS</a:t>
              </a:r>
            </a:p>
            <a:p>
              <a:pPr marL="171450" marR="0" lvl="0" indent="-171450" algn="l" defTabSz="914400" rtl="0" eaLnBrk="1" fontAlgn="auto" latinLnBrk="0" hangingPunct="1">
                <a:lnSpc>
                  <a:spcPct val="100000"/>
                </a:lnSpc>
                <a:spcBef>
                  <a:spcPts val="0"/>
                </a:spcBef>
                <a:spcAft>
                  <a:spcPts val="0"/>
                </a:spcAft>
                <a:buClrTx/>
                <a:buSzPct val="100000"/>
                <a:buFont typeface="Wingdings" pitchFamily="2"/>
                <a:buChar char="§"/>
                <a:tabLst/>
                <a:defRPr sz="1800" b="0" i="0" u="none" strike="noStrike" kern="0" cap="none" spc="0" baseline="0">
                  <a:solidFill>
                    <a:srgbClr val="000000"/>
                  </a:solidFill>
                  <a:uFillTx/>
                </a:defRPr>
              </a:pPr>
              <a:r>
                <a:rPr kumimoji="0" lang="en-US" sz="1000" b="0" i="0" u="none" strike="noStrike" kern="0" cap="none" spc="0" normalizeH="0" baseline="0" noProof="0">
                  <a:ln>
                    <a:noFill/>
                  </a:ln>
                  <a:solidFill>
                    <a:srgbClr val="FFFFFF"/>
                  </a:solidFill>
                  <a:effectLst/>
                  <a:uLnTx/>
                  <a:uFillTx/>
                  <a:latin typeface="Helvetica" pitchFamily="34"/>
                  <a:ea typeface="+mn-ea"/>
                  <a:cs typeface="Helvetica" pitchFamily="34"/>
                </a:rPr>
                <a:t>RNA-seq</a:t>
              </a:r>
            </a:p>
            <a:p>
              <a:pPr marL="171450" marR="0" lvl="0" indent="-171450" algn="l" defTabSz="914400" rtl="0" eaLnBrk="1" fontAlgn="auto" latinLnBrk="0" hangingPunct="1">
                <a:lnSpc>
                  <a:spcPct val="100000"/>
                </a:lnSpc>
                <a:spcBef>
                  <a:spcPts val="0"/>
                </a:spcBef>
                <a:spcAft>
                  <a:spcPts val="0"/>
                </a:spcAft>
                <a:buClrTx/>
                <a:buSzPct val="100000"/>
                <a:buFont typeface="Wingdings" pitchFamily="2"/>
                <a:buChar char="§"/>
                <a:tabLst/>
                <a:defRPr sz="1800" b="0" i="0" u="none" strike="noStrike" kern="0" cap="none" spc="0" baseline="0">
                  <a:solidFill>
                    <a:srgbClr val="000000"/>
                  </a:solidFill>
                  <a:uFillTx/>
                </a:defRPr>
              </a:pPr>
              <a:r>
                <a:rPr kumimoji="0" lang="en-US" sz="1000" b="0" i="0" u="none" strike="noStrike" kern="0" cap="none" spc="0" normalizeH="0" baseline="0" noProof="0">
                  <a:ln>
                    <a:noFill/>
                  </a:ln>
                  <a:solidFill>
                    <a:srgbClr val="FFFFFF"/>
                  </a:solidFill>
                  <a:effectLst/>
                  <a:uLnTx/>
                  <a:uFillTx/>
                  <a:latin typeface="Helvetica" pitchFamily="34"/>
                  <a:ea typeface="+mn-ea"/>
                  <a:cs typeface="Helvetica" pitchFamily="34"/>
                </a:rPr>
                <a:t>Proteomics</a:t>
              </a:r>
            </a:p>
            <a:p>
              <a:pPr marL="171450" marR="0" lvl="0" indent="-171450" algn="l" defTabSz="914400" rtl="0" eaLnBrk="1" fontAlgn="auto" latinLnBrk="0" hangingPunct="1">
                <a:lnSpc>
                  <a:spcPct val="100000"/>
                </a:lnSpc>
                <a:spcBef>
                  <a:spcPts val="0"/>
                </a:spcBef>
                <a:spcAft>
                  <a:spcPts val="0"/>
                </a:spcAft>
                <a:buClrTx/>
                <a:buSzPct val="100000"/>
                <a:buFont typeface="Wingdings" pitchFamily="2"/>
                <a:buChar char="§"/>
                <a:tabLst/>
                <a:defRPr sz="1800" b="0" i="0" u="none" strike="noStrike" kern="0" cap="none" spc="0" baseline="0">
                  <a:solidFill>
                    <a:srgbClr val="000000"/>
                  </a:solidFill>
                  <a:uFillTx/>
                </a:defRPr>
              </a:pPr>
              <a:r>
                <a:rPr kumimoji="0" lang="en-US" sz="1000" b="0" i="0" u="none" strike="noStrike" kern="0" cap="none" spc="0" normalizeH="0" baseline="0" noProof="0">
                  <a:ln>
                    <a:noFill/>
                  </a:ln>
                  <a:solidFill>
                    <a:srgbClr val="FFFFFF"/>
                  </a:solidFill>
                  <a:effectLst/>
                  <a:uLnTx/>
                  <a:uFillTx/>
                  <a:latin typeface="Helvetica" pitchFamily="34"/>
                  <a:ea typeface="+mn-ea"/>
                  <a:cs typeface="Helvetica" pitchFamily="34"/>
                </a:rPr>
                <a:t>Metabolomics</a:t>
              </a:r>
            </a:p>
            <a:p>
              <a:pPr marL="171450" marR="0" lvl="0" indent="-171450" algn="l" defTabSz="914400" rtl="0" eaLnBrk="1" fontAlgn="auto" latinLnBrk="0" hangingPunct="1">
                <a:lnSpc>
                  <a:spcPct val="100000"/>
                </a:lnSpc>
                <a:spcBef>
                  <a:spcPts val="0"/>
                </a:spcBef>
                <a:spcAft>
                  <a:spcPts val="0"/>
                </a:spcAft>
                <a:buClrTx/>
                <a:buSzPct val="100000"/>
                <a:buFont typeface="Wingdings" pitchFamily="2"/>
                <a:buChar char="§"/>
                <a:tabLst/>
                <a:defRPr sz="1800" b="0" i="0" u="none" strike="noStrike" kern="0" cap="none" spc="0" baseline="0">
                  <a:solidFill>
                    <a:srgbClr val="000000"/>
                  </a:solidFill>
                  <a:uFillTx/>
                </a:defRPr>
              </a:pPr>
              <a:r>
                <a:rPr kumimoji="0" lang="en-US" sz="1000" b="0" i="0" u="none" strike="noStrike" kern="0" cap="none" spc="0" normalizeH="0" baseline="0" noProof="0">
                  <a:ln>
                    <a:noFill/>
                  </a:ln>
                  <a:solidFill>
                    <a:srgbClr val="FFFFFF"/>
                  </a:solidFill>
                  <a:effectLst/>
                  <a:uLnTx/>
                  <a:uFillTx/>
                  <a:latin typeface="Helvetica" pitchFamily="34"/>
                  <a:ea typeface="+mn-ea"/>
                  <a:cs typeface="Helvetica" pitchFamily="34"/>
                </a:rPr>
                <a:t>Other</a:t>
              </a:r>
            </a:p>
            <a:p>
              <a:pPr marL="171450" marR="0" lvl="0" indent="-171450" algn="l" defTabSz="914400" rtl="0" eaLnBrk="1" fontAlgn="auto" latinLnBrk="0" hangingPunct="1">
                <a:lnSpc>
                  <a:spcPct val="100000"/>
                </a:lnSpc>
                <a:spcBef>
                  <a:spcPts val="0"/>
                </a:spcBef>
                <a:spcAft>
                  <a:spcPts val="0"/>
                </a:spcAft>
                <a:buClrTx/>
                <a:buSzPct val="100000"/>
                <a:buFont typeface="Wingdings" pitchFamily="2"/>
                <a:buChar char="§"/>
                <a:tabLst/>
                <a:defRPr sz="1800" b="0" i="0" u="none" strike="noStrike" kern="0" cap="none" spc="0" baseline="0">
                  <a:solidFill>
                    <a:srgbClr val="000000"/>
                  </a:solidFill>
                  <a:uFillTx/>
                </a:defRPr>
              </a:pPr>
              <a:r>
                <a:rPr kumimoji="0" lang="en-US" sz="1000" b="0" i="0" u="none" strike="noStrike" kern="0" cap="none" spc="0" normalizeH="0" baseline="0" noProof="0">
                  <a:ln>
                    <a:noFill/>
                  </a:ln>
                  <a:solidFill>
                    <a:srgbClr val="FFFFFF"/>
                  </a:solidFill>
                  <a:effectLst/>
                  <a:uLnTx/>
                  <a:uFillTx/>
                  <a:latin typeface="Helvetica" pitchFamily="34"/>
                  <a:ea typeface="+mn-ea"/>
                  <a:cs typeface="Helvetica" pitchFamily="34"/>
                </a:rPr>
                <a:t>Clinical</a:t>
              </a:r>
            </a:p>
          </p:txBody>
        </p:sp>
      </p:grpSp>
      <p:sp>
        <p:nvSpPr>
          <p:cNvPr id="12" name="Rectangle 27">
            <a:extLst>
              <a:ext uri="{FF2B5EF4-FFF2-40B4-BE49-F238E27FC236}">
                <a16:creationId xmlns:a16="http://schemas.microsoft.com/office/drawing/2014/main" id="{AC227EB0-4888-4E0B-99D4-5A6497E5E647}"/>
              </a:ext>
            </a:extLst>
          </p:cNvPr>
          <p:cNvSpPr/>
          <p:nvPr/>
        </p:nvSpPr>
        <p:spPr>
          <a:xfrm>
            <a:off x="1149766" y="3040151"/>
            <a:ext cx="1554480" cy="914400"/>
          </a:xfrm>
          <a:prstGeom prst="rect">
            <a:avLst/>
          </a:prstGeom>
          <a:solidFill>
            <a:srgbClr val="A9D18E"/>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1200" b="1" i="0" u="none" strike="noStrike" kern="0" cap="none" spc="0" normalizeH="0" baseline="0" noProof="0">
                <a:ln>
                  <a:noFill/>
                </a:ln>
                <a:solidFill>
                  <a:srgbClr val="3B3838"/>
                </a:solidFill>
                <a:effectLst/>
                <a:uLnTx/>
                <a:uFillTx/>
                <a:latin typeface="Arial" pitchFamily="34"/>
                <a:ea typeface="+mn-ea"/>
                <a:cs typeface="Arial" pitchFamily="34"/>
              </a:rPr>
              <a:t>CCDI Protocol</a:t>
            </a:r>
            <a:endParaRPr kumimoji="0" lang="en-US" sz="1000" b="0" i="0" u="none" strike="noStrike" kern="0" cap="none" spc="0" normalizeH="0" baseline="0" noProof="0">
              <a:ln>
                <a:noFill/>
              </a:ln>
              <a:solidFill>
                <a:srgbClr val="3B3838"/>
              </a:solidFill>
              <a:effectLst/>
              <a:uLnTx/>
              <a:uFillTx/>
              <a:latin typeface="Arial" pitchFamily="34"/>
              <a:ea typeface="+mn-ea"/>
              <a:cs typeface="Arial" pitchFamily="34"/>
            </a:endParaRPr>
          </a:p>
        </p:txBody>
      </p:sp>
      <p:sp>
        <p:nvSpPr>
          <p:cNvPr id="13" name="TextBox 44">
            <a:extLst>
              <a:ext uri="{FF2B5EF4-FFF2-40B4-BE49-F238E27FC236}">
                <a16:creationId xmlns:a16="http://schemas.microsoft.com/office/drawing/2014/main" id="{94A18CB1-9864-407A-BA13-E4F0A4BB0041}"/>
              </a:ext>
            </a:extLst>
          </p:cNvPr>
          <p:cNvSpPr txBox="1"/>
          <p:nvPr/>
        </p:nvSpPr>
        <p:spPr>
          <a:xfrm>
            <a:off x="1375157" y="196778"/>
            <a:ext cx="8788536" cy="523220"/>
          </a:xfrm>
          <a:prstGeom prst="rect">
            <a:avLst/>
          </a:prstGeom>
          <a:noFill/>
          <a:ln cap="flat">
            <a:noFill/>
          </a:ln>
        </p:spPr>
        <p:txBody>
          <a:bodyPr vert="horz" wrap="square" lIns="91440" tIns="45720" rIns="91440" bIns="45720" anchor="t" anchorCtr="1" compatLnSpc="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2800" b="0" i="0" u="none" strike="noStrike" kern="1200" cap="none" spc="0" normalizeH="0" baseline="0" noProof="0">
                <a:ln>
                  <a:noFill/>
                </a:ln>
                <a:solidFill>
                  <a:srgbClr val="44546A"/>
                </a:solidFill>
                <a:effectLst/>
                <a:uLnTx/>
                <a:uFillTx/>
                <a:latin typeface="Calibri Light"/>
                <a:ea typeface="+mn-ea"/>
                <a:cs typeface="Arial"/>
              </a:rPr>
              <a:t>Pediatric Cancer Molecular Characterization: CCDI Protocol</a:t>
            </a:r>
            <a:endParaRPr kumimoji="0" lang="en-US" sz="2000" b="0" i="0" u="none" strike="noStrike" kern="1200" cap="none" spc="0" normalizeH="0" baseline="0" noProof="0">
              <a:ln>
                <a:noFill/>
              </a:ln>
              <a:solidFill>
                <a:srgbClr val="44546A"/>
              </a:solidFill>
              <a:effectLst/>
              <a:uLnTx/>
              <a:uFillTx/>
              <a:latin typeface="Calibri Light"/>
              <a:ea typeface="+mn-ea"/>
              <a:cs typeface="Arial"/>
            </a:endParaRPr>
          </a:p>
        </p:txBody>
      </p:sp>
      <p:sp>
        <p:nvSpPr>
          <p:cNvPr id="14" name="Cylinder 46">
            <a:extLst>
              <a:ext uri="{FF2B5EF4-FFF2-40B4-BE49-F238E27FC236}">
                <a16:creationId xmlns:a16="http://schemas.microsoft.com/office/drawing/2014/main" id="{22AF27AF-B8C9-4675-8FC4-930894B99392}"/>
              </a:ext>
            </a:extLst>
          </p:cNvPr>
          <p:cNvSpPr/>
          <p:nvPr/>
        </p:nvSpPr>
        <p:spPr>
          <a:xfrm>
            <a:off x="10106506" y="2404030"/>
            <a:ext cx="1554480" cy="2157755"/>
          </a:xfrm>
          <a:custGeom>
            <a:avLst/>
            <a:gdLst>
              <a:gd name="f0" fmla="val 21600000"/>
              <a:gd name="f1" fmla="val 10800000"/>
              <a:gd name="f2" fmla="val 5400000"/>
              <a:gd name="f3" fmla="val 180"/>
              <a:gd name="f4" fmla="val w"/>
              <a:gd name="f5" fmla="val h"/>
              <a:gd name="f6" fmla="val ss"/>
              <a:gd name="f7" fmla="val 0"/>
              <a:gd name="f8" fmla="+- 0 0 10800000"/>
              <a:gd name="f9" fmla="val 25000"/>
              <a:gd name="f10" fmla="+- 0 0 -360"/>
              <a:gd name="f11" fmla="abs f4"/>
              <a:gd name="f12" fmla="abs f5"/>
              <a:gd name="f13" fmla="abs f6"/>
              <a:gd name="f14" fmla="*/ f10 f1 1"/>
              <a:gd name="f15" fmla="?: f11 f4 1"/>
              <a:gd name="f16" fmla="?: f12 f5 1"/>
              <a:gd name="f17" fmla="?: f13 f6 1"/>
              <a:gd name="f18" fmla="*/ f14 1 f3"/>
              <a:gd name="f19" fmla="*/ f15 1 21600"/>
              <a:gd name="f20" fmla="*/ f16 1 21600"/>
              <a:gd name="f21" fmla="*/ 21600 f15 1"/>
              <a:gd name="f22" fmla="*/ 21600 f16 1"/>
              <a:gd name="f23" fmla="+- f18 0 f2"/>
              <a:gd name="f24" fmla="min f20 f19"/>
              <a:gd name="f25" fmla="*/ f21 1 f17"/>
              <a:gd name="f26" fmla="*/ f22 1 f17"/>
              <a:gd name="f27" fmla="val f25"/>
              <a:gd name="f28" fmla="val f26"/>
              <a:gd name="f29" fmla="*/ f7 f24 1"/>
              <a:gd name="f30" fmla="+- f28 0 f7"/>
              <a:gd name="f31" fmla="+- f27 0 f7"/>
              <a:gd name="f32" fmla="*/ f27 f24 1"/>
              <a:gd name="f33" fmla="*/ f31 1 2"/>
              <a:gd name="f34" fmla="min f31 f30"/>
              <a:gd name="f35" fmla="+- f7 f33 0"/>
              <a:gd name="f36" fmla="*/ f34 f9 1"/>
              <a:gd name="f37" fmla="*/ f33 f24 1"/>
              <a:gd name="f38" fmla="*/ f36 1 200000"/>
              <a:gd name="f39" fmla="*/ f35 f24 1"/>
              <a:gd name="f40" fmla="+- f38 f38 0"/>
              <a:gd name="f41" fmla="+- f28 0 f38"/>
              <a:gd name="f42" fmla="*/ f38 f24 1"/>
              <a:gd name="f43" fmla="*/ f40 f24 1"/>
              <a:gd name="f44" fmla="*/ f41 f24 1"/>
            </a:gdLst>
            <a:ahLst/>
            <a:cxnLst>
              <a:cxn ang="3cd4">
                <a:pos x="hc" y="t"/>
              </a:cxn>
              <a:cxn ang="0">
                <a:pos x="r" y="vc"/>
              </a:cxn>
              <a:cxn ang="cd4">
                <a:pos x="hc" y="b"/>
              </a:cxn>
              <a:cxn ang="cd2">
                <a:pos x="l" y="vc"/>
              </a:cxn>
              <a:cxn ang="f23">
                <a:pos x="f39" y="f43"/>
              </a:cxn>
            </a:cxnLst>
            <a:rect l="f29" t="f43" r="f32" b="f44"/>
            <a:pathLst>
              <a:path stroke="0">
                <a:moveTo>
                  <a:pt x="f29" y="f42"/>
                </a:moveTo>
                <a:arcTo wR="f37" hR="f42" stAng="f1" swAng="f8"/>
                <a:lnTo>
                  <a:pt x="f32" y="f44"/>
                </a:lnTo>
                <a:arcTo wR="f37" hR="f42" stAng="f7" swAng="f1"/>
                <a:close/>
              </a:path>
              <a:path stroke="0">
                <a:moveTo>
                  <a:pt x="f29" y="f42"/>
                </a:moveTo>
                <a:arcTo wR="f37" hR="f42" stAng="f1" swAng="f0"/>
                <a:close/>
              </a:path>
              <a:path fill="none">
                <a:moveTo>
                  <a:pt x="f32" y="f42"/>
                </a:moveTo>
                <a:arcTo wR="f37" hR="f42" stAng="f7" swAng="f0"/>
                <a:lnTo>
                  <a:pt x="f32" y="f44"/>
                </a:lnTo>
                <a:arcTo wR="f37" hR="f42" stAng="f7" swAng="f1"/>
                <a:lnTo>
                  <a:pt x="f29" y="f42"/>
                </a:lnTo>
              </a:path>
            </a:pathLst>
          </a:custGeom>
          <a:solidFill>
            <a:srgbClr val="C55A11"/>
          </a:solidFill>
          <a:ln w="12701" cap="flat">
            <a:solidFill>
              <a:srgbClr val="0D0D0D"/>
            </a:solidFill>
            <a:prstDash val="solid"/>
            <a:miter/>
          </a:ln>
        </p:spPr>
        <p:txBody>
          <a:bodyPr vert="horz" wrap="square" lIns="91440" tIns="45720" rIns="91440" bIns="45720" anchor="ctr" anchorCtr="1"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1200" b="1" i="0" u="none" strike="noStrike" kern="0" cap="none" spc="0" normalizeH="0" baseline="0" noProof="0">
                <a:ln>
                  <a:noFill/>
                </a:ln>
                <a:solidFill>
                  <a:srgbClr val="FFFFFF"/>
                </a:solidFill>
                <a:effectLst/>
                <a:uLnTx/>
                <a:uFillTx/>
                <a:latin typeface="Arial" pitchFamily="34"/>
                <a:ea typeface="+mn-ea"/>
                <a:cs typeface="Arial" pitchFamily="34"/>
              </a:rPr>
              <a:t>CCDI Data Ecosystem</a:t>
            </a:r>
          </a:p>
        </p:txBody>
      </p:sp>
      <p:sp>
        <p:nvSpPr>
          <p:cNvPr id="15" name="Rectangle: Rounded Corners 45">
            <a:extLst>
              <a:ext uri="{FF2B5EF4-FFF2-40B4-BE49-F238E27FC236}">
                <a16:creationId xmlns:a16="http://schemas.microsoft.com/office/drawing/2014/main" id="{18DD8FA0-4EEF-4CF8-8A23-426D01651CF3}"/>
              </a:ext>
            </a:extLst>
          </p:cNvPr>
          <p:cNvSpPr/>
          <p:nvPr/>
        </p:nvSpPr>
        <p:spPr>
          <a:xfrm>
            <a:off x="7988792" y="3025713"/>
            <a:ext cx="1554480" cy="914400"/>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4472C4"/>
          </a:solidFill>
          <a:ln w="12701" cap="flat">
            <a:solidFill>
              <a:srgbClr val="0D0D0D"/>
            </a:solidFill>
            <a:prstDash val="solid"/>
            <a:miter/>
          </a:ln>
        </p:spPr>
        <p:txBody>
          <a:bodyPr vert="horz" wrap="square" lIns="91440" tIns="45720" rIns="91440" bIns="45720" anchor="ctr" anchorCtr="1"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1200" b="1" i="0" u="none" strike="noStrike" kern="1200" cap="none" spc="0" normalizeH="0" baseline="0" noProof="0">
                <a:ln>
                  <a:noFill/>
                </a:ln>
                <a:solidFill>
                  <a:srgbClr val="FFFFFF"/>
                </a:solidFill>
                <a:effectLst/>
                <a:uLnTx/>
                <a:uFillTx/>
                <a:latin typeface="Arial" pitchFamily="34"/>
                <a:ea typeface="+mn-ea"/>
                <a:cs typeface="Arial" pitchFamily="34"/>
              </a:rPr>
              <a:t>Deposit </a:t>
            </a:r>
            <a:r>
              <a:rPr kumimoji="0" lang="en-US" sz="1200" b="1" i="0" u="sng" strike="noStrike" kern="1200" cap="none" spc="0" normalizeH="0" baseline="0" noProof="0">
                <a:ln>
                  <a:noFill/>
                </a:ln>
                <a:solidFill>
                  <a:srgbClr val="FFFFFF"/>
                </a:solidFill>
                <a:effectLst/>
                <a:uLnTx/>
                <a:uFillTx/>
                <a:latin typeface="Arial" pitchFamily="34"/>
                <a:ea typeface="+mn-ea"/>
                <a:cs typeface="Arial" pitchFamily="34"/>
              </a:rPr>
              <a:t>clinical </a:t>
            </a:r>
            <a:r>
              <a:rPr kumimoji="0" lang="en-US" sz="1200" b="1" i="0" u="none" strike="noStrike" kern="1200" cap="none" spc="0" normalizeH="0" baseline="0" noProof="0">
                <a:ln>
                  <a:noFill/>
                </a:ln>
                <a:solidFill>
                  <a:srgbClr val="FFFFFF"/>
                </a:solidFill>
                <a:effectLst/>
                <a:uLnTx/>
                <a:uFillTx/>
                <a:latin typeface="Arial" pitchFamily="34"/>
                <a:ea typeface="+mn-ea"/>
                <a:cs typeface="Arial" pitchFamily="34"/>
              </a:rPr>
              <a:t>and </a:t>
            </a:r>
            <a:r>
              <a:rPr kumimoji="0" lang="en-US" sz="1200" b="1" i="0" u="sng" strike="noStrike" kern="1200" cap="none" spc="0" normalizeH="0" baseline="0" noProof="0">
                <a:ln>
                  <a:noFill/>
                </a:ln>
                <a:solidFill>
                  <a:srgbClr val="FFFFFF"/>
                </a:solidFill>
                <a:effectLst/>
                <a:uLnTx/>
                <a:uFillTx/>
                <a:latin typeface="Arial" pitchFamily="34"/>
                <a:ea typeface="+mn-ea"/>
                <a:cs typeface="Arial" pitchFamily="34"/>
              </a:rPr>
              <a:t>omic</a:t>
            </a:r>
            <a:r>
              <a:rPr kumimoji="0" lang="en-US" sz="1200" b="1" i="0" u="none" strike="noStrike" kern="1200" cap="none" spc="0" normalizeH="0" baseline="0" noProof="0">
                <a:ln>
                  <a:noFill/>
                </a:ln>
                <a:solidFill>
                  <a:srgbClr val="FFFFFF"/>
                </a:solidFill>
                <a:effectLst/>
                <a:uLnTx/>
                <a:uFillTx/>
                <a:latin typeface="Arial" pitchFamily="34"/>
                <a:ea typeface="+mn-ea"/>
                <a:cs typeface="Arial" pitchFamily="34"/>
              </a:rPr>
              <a:t> data</a:t>
            </a:r>
          </a:p>
        </p:txBody>
      </p:sp>
      <p:sp>
        <p:nvSpPr>
          <p:cNvPr id="16" name="Rectangle: Rounded Corners 47">
            <a:extLst>
              <a:ext uri="{FF2B5EF4-FFF2-40B4-BE49-F238E27FC236}">
                <a16:creationId xmlns:a16="http://schemas.microsoft.com/office/drawing/2014/main" id="{063005FB-0D63-4EB4-A661-DF9FFF3051AC}"/>
              </a:ext>
            </a:extLst>
          </p:cNvPr>
          <p:cNvSpPr/>
          <p:nvPr/>
        </p:nvSpPr>
        <p:spPr>
          <a:xfrm>
            <a:off x="7988792" y="934589"/>
            <a:ext cx="1554480" cy="914400"/>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548235"/>
          </a:solidFill>
          <a:ln w="12701" cap="flat">
            <a:solidFill>
              <a:srgbClr val="0D0D0D"/>
            </a:solidFill>
            <a:prstDash val="solid"/>
            <a:miter/>
          </a:ln>
        </p:spPr>
        <p:txBody>
          <a:bodyPr vert="horz" wrap="square" lIns="91440" tIns="45720" rIns="91440" bIns="45720" anchor="ctr" anchorCtr="1"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1200" b="1" i="0" u="none" strike="noStrike" kern="1200" cap="none" spc="0" normalizeH="0" baseline="0" noProof="0">
                <a:ln>
                  <a:noFill/>
                </a:ln>
                <a:solidFill>
                  <a:srgbClr val="FFFFFF"/>
                </a:solidFill>
                <a:effectLst/>
                <a:uLnTx/>
                <a:uFillTx/>
                <a:latin typeface="Arial" pitchFamily="34"/>
                <a:ea typeface="+mn-ea"/>
                <a:cs typeface="Arial" pitchFamily="34"/>
              </a:rPr>
              <a:t>Return of CLIA genomic results to patients and providers</a:t>
            </a:r>
          </a:p>
        </p:txBody>
      </p:sp>
      <p:cxnSp>
        <p:nvCxnSpPr>
          <p:cNvPr id="17" name="Straight Arrow Connector 24">
            <a:extLst>
              <a:ext uri="{FF2B5EF4-FFF2-40B4-BE49-F238E27FC236}">
                <a16:creationId xmlns:a16="http://schemas.microsoft.com/office/drawing/2014/main" id="{30F336DD-BEE3-4EA2-91B8-85A27DA1E866}"/>
              </a:ext>
            </a:extLst>
          </p:cNvPr>
          <p:cNvCxnSpPr/>
          <p:nvPr/>
        </p:nvCxnSpPr>
        <p:spPr>
          <a:xfrm>
            <a:off x="2718419" y="3497351"/>
            <a:ext cx="563234" cy="0"/>
          </a:xfrm>
          <a:prstGeom prst="straightConnector1">
            <a:avLst/>
          </a:prstGeom>
          <a:noFill/>
          <a:ln w="28575" cap="flat">
            <a:solidFill>
              <a:srgbClr val="000000"/>
            </a:solidFill>
            <a:prstDash val="solid"/>
            <a:miter/>
            <a:tailEnd type="arrow"/>
          </a:ln>
        </p:spPr>
      </p:cxnSp>
      <p:sp>
        <p:nvSpPr>
          <p:cNvPr id="18" name="Rectangle: Rounded Corners 17">
            <a:extLst>
              <a:ext uri="{FF2B5EF4-FFF2-40B4-BE49-F238E27FC236}">
                <a16:creationId xmlns:a16="http://schemas.microsoft.com/office/drawing/2014/main" id="{8D1F0592-098A-4060-BF85-324F734EE1E4}"/>
              </a:ext>
            </a:extLst>
          </p:cNvPr>
          <p:cNvSpPr/>
          <p:nvPr/>
        </p:nvSpPr>
        <p:spPr>
          <a:xfrm>
            <a:off x="10106506" y="739850"/>
            <a:ext cx="1554480" cy="1377058"/>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2E75B6"/>
          </a:solidFill>
          <a:ln w="12701" cap="flat">
            <a:solidFill>
              <a:srgbClr val="0D0D0D"/>
            </a:solidFill>
            <a:prstDash val="solid"/>
            <a:miter/>
          </a:ln>
        </p:spPr>
        <p:txBody>
          <a:bodyPr vert="horz" wrap="square" lIns="91440" tIns="45720" rIns="91440" bIns="45720" anchor="ctr" anchorCtr="1"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1200" b="1" i="0" u="none" strike="noStrike" kern="1200" cap="none" spc="0" normalizeH="0" baseline="0" noProof="0">
                <a:ln>
                  <a:noFill/>
                </a:ln>
                <a:solidFill>
                  <a:srgbClr val="FFFFFF"/>
                </a:solidFill>
                <a:effectLst/>
                <a:uLnTx/>
                <a:uFillTx/>
                <a:latin typeface="Arial" pitchFamily="34"/>
                <a:ea typeface="+mn-ea"/>
                <a:cs typeface="Arial" pitchFamily="34"/>
              </a:rPr>
              <a:t>Patient remains on CCDI Protocol; may be enrolled in sub-studies or clinical trials</a:t>
            </a:r>
          </a:p>
        </p:txBody>
      </p:sp>
      <p:cxnSp>
        <p:nvCxnSpPr>
          <p:cNvPr id="19" name="Straight Arrow Connector 18">
            <a:extLst>
              <a:ext uri="{FF2B5EF4-FFF2-40B4-BE49-F238E27FC236}">
                <a16:creationId xmlns:a16="http://schemas.microsoft.com/office/drawing/2014/main" id="{31365CA9-6C93-4467-9731-04C0A15A8B65}"/>
              </a:ext>
            </a:extLst>
          </p:cNvPr>
          <p:cNvCxnSpPr/>
          <p:nvPr/>
        </p:nvCxnSpPr>
        <p:spPr>
          <a:xfrm>
            <a:off x="9543272" y="1430542"/>
            <a:ext cx="563234" cy="9"/>
          </a:xfrm>
          <a:prstGeom prst="straightConnector1">
            <a:avLst/>
          </a:prstGeom>
          <a:noFill/>
          <a:ln w="28575" cap="flat">
            <a:solidFill>
              <a:srgbClr val="000000"/>
            </a:solidFill>
            <a:prstDash val="solid"/>
            <a:miter/>
            <a:tailEnd type="arrow"/>
          </a:ln>
        </p:spPr>
      </p:cxnSp>
      <p:sp>
        <p:nvSpPr>
          <p:cNvPr id="20" name="Content Placeholder 2">
            <a:extLst>
              <a:ext uri="{FF2B5EF4-FFF2-40B4-BE49-F238E27FC236}">
                <a16:creationId xmlns:a16="http://schemas.microsoft.com/office/drawing/2014/main" id="{68B76DB5-D899-42F5-A271-2741BAC1B683}"/>
              </a:ext>
            </a:extLst>
          </p:cNvPr>
          <p:cNvSpPr txBox="1"/>
          <p:nvPr/>
        </p:nvSpPr>
        <p:spPr>
          <a:xfrm>
            <a:off x="838203" y="5629512"/>
            <a:ext cx="10515600" cy="1234897"/>
          </a:xfrm>
          <a:prstGeom prst="rect">
            <a:avLst/>
          </a:prstGeom>
          <a:noFill/>
          <a:ln cap="flat">
            <a:noFill/>
          </a:ln>
        </p:spPr>
        <p:txBody>
          <a:bodyPr vert="horz" wrap="square" lIns="91440" tIns="45720" rIns="91440" bIns="45720" anchor="t" anchorCtr="0" compatLnSpc="1">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1600" b="1" i="0" u="none" strike="noStrike" kern="1200" cap="none" spc="0" normalizeH="0" baseline="0" noProof="0">
                <a:ln>
                  <a:noFill/>
                </a:ln>
                <a:solidFill>
                  <a:srgbClr val="000000"/>
                </a:solidFill>
                <a:effectLst/>
                <a:uLnTx/>
                <a:uFillTx/>
                <a:latin typeface="Arial" pitchFamily="34"/>
                <a:ea typeface="+mn-ea"/>
                <a:cs typeface="Arial" pitchFamily="34"/>
              </a:rPr>
              <a:t>Future State/Vision:</a:t>
            </a:r>
          </a:p>
          <a:p>
            <a:pPr marL="228600" marR="0" lvl="0" indent="-228600" algn="l" defTabSz="914400" rtl="0" eaLnBrk="1" fontAlgn="auto" latinLnBrk="0" hangingPunct="1">
              <a:lnSpc>
                <a:spcPct val="100000"/>
              </a:lnSpc>
              <a:spcBef>
                <a:spcPts val="0"/>
              </a:spcBef>
              <a:spcAft>
                <a:spcPts val="0"/>
              </a:spcAft>
              <a:buClrTx/>
              <a:buSzPct val="100000"/>
              <a:buFont typeface="Arial" pitchFamily="34"/>
              <a:buChar char="•"/>
              <a:tabLst/>
              <a:defRPr sz="1800" b="0" i="0" u="none" strike="noStrike" kern="0" cap="none" spc="0" baseline="0">
                <a:solidFill>
                  <a:srgbClr val="000000"/>
                </a:solidFill>
                <a:uFillTx/>
              </a:defRPr>
            </a:pPr>
            <a:r>
              <a:rPr kumimoji="0" lang="en-US" sz="1600" b="0" i="0" u="none" strike="noStrike" kern="1200" cap="none" spc="0" normalizeH="0" baseline="0" noProof="0">
                <a:ln>
                  <a:noFill/>
                </a:ln>
                <a:solidFill>
                  <a:srgbClr val="000000"/>
                </a:solidFill>
                <a:effectLst/>
                <a:uLnTx/>
                <a:uFillTx/>
                <a:latin typeface="Arial" pitchFamily="34"/>
                <a:ea typeface="+mn-ea"/>
                <a:cs typeface="Arial" pitchFamily="34"/>
              </a:rPr>
              <a:t>A single study acts as an entry point for CLIA and research-grade sequencing</a:t>
            </a:r>
          </a:p>
          <a:p>
            <a:pPr marL="228600" marR="0" lvl="0" indent="-228600" algn="l" defTabSz="914400" rtl="0" eaLnBrk="1" fontAlgn="auto" latinLnBrk="0" hangingPunct="1">
              <a:lnSpc>
                <a:spcPct val="100000"/>
              </a:lnSpc>
              <a:spcBef>
                <a:spcPts val="0"/>
              </a:spcBef>
              <a:spcAft>
                <a:spcPts val="0"/>
              </a:spcAft>
              <a:buClrTx/>
              <a:buSzPct val="100000"/>
              <a:buFont typeface="Arial" pitchFamily="34"/>
              <a:buChar char="•"/>
              <a:tabLst/>
              <a:defRPr sz="1800" b="0" i="0" u="none" strike="noStrike" kern="0" cap="none" spc="0" baseline="0">
                <a:solidFill>
                  <a:srgbClr val="000000"/>
                </a:solidFill>
                <a:uFillTx/>
              </a:defRPr>
            </a:pPr>
            <a:r>
              <a:rPr kumimoji="0" lang="en-US" sz="1600" b="0" i="0" u="none" strike="noStrike" kern="1200" cap="none" spc="0" normalizeH="0" baseline="0" noProof="0">
                <a:ln>
                  <a:noFill/>
                </a:ln>
                <a:solidFill>
                  <a:srgbClr val="000000"/>
                </a:solidFill>
                <a:effectLst/>
                <a:uLnTx/>
                <a:uFillTx/>
                <a:latin typeface="Arial" pitchFamily="34"/>
                <a:ea typeface="+mn-ea"/>
                <a:cs typeface="Arial" pitchFamily="34"/>
              </a:rPr>
              <a:t>The study collects a comprehensive baseline and longitudinal dataset for all patients and an enriched dataset for patients with certain diagnoses and/or mutations</a:t>
            </a:r>
          </a:p>
        </p:txBody>
      </p:sp>
      <p:sp>
        <p:nvSpPr>
          <p:cNvPr id="21" name="Oval 1">
            <a:extLst>
              <a:ext uri="{FF2B5EF4-FFF2-40B4-BE49-F238E27FC236}">
                <a16:creationId xmlns:a16="http://schemas.microsoft.com/office/drawing/2014/main" id="{615D416B-5141-4C71-81ED-44B60AC9ABC6}"/>
              </a:ext>
            </a:extLst>
          </p:cNvPr>
          <p:cNvSpPr/>
          <p:nvPr/>
        </p:nvSpPr>
        <p:spPr>
          <a:xfrm>
            <a:off x="459984" y="3025713"/>
            <a:ext cx="841970" cy="548640"/>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4472C4"/>
          </a:solidFill>
          <a:ln w="12701" cap="flat">
            <a:solidFill>
              <a:srgbClr val="2F528F"/>
            </a:solidFill>
            <a:prstDash val="solid"/>
            <a:miter/>
          </a:ln>
        </p:spPr>
        <p:txBody>
          <a:bodyPr vert="horz" wrap="square" lIns="91440" tIns="45720" rIns="91440" bIns="45720" anchor="ctr" anchorCtr="1"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800" b="0" i="0" u="none" strike="noStrike" kern="1200" cap="none" spc="0" normalizeH="0" baseline="0" noProof="0">
                <a:ln>
                  <a:noFill/>
                </a:ln>
                <a:solidFill>
                  <a:srgbClr val="FFFFFF"/>
                </a:solidFill>
                <a:effectLst/>
                <a:uLnTx/>
                <a:uFillTx/>
                <a:latin typeface="Arial" pitchFamily="34"/>
                <a:ea typeface="+mn-ea"/>
                <a:cs typeface="Arial" pitchFamily="34"/>
              </a:rPr>
              <a:t>MyPART</a:t>
            </a:r>
          </a:p>
        </p:txBody>
      </p:sp>
      <p:sp>
        <p:nvSpPr>
          <p:cNvPr id="22" name="Oval 21">
            <a:extLst>
              <a:ext uri="{FF2B5EF4-FFF2-40B4-BE49-F238E27FC236}">
                <a16:creationId xmlns:a16="http://schemas.microsoft.com/office/drawing/2014/main" id="{F5D229BA-ABF1-4B0D-93F3-9EED63FEC8AB}"/>
              </a:ext>
            </a:extLst>
          </p:cNvPr>
          <p:cNvSpPr/>
          <p:nvPr/>
        </p:nvSpPr>
        <p:spPr>
          <a:xfrm>
            <a:off x="831537" y="2674880"/>
            <a:ext cx="841970" cy="548640"/>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4472C4"/>
          </a:solidFill>
          <a:ln w="12701" cap="flat">
            <a:solidFill>
              <a:srgbClr val="2F528F"/>
            </a:solidFill>
            <a:prstDash val="solid"/>
            <a:miter/>
          </a:ln>
        </p:spPr>
        <p:txBody>
          <a:bodyPr vert="horz" wrap="square" lIns="91440" tIns="45720" rIns="91440" bIns="45720" anchor="ctr" anchorCtr="1"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800" b="0" i="0" u="none" strike="noStrike" kern="1200" cap="none" spc="0" normalizeH="0" baseline="0" noProof="0">
                <a:ln>
                  <a:noFill/>
                </a:ln>
                <a:solidFill>
                  <a:srgbClr val="FFFFFF"/>
                </a:solidFill>
                <a:effectLst/>
                <a:uLnTx/>
                <a:uFillTx/>
                <a:latin typeface="Arial" pitchFamily="34"/>
                <a:ea typeface="+mn-ea"/>
                <a:cs typeface="Arial" pitchFamily="34"/>
              </a:rPr>
              <a:t>Project:</a:t>
            </a:r>
          </a:p>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800" b="0" i="0" u="none" strike="noStrike" kern="1200" cap="none" spc="0" normalizeH="0" baseline="0" noProof="0">
                <a:ln>
                  <a:noFill/>
                </a:ln>
                <a:solidFill>
                  <a:srgbClr val="FFFFFF"/>
                </a:solidFill>
                <a:effectLst/>
                <a:uLnTx/>
                <a:uFillTx/>
                <a:latin typeface="Arial" pitchFamily="34"/>
                <a:ea typeface="+mn-ea"/>
                <a:cs typeface="Arial" pitchFamily="34"/>
              </a:rPr>
              <a:t>Every Child</a:t>
            </a:r>
          </a:p>
        </p:txBody>
      </p:sp>
      <p:sp>
        <p:nvSpPr>
          <p:cNvPr id="24" name="Oval 23">
            <a:extLst>
              <a:ext uri="{FF2B5EF4-FFF2-40B4-BE49-F238E27FC236}">
                <a16:creationId xmlns:a16="http://schemas.microsoft.com/office/drawing/2014/main" id="{CCCD98DB-C02C-4FFE-BC12-8EF8083AF1BC}"/>
              </a:ext>
            </a:extLst>
          </p:cNvPr>
          <p:cNvSpPr/>
          <p:nvPr/>
        </p:nvSpPr>
        <p:spPr>
          <a:xfrm>
            <a:off x="417218" y="3468486"/>
            <a:ext cx="841970" cy="548640"/>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4472C4"/>
          </a:solidFill>
          <a:ln w="12701" cap="flat">
            <a:solidFill>
              <a:srgbClr val="2F528F"/>
            </a:solidFill>
            <a:prstDash val="solid"/>
            <a:miter/>
          </a:ln>
        </p:spPr>
        <p:txBody>
          <a:bodyPr vert="horz" wrap="square" lIns="91440" tIns="45720" rIns="91440" bIns="45720" anchor="ctr" anchorCtr="1"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700" b="0" i="0" u="none" strike="noStrike" kern="1200" cap="none" spc="0" normalizeH="0" baseline="0" noProof="0">
                <a:ln>
                  <a:noFill/>
                </a:ln>
                <a:solidFill>
                  <a:srgbClr val="FFFFFF"/>
                </a:solidFill>
                <a:effectLst/>
                <a:uLnTx/>
                <a:uFillTx/>
                <a:latin typeface="Arial" pitchFamily="34"/>
                <a:ea typeface="+mn-ea"/>
                <a:cs typeface="Arial" pitchFamily="34"/>
              </a:rPr>
              <a:t>Other NCI Studies</a:t>
            </a:r>
          </a:p>
        </p:txBody>
      </p:sp>
      <p:sp>
        <p:nvSpPr>
          <p:cNvPr id="25" name="Oval 25">
            <a:extLst>
              <a:ext uri="{FF2B5EF4-FFF2-40B4-BE49-F238E27FC236}">
                <a16:creationId xmlns:a16="http://schemas.microsoft.com/office/drawing/2014/main" id="{1BAD6A94-0856-403D-964D-D43FB2842C4F}"/>
              </a:ext>
            </a:extLst>
          </p:cNvPr>
          <p:cNvSpPr/>
          <p:nvPr/>
        </p:nvSpPr>
        <p:spPr>
          <a:xfrm>
            <a:off x="789027" y="3842637"/>
            <a:ext cx="841970" cy="548640"/>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4472C4"/>
          </a:solidFill>
          <a:ln w="12701" cap="flat">
            <a:solidFill>
              <a:srgbClr val="2F528F"/>
            </a:solidFill>
            <a:prstDash val="solid"/>
            <a:miter/>
          </a:ln>
        </p:spPr>
        <p:txBody>
          <a:bodyPr vert="horz" wrap="square" lIns="91440" tIns="45720" rIns="91440" bIns="45720" anchor="ctr" anchorCtr="1"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n-US" sz="800" b="0" i="0" u="none" strike="noStrike" kern="1200" cap="none" spc="0" normalizeH="0" baseline="0" noProof="0">
                <a:ln>
                  <a:noFill/>
                </a:ln>
                <a:solidFill>
                  <a:srgbClr val="FFFFFF"/>
                </a:solidFill>
                <a:effectLst/>
                <a:uLnTx/>
                <a:uFillTx/>
                <a:latin typeface="Arial" pitchFamily="34"/>
                <a:ea typeface="+mn-ea"/>
                <a:cs typeface="Arial" pitchFamily="34"/>
              </a:rPr>
              <a:t>Others</a:t>
            </a:r>
          </a:p>
        </p:txBody>
      </p:sp>
      <p:sp>
        <p:nvSpPr>
          <p:cNvPr id="26" name="TextBox 25">
            <a:extLst>
              <a:ext uri="{FF2B5EF4-FFF2-40B4-BE49-F238E27FC236}">
                <a16:creationId xmlns:a16="http://schemas.microsoft.com/office/drawing/2014/main" id="{4A094642-3C8A-D247-8A07-2661E6F555B4}"/>
              </a:ext>
            </a:extLst>
          </p:cNvPr>
          <p:cNvSpPr txBox="1"/>
          <p:nvPr/>
        </p:nvSpPr>
        <p:spPr>
          <a:xfrm>
            <a:off x="3048000" y="3249414"/>
            <a:ext cx="609600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alibri"/>
                <a:ea typeface="+mn-ea"/>
                <a:cs typeface="+mn-cs"/>
              </a:rPr>
              <a:t> </a:t>
            </a:r>
          </a:p>
        </p:txBody>
      </p:sp>
      <p:sp>
        <p:nvSpPr>
          <p:cNvPr id="28" name="TextBox 27">
            <a:extLst>
              <a:ext uri="{FF2B5EF4-FFF2-40B4-BE49-F238E27FC236}">
                <a16:creationId xmlns:a16="http://schemas.microsoft.com/office/drawing/2014/main" id="{324DD1A3-529F-ABAC-1BFA-00598268FEEB}"/>
              </a:ext>
            </a:extLst>
          </p:cNvPr>
          <p:cNvSpPr txBox="1"/>
          <p:nvPr/>
        </p:nvSpPr>
        <p:spPr>
          <a:xfrm>
            <a:off x="3048000" y="3249414"/>
            <a:ext cx="609600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alibri"/>
                <a:ea typeface="+mn-ea"/>
                <a:cs typeface="+mn-cs"/>
              </a:rPr>
              <a:t> </a:t>
            </a:r>
          </a:p>
        </p:txBody>
      </p:sp>
      <p:pic>
        <p:nvPicPr>
          <p:cNvPr id="1026" name="Picture 2" descr="Timeline&#10;&#10;Description automatically generated">
            <a:extLst>
              <a:ext uri="{FF2B5EF4-FFF2-40B4-BE49-F238E27FC236}">
                <a16:creationId xmlns:a16="http://schemas.microsoft.com/office/drawing/2014/main" id="{3DA5516C-F9CB-7C1C-F0C5-874EB5A5A3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8" descr="NCI-Logo-Gray-Knock-NEW.png">
            <a:extLst>
              <a:ext uri="{FF2B5EF4-FFF2-40B4-BE49-F238E27FC236}">
                <a16:creationId xmlns:a16="http://schemas.microsoft.com/office/drawing/2014/main" id="{0EEB9CBB-9C9D-43D8-9C61-FAF6A59F6F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800" y="6486144"/>
            <a:ext cx="2555851" cy="243840"/>
          </a:xfrm>
          <a:prstGeom prst="rect">
            <a:avLst/>
          </a:prstGeom>
        </p:spPr>
      </p:pic>
      <p:sp>
        <p:nvSpPr>
          <p:cNvPr id="23" name="TextBox 22">
            <a:extLst>
              <a:ext uri="{FF2B5EF4-FFF2-40B4-BE49-F238E27FC236}">
                <a16:creationId xmlns:a16="http://schemas.microsoft.com/office/drawing/2014/main" id="{B0A2255F-5BD1-4FC1-0649-07914DC58100}"/>
              </a:ext>
            </a:extLst>
          </p:cNvPr>
          <p:cNvSpPr txBox="1"/>
          <p:nvPr/>
        </p:nvSpPr>
        <p:spPr>
          <a:xfrm>
            <a:off x="2220912" y="5125169"/>
            <a:ext cx="1558247" cy="586443"/>
          </a:xfrm>
          <a:prstGeom prst="rect">
            <a:avLst/>
          </a:prstGeom>
          <a:solidFill>
            <a:schemeClr val="bg1"/>
          </a:solidFill>
        </p:spPr>
        <p:txBody>
          <a:bodyPr wrap="none" rtlCol="0">
            <a:spAutoFit/>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115A82"/>
                </a:solidFill>
                <a:effectLst/>
                <a:uLnTx/>
                <a:uFillTx/>
                <a:latin typeface="Calibri"/>
                <a:ea typeface="+mn-ea"/>
                <a:cs typeface="+mn-cs"/>
              </a:rPr>
              <a:t>Treatment, </a:t>
            </a:r>
          </a:p>
          <a:p>
            <a:pPr marL="0" marR="0" lvl="0" indent="0" algn="l" defTabSz="914400" rtl="0" eaLnBrk="1" fontAlgn="auto" latinLnBrk="0" hangingPunct="1">
              <a:lnSpc>
                <a:spcPts val="19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115A82"/>
                </a:solidFill>
                <a:effectLst/>
                <a:uLnTx/>
                <a:uFillTx/>
                <a:latin typeface="Calibri"/>
                <a:ea typeface="+mn-ea"/>
                <a:cs typeface="+mn-cs"/>
              </a:rPr>
              <a:t>Clinical Trials</a:t>
            </a:r>
          </a:p>
        </p:txBody>
      </p:sp>
    </p:spTree>
  </p:cSld>
  <p:clrMapOvr>
    <a:masterClrMapping/>
  </p:clrMapOvr>
</p:sld>
</file>

<file path=ppt/theme/theme1.xml><?xml version="1.0" encoding="utf-8"?>
<a:theme xmlns:a="http://schemas.openxmlformats.org/drawingml/2006/main" name="NCI PPT Template 16x9 WHITE">
  <a:themeElements>
    <a:clrScheme name="NCI Colors Theme">
      <a:dk1>
        <a:srgbClr val="606060"/>
      </a:dk1>
      <a:lt1>
        <a:srgbClr val="FFFFFF"/>
      </a:lt1>
      <a:dk2>
        <a:srgbClr val="BB0E3D"/>
      </a:dk2>
      <a:lt2>
        <a:srgbClr val="FFFFFF"/>
      </a:lt2>
      <a:accent1>
        <a:srgbClr val="BB0E3D"/>
      </a:accent1>
      <a:accent2>
        <a:srgbClr val="606060"/>
      </a:accent2>
      <a:accent3>
        <a:srgbClr val="123E57"/>
      </a:accent3>
      <a:accent4>
        <a:srgbClr val="2A71A5"/>
      </a:accent4>
      <a:accent5>
        <a:srgbClr val="178DA9"/>
      </a:accent5>
      <a:accent6>
        <a:srgbClr val="009999"/>
      </a:accent6>
      <a:hlink>
        <a:srgbClr val="3F54C9"/>
      </a:hlink>
      <a:folHlink>
        <a:srgbClr val="6060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304</Words>
  <Application>Microsoft Macintosh PowerPoint</Application>
  <PresentationFormat>Widescreen</PresentationFormat>
  <Paragraphs>42</Paragraphs>
  <Slides>2</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vt:i4>
      </vt:variant>
    </vt:vector>
  </HeadingPairs>
  <TitlesOfParts>
    <vt:vector size="13" baseType="lpstr">
      <vt:lpstr>Aptos</vt:lpstr>
      <vt:lpstr>Arial</vt:lpstr>
      <vt:lpstr>Avenir</vt:lpstr>
      <vt:lpstr>Calibri</vt:lpstr>
      <vt:lpstr>Calibri Light</vt:lpstr>
      <vt:lpstr>Helvetica</vt:lpstr>
      <vt:lpstr>Open Sans</vt:lpstr>
      <vt:lpstr>SapientCentroSlab-Light</vt:lpstr>
      <vt:lpstr>Wingdings</vt:lpstr>
      <vt:lpstr>NCI PPT Template 16x9 WHITE</vt:lpstr>
      <vt:lpstr>3_Office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Warren Kibbe</dc:creator>
  <cp:lastModifiedBy>Warren Kibbe</cp:lastModifiedBy>
  <cp:revision>1</cp:revision>
  <dcterms:created xsi:type="dcterms:W3CDTF">2024-05-06T01:02:21Z</dcterms:created>
  <dcterms:modified xsi:type="dcterms:W3CDTF">2024-05-06T01:06:07Z</dcterms:modified>
</cp:coreProperties>
</file>