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4"/>
    <p:sldMasterId id="2147483766" r:id="rId5"/>
    <p:sldMasterId id="2147483780" r:id="rId6"/>
    <p:sldMasterId id="2147483797" r:id="rId7"/>
    <p:sldMasterId id="2147483828" r:id="rId8"/>
    <p:sldMasterId id="2147483865" r:id="rId9"/>
    <p:sldMasterId id="2147483881" r:id="rId10"/>
  </p:sldMasterIdLst>
  <p:notesMasterIdLst>
    <p:notesMasterId r:id="rId19"/>
  </p:notesMasterIdLst>
  <p:handoutMasterIdLst>
    <p:handoutMasterId r:id="rId20"/>
  </p:handoutMasterIdLst>
  <p:sldIdLst>
    <p:sldId id="260" r:id="rId11"/>
    <p:sldId id="5427" r:id="rId12"/>
    <p:sldId id="2147469470" r:id="rId13"/>
    <p:sldId id="2147469474" r:id="rId14"/>
    <p:sldId id="2147469473" r:id="rId15"/>
    <p:sldId id="257" r:id="rId16"/>
    <p:sldId id="269" r:id="rId17"/>
    <p:sldId id="2628" r:id="rId18"/>
  </p:sldIdLst>
  <p:sldSz cx="12192000" cy="6858000"/>
  <p:notesSz cx="7010400" cy="12039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792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E59"/>
    <a:srgbClr val="CBE3D4"/>
    <a:srgbClr val="E8F0F1"/>
    <a:srgbClr val="FFFFFF"/>
    <a:srgbClr val="FFFFCC"/>
    <a:srgbClr val="FFFF00"/>
    <a:srgbClr val="9A9B9D"/>
    <a:srgbClr val="AEB0AF"/>
    <a:srgbClr val="CEC7C1"/>
    <a:srgbClr val="8C8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45"/>
    <p:restoredTop sz="93371"/>
  </p:normalViewPr>
  <p:slideViewPr>
    <p:cSldViewPr snapToGrid="0">
      <p:cViewPr varScale="1">
        <p:scale>
          <a:sx n="36" d="100"/>
          <a:sy n="36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56" y="288"/>
      </p:cViewPr>
      <p:guideLst>
        <p:guide orient="horz" pos="379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Users access OLCF</a:t>
            </a:r>
            <a:r>
              <a:rPr lang="en-US" sz="1800" b="1" baseline="0" dirty="0"/>
              <a:t> through </a:t>
            </a:r>
            <a:br>
              <a:rPr lang="en-US" sz="1800" b="1" baseline="0" dirty="0"/>
            </a:br>
            <a:r>
              <a:rPr lang="en-US" sz="1800" b="1" baseline="0" dirty="0"/>
              <a:t>3 competitive programs</a:t>
            </a:r>
            <a:endParaRPr lang="en-US" sz="1800" b="1" dirty="0"/>
          </a:p>
        </c:rich>
      </c:tx>
      <c:layout>
        <c:manualLayout>
          <c:xMode val="edge"/>
          <c:yMode val="edge"/>
          <c:x val="0.1997435345988624"/>
          <c:y val="3.62238787181709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905856073110032"/>
          <c:y val="0.18884445565721922"/>
          <c:w val="0.38311523593671598"/>
          <c:h val="0.471755821284388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ways for access to LCF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B49-D047-9C88-4C8868A5BC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49-D047-9C88-4C8868A5BC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49-D047-9C88-4C8868A5BC62}"/>
              </c:ext>
            </c:extLst>
          </c:dPt>
          <c:dLbls>
            <c:dLbl>
              <c:idx val="0"/>
              <c:layout>
                <c:manualLayout>
                  <c:x val="-0.12390596042390176"/>
                  <c:y val="8.25086981707332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accent1"/>
                        </a:solidFill>
                      </a:rPr>
                      <a:t>30%</a:t>
                    </a:r>
                    <a:br>
                      <a:rPr lang="en-US" b="1" dirty="0">
                        <a:solidFill>
                          <a:schemeClr val="accent1"/>
                        </a:solidFill>
                      </a:rPr>
                    </a:br>
                    <a:r>
                      <a:rPr lang="en-US" sz="1300" b="0" dirty="0">
                        <a:solidFill>
                          <a:schemeClr val="tx1"/>
                        </a:solidFill>
                      </a:rPr>
                      <a:t>ASCR leadership </a:t>
                    </a:r>
                    <a:br>
                      <a:rPr lang="en-US" sz="1300" b="0" dirty="0">
                        <a:solidFill>
                          <a:schemeClr val="tx1"/>
                        </a:solidFill>
                      </a:rPr>
                    </a:br>
                    <a:r>
                      <a:rPr lang="en-US" sz="1300" b="0" dirty="0">
                        <a:solidFill>
                          <a:schemeClr val="tx1"/>
                        </a:solidFill>
                      </a:rPr>
                      <a:t>computing challenge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63445535885855"/>
                      <c:h val="0.2375249610469249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0B49-D047-9C88-4C8868A5BC62}"/>
                </c:ext>
              </c:extLst>
            </c:dLbl>
            <c:dLbl>
              <c:idx val="1"/>
              <c:layout>
                <c:manualLayout>
                  <c:x val="-0.20550806746151429"/>
                  <c:y val="-3.92767916978108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chemeClr val="accent2"/>
                        </a:solidFill>
                      </a:rPr>
                      <a:t>10%</a:t>
                    </a:r>
                    <a:br>
                      <a:rPr lang="en-US" b="0" dirty="0">
                        <a:solidFill>
                          <a:schemeClr val="tx1"/>
                        </a:solidFill>
                      </a:rPr>
                    </a:br>
                    <a:r>
                      <a:rPr lang="en-US" sz="1300" b="0" dirty="0">
                        <a:solidFill>
                          <a:schemeClr val="tx1"/>
                        </a:solidFill>
                      </a:rPr>
                      <a:t>Director’s </a:t>
                    </a:r>
                  </a:p>
                  <a:p>
                    <a:pPr algn="l">
                      <a:defRPr sz="1600" b="1">
                        <a:solidFill>
                          <a:schemeClr val="bg1"/>
                        </a:solidFill>
                      </a:defRPr>
                    </a:pPr>
                    <a:r>
                      <a:rPr lang="en-US" sz="1300" b="0" dirty="0">
                        <a:solidFill>
                          <a:schemeClr val="tx1"/>
                        </a:solidFill>
                      </a:rPr>
                      <a:t>discretionary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126004429394181"/>
                      <c:h val="0.2630548299462570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B49-D047-9C88-4C8868A5BC62}"/>
                </c:ext>
              </c:extLst>
            </c:dLbl>
            <c:dLbl>
              <c:idx val="2"/>
              <c:layout>
                <c:manualLayout>
                  <c:x val="0.21542902809963221"/>
                  <c:y val="3.22086955068287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EB94CB-D2E4-7E4A-A971-8B108CAA2A92}" type="VALUE">
                      <a:rPr lang="en-US" smtClean="0">
                        <a:solidFill>
                          <a:schemeClr val="accent3"/>
                        </a:solidFill>
                      </a:rPr>
                      <a:pPr algn="l"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dirty="0">
                        <a:solidFill>
                          <a:schemeClr val="accent3"/>
                        </a:solidFill>
                      </a:rPr>
                      <a:t>%</a:t>
                    </a:r>
                    <a:br>
                      <a:rPr lang="en-US" sz="1400" b="0" dirty="0">
                        <a:solidFill>
                          <a:schemeClr val="tx1"/>
                        </a:solidFill>
                      </a:rPr>
                    </a:br>
                    <a:r>
                      <a:rPr lang="en-US" sz="1300" b="0" dirty="0">
                        <a:solidFill>
                          <a:schemeClr val="tx1"/>
                        </a:solidFill>
                      </a:rPr>
                      <a:t>INCITE leadership-class computing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10322159739004"/>
                      <c:h val="0.380704869147440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49-D047-9C88-4C8868A5B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ASCR leadership computing challenge DOE/SC capability computing</c:v>
                </c:pt>
                <c:pt idx="1">
                  <c:v>Director's discretionary (Includes LCF strategic programs, ECP)</c:v>
                </c:pt>
                <c:pt idx="2">
                  <c:v>INCITE Leadership-class computing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</c:v>
                </c:pt>
                <c:pt idx="1">
                  <c:v>10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49-D047-9C88-4C8868A5B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8"/>
        <c:holeSize val="1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0.25766</cdr:x>
      <cdr:y>0.2011</cdr:y>
    </cdr:from>
    <cdr:to>
      <cdr:x>0.5</cdr:x>
      <cdr:y>0.24313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9068839-03C4-F7EE-3CFE-9C97A8153ECB}"/>
            </a:ext>
          </a:extLst>
        </cdr:cNvPr>
        <cdr:cNvCxnSpPr/>
      </cdr:nvCxnSpPr>
      <cdr:spPr>
        <a:xfrm xmlns:a="http://schemas.openxmlformats.org/drawingml/2006/main">
          <a:off x="1214832" y="770018"/>
          <a:ext cx="1142601" cy="16091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bg1">
              <a:lumMod val="50000"/>
            </a:schemeClr>
          </a:solidFill>
          <a:miter lim="800000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0.18324</cdr:x>
      <cdr:y>0.45547</cdr:y>
    </cdr:from>
    <cdr:to>
      <cdr:x>0.39872</cdr:x>
      <cdr:y>0.45786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0188DC8E-14BA-A3C7-1E9A-703AC141E18A}"/>
            </a:ext>
          </a:extLst>
        </cdr:cNvPr>
        <cdr:cNvCxnSpPr/>
      </cdr:nvCxnSpPr>
      <cdr:spPr>
        <a:xfrm xmlns:a="http://schemas.openxmlformats.org/drawingml/2006/main">
          <a:off x="863958" y="1743964"/>
          <a:ext cx="1015963" cy="9181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bg1">
              <a:lumMod val="50000"/>
            </a:schemeClr>
          </a:solidFill>
          <a:miter lim="800000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0.6677</cdr:x>
      <cdr:y>0.5429</cdr:y>
    </cdr:from>
    <cdr:to>
      <cdr:x>0.74251</cdr:x>
      <cdr:y>0.65406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AC73874C-DE22-5EEC-0FFB-51599A8850BA}"/>
            </a:ext>
          </a:extLst>
        </cdr:cNvPr>
        <cdr:cNvCxnSpPr/>
      </cdr:nvCxnSpPr>
      <cdr:spPr>
        <a:xfrm xmlns:a="http://schemas.openxmlformats.org/drawingml/2006/main" flipH="1" flipV="1">
          <a:off x="3148138" y="2078748"/>
          <a:ext cx="352694" cy="425622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bg1">
              <a:lumMod val="50000"/>
            </a:schemeClr>
          </a:solidFill>
          <a:miter lim="800000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9" y="11410480"/>
            <a:ext cx="3038475" cy="60444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1/25/2024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" y="11410483"/>
            <a:ext cx="3038475" cy="60444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2" y="11398146"/>
            <a:ext cx="3038475" cy="6044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04775" y="1504950"/>
            <a:ext cx="7219950" cy="4062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5793649"/>
            <a:ext cx="5607050" cy="47410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" y="11398146"/>
            <a:ext cx="3038475" cy="60444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672D7-8E2D-4611-973D-F4591A707C3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8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9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NERSC Presentation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EAFF0-7375-1D4A-A389-D6238357B12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511CB-48C6-1D49-AC56-5A39CE8EA9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8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4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4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9" name="Google Shape;54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65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19"/>
            <a:ext cx="11000232" cy="101498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310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D2D100-F37A-4CD9-A89F-6BAEFD594119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C258FA-8DDE-4E5F-931F-65739E4DEC9B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7E650A-D56D-4967-BC4A-14D22E41E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B980ED3-FEF6-40D5-A16C-D5DF1CD1C1A5}"/>
              </a:ext>
            </a:extLst>
          </p:cNvPr>
          <p:cNvSpPr/>
          <p:nvPr userDrawn="1"/>
        </p:nvSpPr>
        <p:spPr>
          <a:xfrm>
            <a:off x="1773669" y="239358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25B68A-060C-4644-BBFA-84993288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285175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734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657758"/>
            <a:ext cx="5840589" cy="5047842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657758"/>
            <a:ext cx="5840589" cy="5047842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6"/>
            <a:ext cx="5840589" cy="7097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6"/>
            <a:ext cx="5840589" cy="7097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988084"/>
            <a:ext cx="5821682" cy="6118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703712"/>
            <a:ext cx="5783766" cy="4590555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988084"/>
            <a:ext cx="5840589" cy="611834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703712"/>
            <a:ext cx="5785575" cy="4590555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EA738B-63E0-4C43-B7C5-E3A6992BDD59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3826F3-CEDB-4B02-9120-2BBCE51CA504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EDA728A-AA88-44CD-A178-53AEF06B4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67B36F-8F3E-452A-A51E-0466C8380B1C}"/>
              </a:ext>
            </a:extLst>
          </p:cNvPr>
          <p:cNvSpPr/>
          <p:nvPr userDrawn="1"/>
        </p:nvSpPr>
        <p:spPr>
          <a:xfrm>
            <a:off x="1773669" y="239358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50F6DC9-4C4C-4894-B0A9-46E9702F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285175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33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B3A76C-7219-4E7F-97B5-2EDD1975CA39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9FC60C-8E1F-46CF-98CF-609088478A66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1DD1C7D-9EF8-4C8E-BD74-A4945A631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573A151-E801-4D6D-93AF-71B0AAC1046E}"/>
              </a:ext>
            </a:extLst>
          </p:cNvPr>
          <p:cNvSpPr/>
          <p:nvPr userDrawn="1"/>
        </p:nvSpPr>
        <p:spPr>
          <a:xfrm>
            <a:off x="1773669" y="239358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DCEE712-37E5-449D-B23A-758343DC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285175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619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A246120-83CE-43C8-AE2F-072991D8878D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ABE9CA-320B-4544-961B-473AD1D2E31B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9D76E2B-97C0-4219-B13A-D249A969F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239358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285175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240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56C1841-4413-4AF7-BA7D-9B3033762A72}"/>
              </a:ext>
            </a:extLst>
          </p:cNvPr>
          <p:cNvSpPr/>
          <p:nvPr userDrawn="1"/>
        </p:nvSpPr>
        <p:spPr>
          <a:xfrm>
            <a:off x="6031924" y="3569334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432353" y="-1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013" y="505527"/>
            <a:ext cx="5329879" cy="277043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1"/>
            <a:ext cx="5911397" cy="69971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8" y="1152940"/>
            <a:ext cx="5373874" cy="5625592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924" y="3575554"/>
            <a:ext cx="5748969" cy="27707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D1B1CD-2008-4490-A3CF-490FEC881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790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56C1841-4413-4AF7-BA7D-9B3033762A72}"/>
              </a:ext>
            </a:extLst>
          </p:cNvPr>
          <p:cNvSpPr/>
          <p:nvPr userDrawn="1"/>
        </p:nvSpPr>
        <p:spPr>
          <a:xfrm>
            <a:off x="6031924" y="3569334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432353" y="-1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013" y="505527"/>
            <a:ext cx="5329879" cy="277043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5759646" cy="1007827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8" y="1461052"/>
            <a:ext cx="5513832" cy="5317479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924" y="3575554"/>
            <a:ext cx="5748969" cy="27707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D1B1CD-2008-4490-A3CF-490FEC881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77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189415" y="-1"/>
            <a:ext cx="6002586" cy="6858000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9412" y="-1"/>
            <a:ext cx="6002585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5759646" cy="2240553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7" y="2594343"/>
            <a:ext cx="5759645" cy="4184187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D1B1CD-2008-4490-A3CF-490FEC881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526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189415" y="-1"/>
            <a:ext cx="6002586" cy="6858000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9412" y="-1"/>
            <a:ext cx="6002585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5759646" cy="1244642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7" y="2108410"/>
            <a:ext cx="5759645" cy="4670120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D1B1CD-2008-4490-A3CF-490FEC881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062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189415" y="-1"/>
            <a:ext cx="6002586" cy="6858000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9412" y="-1"/>
            <a:ext cx="6002585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5759646" cy="852730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7" y="1401373"/>
            <a:ext cx="5759645" cy="5377157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D1B1CD-2008-4490-A3CF-490FEC8814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1090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84B44C-EBEE-491D-B904-687B8716B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369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break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609600" y="1717132"/>
            <a:ext cx="11582399" cy="514086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777834"/>
            <a:ext cx="11418803" cy="89429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79" y="1864895"/>
            <a:ext cx="6158363" cy="483669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24644EBB-9656-471F-868C-B0F333AA66E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5E735C-9645-43CD-8976-DBE4CFC1DF53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77AB1-BA68-44B0-8C8F-4A8453AB06CB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5AD043-E5BA-4B9A-A233-22FBA5C41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553EA6-EBD3-41A4-B80B-2813B8B28A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8079" y="1717675"/>
            <a:ext cx="5140324" cy="51403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30655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break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609600" y="1717133"/>
            <a:ext cx="11582399" cy="4764350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77834"/>
            <a:ext cx="11035554" cy="89429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9862" y="1949116"/>
            <a:ext cx="3976438" cy="434432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24644EBB-9656-471F-868C-B0F333AA66E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Rectangle 256">
            <a:extLst>
              <a:ext uri="{FF2B5EF4-FFF2-40B4-BE49-F238E27FC236}">
                <a16:creationId xmlns:a16="http://schemas.microsoft.com/office/drawing/2014/main" id="{692E7172-7124-436C-B0B9-A7A0A0ECBC1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43A3F9-67B0-4E9B-93C3-AD695EBB2F1C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8D5B48-C033-43F2-821A-52516BACB48D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9E0B81-E8ED-4A4E-9027-4EF8B9F51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38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break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609600" y="1717132"/>
            <a:ext cx="11582399" cy="514086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77834"/>
            <a:ext cx="11035554" cy="89429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80" y="1816773"/>
            <a:ext cx="3299012" cy="4476667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24644EBB-9656-471F-868C-B0F333AA66E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pPr marL="0" marR="0" lvl="0" indent="0" algn="ctr" defTabSz="173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5E735C-9645-43CD-8976-DBE4CFC1DF53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77AB1-BA68-44B0-8C8F-4A8453AB06CB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5AD043-E5BA-4B9A-A233-22FBA5C41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90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24213" y="1"/>
            <a:ext cx="4819585" cy="358369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09" y="1117420"/>
            <a:ext cx="3324728" cy="2311128"/>
          </a:xfrm>
        </p:spPr>
        <p:txBody>
          <a:bodyPr anchor="b"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24213" y="4028532"/>
            <a:ext cx="4819585" cy="2838259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6DDC59-48D3-4C86-B763-FCE35B8A2636}"/>
              </a:ext>
            </a:extLst>
          </p:cNvPr>
          <p:cNvSpPr/>
          <p:nvPr userDrawn="1"/>
        </p:nvSpPr>
        <p:spPr>
          <a:xfrm>
            <a:off x="-4391" y="3583694"/>
            <a:ext cx="8648189" cy="444839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EAEA31F-2D1F-4B6B-B2EB-D20DE6B52C5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867274" y="1117997"/>
            <a:ext cx="3156865" cy="5660535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DD0F6F-BE1E-4D32-88A2-D1DAD6CEEB5D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207BA2-6441-4E83-A604-62CA7C9D990D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C636E6-9D2B-41FF-A90D-6838489301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68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9217CBE-2805-4215-B34C-A7D6CAC8EEE5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4632751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80456" y="1033027"/>
            <a:ext cx="11276096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952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7842E4-7812-45F7-B460-7DBEF1C9C5BD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0930410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BBB328-32EA-4070-AD52-07CB2CFE62DE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480456" y="1033027"/>
            <a:ext cx="11276096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9707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2CCBFA8-2666-448A-B2A2-B849C976D68C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80456" y="1033027"/>
            <a:ext cx="11276096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08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A4905E5-77F8-49E4-8841-26CBA8674812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80456" y="1033027"/>
            <a:ext cx="11276096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49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DD85564-A766-4FA3-9493-C2ECF71E1D13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480456" y="1033027"/>
            <a:ext cx="11276096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3700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C1372D4-B0D7-4089-977E-63BE1C23A96B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559890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E6ED1DC-8DC4-419C-8319-041EAF35FAEA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6986528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725B18-E7A1-4131-B46A-8A765D823BD2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80456" y="1033027"/>
            <a:ext cx="11276096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400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FB22AE-1D4A-4B5A-B353-C2DA007ECB1D}" type="datetime1">
              <a:rPr lang="en-US" smtClean="0"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4371637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6165851" y="4764682"/>
            <a:ext cx="5619749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99715" y="595580"/>
            <a:ext cx="4626695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title styles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986570" y="6368806"/>
            <a:ext cx="3818876" cy="365125"/>
          </a:xfrm>
        </p:spPr>
        <p:txBody>
          <a:bodyPr/>
          <a:lstStyle/>
          <a:p>
            <a:r>
              <a:rPr lang="en-US" dirty="0"/>
              <a:t>Footer Information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488875" y="6368806"/>
            <a:ext cx="1234277" cy="365125"/>
          </a:xfrm>
        </p:spPr>
        <p:txBody>
          <a:bodyPr/>
          <a:lstStyle/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6165851" y="57819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99E3E27E-8C71-4102-B54A-96D6896A8392}" type="datetime1">
              <a:rPr lang="en-US" smtClean="0"/>
              <a:t>1/25/2024</a:t>
            </a:fld>
            <a:endParaRPr lang="en-US" dirty="0"/>
          </a:p>
        </p:txBody>
      </p:sp>
      <p:pic>
        <p:nvPicPr>
          <p:cNvPr id="14" name="Picture Placeholder 1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165851" y="231648"/>
            <a:ext cx="27432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6182185" y="2383083"/>
            <a:ext cx="128016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9023203" y="231648"/>
            <a:ext cx="27432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26962" y="3454985"/>
            <a:ext cx="1282089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962" y="2383084"/>
            <a:ext cx="1274565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180257" y="3454985"/>
            <a:ext cx="1282089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203" y="2377440"/>
            <a:ext cx="27432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707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366086" y="1413568"/>
            <a:ext cx="8539829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864" y="1499558"/>
            <a:ext cx="791616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986570" y="6368806"/>
            <a:ext cx="3818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/>
              <a:t>Footer Information</a:t>
            </a: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5488875" y="6368806"/>
            <a:ext cx="1234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2645122" y="3810610"/>
            <a:ext cx="5619749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2645121" y="2382290"/>
            <a:ext cx="8782665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712164" y="3555703"/>
            <a:ext cx="133996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3086" y="3555703"/>
            <a:ext cx="1274565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3826" y="3550059"/>
            <a:ext cx="1282089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9044451" y="1413567"/>
            <a:ext cx="27432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190830" y="3550059"/>
            <a:ext cx="1293589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32" y="3254428"/>
            <a:ext cx="3202539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237" y="3550059"/>
            <a:ext cx="128016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85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394788"/>
            <a:ext cx="10972800" cy="520700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9698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3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41B8D1F-18F7-DD4F-A231-C0A4DF076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8897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4F11B0F-3200-495D-8593-8D2BB0617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88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627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38C21CF-F35D-4867-8E5F-12CBAB424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029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7D03815-7B8C-465E-8D5F-A61474C9C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391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D625277-A487-41BD-990B-DFA21E690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647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1EC694-C32A-4A9E-89A2-00BA5B0F61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9424" y="6428012"/>
            <a:ext cx="128898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49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5394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2615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75F62A-7BC5-4A4B-BECE-64C4FF90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0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8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923256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79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4029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618DB-B8CA-BF68-4AC2-8B61868B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F113C-D0E4-1374-6B38-03363A715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A3BFA-1502-4F76-D258-BBFBC30CB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B4D3-3DBC-B44A-9C80-75F37F95F39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E06E4-EE46-F473-F202-453DFCE5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49976-042B-6CC2-004C-B7B370E1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D29F4-A09A-1049-A26D-439520142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 type="twoTxTwoObj">
  <p:cSld name="2_3 content boxes with reverse header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361047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3"/>
          </p:nvPr>
        </p:nvSpPr>
        <p:spPr>
          <a:xfrm>
            <a:off x="4393659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4"/>
          </p:nvPr>
        </p:nvSpPr>
        <p:spPr>
          <a:xfrm>
            <a:off x="4393659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body" idx="5"/>
          </p:nvPr>
        </p:nvSpPr>
        <p:spPr>
          <a:xfrm>
            <a:off x="8248562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body" idx="6"/>
          </p:nvPr>
        </p:nvSpPr>
        <p:spPr>
          <a:xfrm>
            <a:off x="8248562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" name="Google Shape;74;p35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4374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5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4F11B0F-3200-495D-8593-8D2BB0617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3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53553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85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38C21CF-F35D-4867-8E5F-12CBAB424B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1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7D03815-7B8C-465E-8D5F-A61474C9C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1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>
                <a:latin typeface="+mn-lt"/>
              </a:defRPr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>
                <a:latin typeface="+mn-lt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D625277-A487-41BD-990B-DFA21E690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23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>
                <a:latin typeface="+mn-lt"/>
              </a:defRPr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>
                <a:latin typeface="+mn-lt"/>
              </a:defRPr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58971"/>
            <a:ext cx="10332720" cy="424732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BDC4F28F-3C36-42A5-BC56-28D97F4657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0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>
                <a:latin typeface="+mn-lt"/>
              </a:defRPr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>
                <a:latin typeface="+mn-lt"/>
              </a:defRPr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>
                <a:latin typeface="+mn-lt"/>
              </a:defRPr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>
                <a:latin typeface="+mn-lt"/>
              </a:defRPr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63706"/>
            <a:ext cx="10332720" cy="424732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666DE120-BFC3-4C26-A8F2-D1646AFD0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>
                <a:latin typeface="+mn-lt"/>
              </a:defRPr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>
                <a:latin typeface="+mn-lt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3706"/>
            <a:ext cx="10332720" cy="424732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>
                <a:latin typeface="+mn-lt"/>
              </a:defRPr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/>
              <a:t>Third level</a:t>
            </a:r>
          </a:p>
        </p:txBody>
      </p: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66E43CB1-EB25-490F-87FB-7C40374A4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+mn-lt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CA761F5-728C-9AD3-CD6D-9AB40ACF5FF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DDC44B0-FCCE-CDA3-E530-C33E6F7A4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1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+mn-lt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88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+mn-lt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83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39" y="6492240"/>
            <a:ext cx="280401" cy="2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1F2134C-A9AD-493D-A79E-AE101D0A8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1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7676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64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5741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9908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92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93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490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4772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6344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49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330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41B8D1F-18F7-DD4F-A231-C0A4DF0765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19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050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670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7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5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41318-D6EF-49B1-BF81-9D32C3173DC7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D96983B-0498-459E-B5DF-4E16EA9FF583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A3C1FB02-4A5D-4345-97D6-FA319242C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F5A45A8C-7B43-450B-B52B-E0BCA3F25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7662613-1E13-4001-8843-A22DF0E42F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6242" y="5382918"/>
            <a:ext cx="1661444" cy="4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390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72898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55700"/>
            <a:ext cx="11430000" cy="454581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8073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149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640950"/>
            <a:ext cx="5431021" cy="250347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2417A8-62C4-4366-91E2-26F11E3A977D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46CC5DE-B92B-40D5-9D7B-AA6B7072E235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03970860-A418-4CC0-A257-74430DF05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21041CA-DA1D-417F-8F31-A802AAB4D8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590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352479"/>
            <a:ext cx="5413469" cy="63086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176530"/>
            <a:ext cx="5431021" cy="296789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C23E9-033F-402D-8519-833325EC7409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D47CFE8-BA83-4429-BC70-ACA0C8095B41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34A65229-E5EF-4B34-B5D7-8BE42D062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70E6034-F76A-45A4-8614-7CF57F0AF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1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0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ead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381931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93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1017586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185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70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41314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3078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7212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696" y="1510018"/>
            <a:ext cx="361047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3316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5578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7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503521"/>
            <a:ext cx="3541945" cy="4113087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79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439399"/>
            <a:ext cx="6590749" cy="409856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56944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56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123096"/>
            <a:ext cx="6750567" cy="4480178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847025" cy="692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5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769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4293" y="2434969"/>
            <a:ext cx="6912597" cy="410299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547" y="1197864"/>
            <a:ext cx="6890257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35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1 line title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136808"/>
            <a:ext cx="6590749" cy="4401152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569449" cy="7176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72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400300"/>
            <a:ext cx="6821312" cy="413766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821312" cy="10237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8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637CE4E-4BAE-48A7-8D72-4077E262A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701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47C6F43-7893-4B91-ACE1-361CC63A2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AEA976D-4F6E-45E4-BB2B-528E5F7E2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24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line title Content w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3731AE4-4172-4D78-B847-E9DC76CF8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56C1841-4413-4AF7-BA7D-9B3033762A72}"/>
              </a:ext>
            </a:extLst>
          </p:cNvPr>
          <p:cNvSpPr/>
          <p:nvPr userDrawn="1"/>
        </p:nvSpPr>
        <p:spPr>
          <a:xfrm>
            <a:off x="6031924" y="3569334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432353" y="-1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013" y="505527"/>
            <a:ext cx="5329879" cy="277043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1"/>
            <a:ext cx="5911397" cy="69971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8" y="1152940"/>
            <a:ext cx="5373874" cy="5625592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924" y="3575554"/>
            <a:ext cx="5748969" cy="27707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-4391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84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- 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19"/>
            <a:ext cx="11000232" cy="101498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851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071B01-7761-4948-BCB6-A1756C938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707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6C65C-28E0-4739-8FDD-C002DD2F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282A-A8C0-48B6-9497-9BC94D0ED938}" type="datetimeFigureOut">
              <a:rPr lang="en-US" smtClean="0"/>
              <a:t>1/25/2024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5D7D8-70D1-4C9D-8714-6FECFFB7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5AEAE-5286-4E0F-838C-7A0B582A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D32DB-7CC5-4A7F-B060-F6899545A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39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8293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2257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9012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4FA6EF-3701-4752-B7FB-49E8539CEDE6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3A1864-5A64-4811-A031-0C66FAD943FF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825A5E-DE66-422B-A629-2044C52598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6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027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72898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55700"/>
            <a:ext cx="11430000" cy="454581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3135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05" y="1653735"/>
            <a:ext cx="11425049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32526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352479"/>
            <a:ext cx="5413469" cy="630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176530"/>
            <a:ext cx="5431021" cy="296789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8809E-A0FE-42A8-97B9-F09D0B2F6FB4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2CB669-B908-4C41-B6AF-1CD5FB368FDC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2FB095-9F3E-477F-80CF-BF59075D51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149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5F0E24-09DC-4AE0-AFA1-D10C647C6767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F90D2-24F9-4BDD-B5E7-050FF101E2BE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8B19FC-8DA5-4FEF-BEF0-888B0A462C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17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7171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381931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7833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1017586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272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474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41314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17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7212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696" y="1510018"/>
            <a:ext cx="361047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70583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6E8DE-EC51-4378-8066-08386BFA0405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45A85C-AE8B-4E7F-B02E-730287FA76C3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1539A8-9941-4F92-8E01-FEE41E25D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182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07265-0D49-484E-BD9A-08BC4756E8EC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9A7127-E818-4059-B181-2580B8EE247F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3201EF-CF08-494D-A3F8-675CF6327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5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2D6AF9-F1C9-4C68-B778-87E1EA022183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1B63D0-5F52-4133-BB6C-6E41E4833DE3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2C02FC-D0DD-47E0-BD77-5940378AC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532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1"/>
            <a:ext cx="3846275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255479"/>
            <a:ext cx="3541945" cy="4361129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E5539C-E23E-4D87-886D-4E570C8A4DC5}"/>
              </a:ext>
            </a:extLst>
          </p:cNvPr>
          <p:cNvSpPr/>
          <p:nvPr userDrawn="1"/>
        </p:nvSpPr>
        <p:spPr>
          <a:xfrm>
            <a:off x="4129320" y="1078991"/>
            <a:ext cx="8062680" cy="57790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DD6266-DC1E-4554-9D05-CC4A143E656F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D2E1F-6D79-4647-A16C-1EF03FA6B453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363366-9B9A-4894-83FC-9D3672347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261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439399"/>
            <a:ext cx="6590749" cy="409856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56944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25D924-C5A4-4653-A369-C1484D78D798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B0200-8A0F-452B-969E-2CB5C12399FB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192DA1-FA92-4CC1-B0C2-90F089A6F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496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picture (L)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342508"/>
            <a:ext cx="6750567" cy="4260765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847025" cy="692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23FC1-6139-4AA8-BAF0-0489907329B1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7BC039-EF7C-41E0-BB80-664050BF0A55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665DBC-4274-49C8-B6E7-2D36BB617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81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769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4293" y="2524539"/>
            <a:ext cx="6912597" cy="401342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547" y="1352479"/>
            <a:ext cx="6890257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35742A-F783-4507-AA67-25893E108A69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3102AF-97EE-4843-8530-A76C32B5C6D3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C76C90-9A73-491F-A3A4-8FDDC3B00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409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1 line title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324100"/>
            <a:ext cx="6590749" cy="421386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352479"/>
            <a:ext cx="6569449" cy="717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4ABC01-CFEF-499B-A92F-671B14C7BDCC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A06588-44DE-4A01-B0D8-DC55BBF9A432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30D48-E2C1-404F-94F5-B5FC5BF00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0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464904"/>
            <a:ext cx="6821312" cy="407305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82758"/>
            <a:ext cx="6821312" cy="10237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3CCF08-7064-4B03-877B-E295A2F8E95F}"/>
              </a:ext>
            </a:extLst>
          </p:cNvPr>
          <p:cNvSpPr/>
          <p:nvPr userDrawn="1"/>
        </p:nvSpPr>
        <p:spPr>
          <a:xfrm>
            <a:off x="0" y="239358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D6D9B0-9A60-47DE-9790-1CFDE0D09E1D}"/>
              </a:ext>
            </a:extLst>
          </p:cNvPr>
          <p:cNvSpPr/>
          <p:nvPr userDrawn="1"/>
        </p:nvSpPr>
        <p:spPr>
          <a:xfrm>
            <a:off x="274320" y="239358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674415-FCA8-4DFB-93F1-BB797822E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375562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image" Target="../media/image9.sv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D82A355-F675-EB48-A9D4-9A739FA8565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826" r:id="rId17"/>
    <p:sldLayoutId id="2147483827" r:id="rId18"/>
    <p:sldLayoutId id="2147483895" r:id="rId19"/>
    <p:sldLayoutId id="2147483896" r:id="rId2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B06A1F5-EA23-3E69-EBC0-9D8E343DA32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D82A355-F675-EB48-A9D4-9A739FA8565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0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880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10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CECC100-04C4-4A07-9C9E-27A373DAA85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  <p:sldLayoutId id="2147483824" r:id="rId27"/>
    <p:sldLayoutId id="2147483825" r:id="rId2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10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6249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  <p:sldLayoutId id="2147483861" r:id="rId33"/>
    <p:sldLayoutId id="2147483862" r:id="rId34"/>
    <p:sldLayoutId id="2147483863" r:id="rId35"/>
    <p:sldLayoutId id="2147483864" r:id="rId3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Footer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pic>
        <p:nvPicPr>
          <p:cNvPr id="11" name="Picture 10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25E1A4D-BA57-B196-D571-81BF890D5D2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601" y="6260332"/>
            <a:ext cx="2759199" cy="4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4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526DD64-4683-4B65-BA4A-31D6F33A3B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3590" y="6458660"/>
            <a:ext cx="1677848" cy="28207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9144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8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61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5" Type="http://schemas.openxmlformats.org/officeDocument/2006/relationships/hyperlink" Target="https://top500.org/news/ornls-frontier-first-to-break-the-exaflop-ceiling/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upload.wikimedia.org%2Fwikipedia%2Fcommons%2F4%2F41%2FProtein_FRAP1_PDB_1aue.png&amp;tbnid=QT4zZDdV5TChPM&amp;vet=12ahUKEwjdtZOdxIb_AhWEjoQIHXsjChIQMygPegUIARDmAQ..i&amp;imgrefurl=https%3A%2F%2Fen.wikipedia.org%2Fwiki%2FMTOR&amp;docid=lnm9RAwIqKuOnM&amp;w=837&amp;h=489&amp;q=protein%20target&amp;client=firefox-b-1-d&amp;ved=2ahUKEwjdtZOdxIb_AhWEjoQIHXsjChIQMygPegUIARDmAQ" TargetMode="External"/><Relationship Id="rId3" Type="http://schemas.openxmlformats.org/officeDocument/2006/relationships/hyperlink" Target="https://www.google.com/imgres?imgurl=https%3A%2F%2Fresources.bio-techne.com%2Fbio-techne-assets%2Fimages%2Fresearch-areas%2Ftargeted-protein-degradation-hero.png&amp;tbnid=59VE1PxOoUn_BM&amp;vet=12ahUKEwjdtZOdxIb_AhWEjoQIHXsjChIQMygRegUIARDqAQ..i&amp;imgrefurl=https%3A%2F%2Fwww.bio-techne.com%2Fresearch-areas%2Ftargeted-protein-degradation%2Ftarget-validation-exploration&amp;docid=mNvzsbxvsU1nSM&amp;w=480&amp;h=480&amp;q=protein%20target&amp;client=firefox-b-1-d&amp;ved=2ahUKEwjdtZOdxIb_AhWEjoQIHXsjChIQMygRegUIARDqAQ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tiff"/><Relationship Id="rId11" Type="http://schemas.openxmlformats.org/officeDocument/2006/relationships/image" Target="../media/image36.jpeg"/><Relationship Id="rId5" Type="http://schemas.openxmlformats.org/officeDocument/2006/relationships/image" Target="../media/image32.png"/><Relationship Id="rId10" Type="http://schemas.openxmlformats.org/officeDocument/2006/relationships/hyperlink" Target="https://www.google.com/imgres?imgurl=https%3A%2F%2Fimageio.forbes.com%2Fspecials-images%2Fimageserve%2F6255cb7fe0f6c59460404a9c%2FPixabayPixabay%2F960x0.jpg%3Fformat%3Djpg%26width%3D960&amp;tbnid=UA5q5l7mNH5RcM&amp;vet=12ahUKEwjT8oqKxYb_AhWxlIQIHYxWCXIQMygAegUIARDDAQ..i&amp;imgrefurl=https%3A%2F%2Fwww.forbes.com%2Fsites%2Fmoorinsights%2F2022%2F04%2F12%2Fquantinuum-enhances-the-worlds-first-quantum-natural-language-processing-toolkit-making-it-even-more-powerful%2F&amp;docid=1f7dzcBf8jw7UM&amp;w=960&amp;h=640&amp;q=quantum%20AI%20NLP&amp;client=firefox-b-1-d&amp;ved=2ahUKEwjT8oqKxYb_AhWxlIQIHYxWCXIQMygAegUIARDDAQ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gif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hyperlink" Target="https://www.doeleadershipcomputing.org/" TargetMode="External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alcf.anl.gov/science/directors-discretionary-allocation-program" TargetMode="External"/><Relationship Id="rId5" Type="http://schemas.openxmlformats.org/officeDocument/2006/relationships/hyperlink" Target="https://my.olcf.ornl.gov/project-application-new" TargetMode="External"/><Relationship Id="rId4" Type="http://schemas.openxmlformats.org/officeDocument/2006/relationships/hyperlink" Target="https://science.osti.gov/ascr/Facilities/Accessing-ASCR-Facilities/ALCC" TargetMode="External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google.com/imgres?imgurl=https%3A%2F%2Fwww.olcf.ornl.gov%2Fwp-content%2Fuploads%2F2013%2F01%2FOLCF_official_white_10_26_15.png&amp;imgrefurl=https%3A%2F%2Fwww.olcf.ornl.gov%2Folcf-media%2Fmedia-assets%2F&amp;tbnid=mOWJf1Y2OTB_nM&amp;vet=12ahUKEwi3nJW_pLnxAhXHh1MKHY4WDSYQMygDegUIARCWAQ..i&amp;docid=6Nxx2mvkXhut-M&amp;w=3218&amp;h=541&amp;q=olcf%20logo&amp;client=firefox-b-1-d&amp;ved=2ahUKEwi3nJW_pLnxAhXHh1MKHY4WDSYQMygDegUIARCWAQ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hyperlink" Target="https://www.google.com/imgres?imgurl=https%3A%2F%2Fstatus.alcf.anl.gov%2Fstatic%2Fimg%2Flogo_small.jpg&amp;imgrefurl=https%3A%2F%2Fstatus.alcf.anl.gov%2F&amp;tbnid=1IdL_N5IlTjVCM&amp;vet=12ahUKEwjKhK_MpLnxAhUURlMKHZ0qA-kQMygAegUIARCnAQ..i&amp;docid=NHvFl9sGivChGM&amp;w=300&amp;h=75&amp;q=alcf%20logo&amp;client=firefox-b-1-d&amp;ved=2ahUKEwjKhK_MpLnxAhUURlMKHZ0qA-kQMygAegUIARCnA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9E11F4F-FF2D-4135-87D5-B11037FEC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652" y="1406324"/>
            <a:ext cx="8570474" cy="5847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Leadership Computing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49C5BB9-EE50-478C-8020-FFF7EF7CC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652" y="2610706"/>
            <a:ext cx="7145912" cy="120263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Georgia (</a:t>
            </a:r>
            <a:r>
              <a:rPr lang="en-US" dirty="0"/>
              <a:t>G</a:t>
            </a:r>
            <a:r>
              <a:rPr lang="en-US" sz="2000" dirty="0"/>
              <a:t>ina) </a:t>
            </a:r>
            <a:r>
              <a:rPr lang="en-US" sz="2000" dirty="0" err="1"/>
              <a:t>Tourassi</a:t>
            </a:r>
            <a:r>
              <a:rPr lang="en-US" sz="2000" dirty="0"/>
              <a:t>, PhD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Computing and Computational Sciences Directorate 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Oak Ridge National Laboratory</a:t>
            </a:r>
          </a:p>
          <a:p>
            <a:pPr>
              <a:spcBef>
                <a:spcPts val="1200"/>
              </a:spcBef>
            </a:pP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Presented at the </a:t>
            </a:r>
            <a:r>
              <a:rPr lang="en-US" sz="1600" i="1" dirty="0">
                <a:solidFill>
                  <a:schemeClr val="bg1">
                    <a:lumMod val="95000"/>
                  </a:schemeClr>
                </a:solidFill>
              </a:rPr>
              <a:t>Digital Twins Radiation Oncology (DTRO) Webinar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January 25, 2024</a:t>
            </a:r>
          </a:p>
        </p:txBody>
      </p:sp>
      <p:pic>
        <p:nvPicPr>
          <p:cNvPr id="3" name="Google Shape;410;p4" descr="ORNL_leaf.png">
            <a:extLst>
              <a:ext uri="{FF2B5EF4-FFF2-40B4-BE49-F238E27FC236}">
                <a16:creationId xmlns:a16="http://schemas.microsoft.com/office/drawing/2014/main" id="{A76C5393-307C-C09D-179F-343A9666F17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2546" y="5639205"/>
            <a:ext cx="1752123" cy="90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B94732-CF0E-C993-97EE-00F86CC7E640}"/>
              </a:ext>
            </a:extLst>
          </p:cNvPr>
          <p:cNvSpPr/>
          <p:nvPr/>
        </p:nvSpPr>
        <p:spPr>
          <a:xfrm>
            <a:off x="294468" y="5408908"/>
            <a:ext cx="5315918" cy="2760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Google Shape;409;p4" descr="ANL_transparent.png">
            <a:extLst>
              <a:ext uri="{FF2B5EF4-FFF2-40B4-BE49-F238E27FC236}">
                <a16:creationId xmlns:a16="http://schemas.microsoft.com/office/drawing/2014/main" id="{23605C69-D268-CEA3-9917-B7B97B6799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436" y="5560993"/>
            <a:ext cx="1187109" cy="1063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BE2136-8398-570E-3D32-AEB685440020}"/>
              </a:ext>
            </a:extLst>
          </p:cNvPr>
          <p:cNvGrpSpPr/>
          <p:nvPr/>
        </p:nvGrpSpPr>
        <p:grpSpPr>
          <a:xfrm>
            <a:off x="7493040" y="1082370"/>
            <a:ext cx="2944920" cy="1693906"/>
            <a:chOff x="8688241" y="1219200"/>
            <a:chExt cx="2944920" cy="1693906"/>
          </a:xfrm>
        </p:grpSpPr>
        <p:pic>
          <p:nvPicPr>
            <p:cNvPr id="18" name="Picture 17" descr="A close up of a sign&#10;&#10;Description automatically generated">
              <a:extLst>
                <a:ext uri="{FF2B5EF4-FFF2-40B4-BE49-F238E27FC236}">
                  <a16:creationId xmlns:a16="http://schemas.microsoft.com/office/drawing/2014/main" id="{576610FF-17B8-4770-9E77-759A23306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3"/>
            <a:stretch/>
          </p:blipFill>
          <p:spPr>
            <a:xfrm>
              <a:off x="8688241" y="1219200"/>
              <a:ext cx="2944920" cy="16939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ACA0A5-28AF-A20A-405D-8FB0846152A2}"/>
                </a:ext>
              </a:extLst>
            </p:cNvPr>
            <p:cNvSpPr txBox="1"/>
            <p:nvPr/>
          </p:nvSpPr>
          <p:spPr>
            <a:xfrm>
              <a:off x="10744201" y="2512996"/>
              <a:ext cx="867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ALCF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205" y="79983"/>
            <a:ext cx="11479691" cy="8938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Leadership Computing Facility </a:t>
            </a:r>
            <a:br>
              <a:rPr lang="en-US" sz="3200" dirty="0"/>
            </a:br>
            <a:r>
              <a:rPr lang="en-US" sz="2000" dirty="0"/>
              <a:t>World leading capabilities spanning supercomputing, data analysis, &amp; testbeds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627BA1-0653-7813-FD4F-FE0B2019F534}"/>
              </a:ext>
            </a:extLst>
          </p:cNvPr>
          <p:cNvGrpSpPr/>
          <p:nvPr/>
        </p:nvGrpSpPr>
        <p:grpSpPr>
          <a:xfrm>
            <a:off x="1524000" y="1155680"/>
            <a:ext cx="2929343" cy="1615321"/>
            <a:chOff x="574417" y="1219200"/>
            <a:chExt cx="2929343" cy="1693906"/>
          </a:xfrm>
        </p:grpSpPr>
        <p:pic>
          <p:nvPicPr>
            <p:cNvPr id="23" name="Google Shape;473;p7">
              <a:extLst>
                <a:ext uri="{FF2B5EF4-FFF2-40B4-BE49-F238E27FC236}">
                  <a16:creationId xmlns:a16="http://schemas.microsoft.com/office/drawing/2014/main" id="{BE0862AB-B3AD-4E51-AB4A-A457158D61A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4417" y="1219200"/>
              <a:ext cx="2929343" cy="1693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1E648D-BC5F-7FD5-9CDA-AE2AF2E73E00}"/>
                </a:ext>
              </a:extLst>
            </p:cNvPr>
            <p:cNvSpPr txBox="1"/>
            <p:nvPr/>
          </p:nvSpPr>
          <p:spPr>
            <a:xfrm>
              <a:off x="2741760" y="2512996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3DED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OLCF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A1E1BDE-E8EC-94A0-4D70-97ED456EC85B}"/>
              </a:ext>
            </a:extLst>
          </p:cNvPr>
          <p:cNvSpPr txBox="1"/>
          <p:nvPr/>
        </p:nvSpPr>
        <p:spPr>
          <a:xfrm flipH="1">
            <a:off x="360978" y="2771001"/>
            <a:ext cx="5475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Frontier: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world’s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fastest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supercomputer. HPE/AMD system, CPU/GPU heterogenous architecture with a peak performance of 1.6 exaflops.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 200 petaflop IBM/NVIDIA CPU/GPU hybrid.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 for projects with PHI/PII/ITAR sensitive data: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ORNL specializes in the design and implementation of innovative solutions for sensitive data.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 testbed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Fujitsu Arm SVE system with architecture similar to Japan’s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Fugaku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supercomputer.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Quantum testbed: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OLCF has specialized IBM,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Rigetti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Xanadu hardware testbeds for studies to understand the classical/quantum computing interface.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5136B-92DB-52C1-0838-A0B5F1CEF49F}"/>
              </a:ext>
            </a:extLst>
          </p:cNvPr>
          <p:cNvSpPr txBox="1"/>
          <p:nvPr/>
        </p:nvSpPr>
        <p:spPr>
          <a:xfrm flipH="1">
            <a:off x="6227568" y="2771001"/>
            <a:ext cx="5475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Aurora: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Available in 2023, HPE/Intel system, CPU/GPU heterogeneous architecture with a peak performance of 2 exaflop and 220 petabyte of storage; high-bandwidth memory (HBR) provides additional capabilities.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Polaris: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new 44 petaflop peak performance AMD/NVIDIA CPU/GPU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Theta: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11.7 petaflop Intel/Cray system, with an NVIDIA GPU extension.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scale data: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Grand and Eagle, two 100 petabyte filesystems for compute campaigns and data sharing.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 Testbed: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ALCF’s AI testbed owns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Cerebras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Samba Nova,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Graphcore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Habana Gaudi systems to prepare for post-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exascale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data/AI/ML needs for DOE.</a:t>
            </a:r>
          </a:p>
        </p:txBody>
      </p:sp>
    </p:spTree>
    <p:extLst>
      <p:ext uri="{BB962C8B-B14F-4D97-AF65-F5344CB8AC3E}">
        <p14:creationId xmlns:p14="http://schemas.microsoft.com/office/powerpoint/2010/main" val="27135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" name="Group 914">
            <a:extLst>
              <a:ext uri="{FF2B5EF4-FFF2-40B4-BE49-F238E27FC236}">
                <a16:creationId xmlns:a16="http://schemas.microsoft.com/office/drawing/2014/main" id="{52B78B25-94C4-5997-F9E9-820D89014F80}"/>
              </a:ext>
            </a:extLst>
          </p:cNvPr>
          <p:cNvGrpSpPr/>
          <p:nvPr/>
        </p:nvGrpSpPr>
        <p:grpSpPr>
          <a:xfrm>
            <a:off x="-447429" y="1324591"/>
            <a:ext cx="8600228" cy="3625591"/>
            <a:chOff x="466978" y="711534"/>
            <a:chExt cx="11425236" cy="4816526"/>
          </a:xfrm>
        </p:grpSpPr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F628E0DB-C5FC-3537-9D51-CC385DFE6966}"/>
                </a:ext>
              </a:extLst>
            </p:cNvPr>
            <p:cNvGrpSpPr/>
            <p:nvPr/>
          </p:nvGrpSpPr>
          <p:grpSpPr>
            <a:xfrm>
              <a:off x="466978" y="711534"/>
              <a:ext cx="11425236" cy="4816526"/>
              <a:chOff x="324357" y="750586"/>
              <a:chExt cx="11854980" cy="4997693"/>
            </a:xfrm>
            <a:solidFill>
              <a:schemeClr val="bg2">
                <a:lumMod val="85000"/>
              </a:schemeClr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F2C887C7-4365-79E6-228E-D434A930AD26}"/>
                  </a:ext>
                </a:extLst>
              </p:cNvPr>
              <p:cNvSpPr/>
              <p:nvPr/>
            </p:nvSpPr>
            <p:spPr>
              <a:xfrm>
                <a:off x="740156" y="1554181"/>
                <a:ext cx="53215" cy="18043"/>
              </a:xfrm>
              <a:custGeom>
                <a:avLst/>
                <a:gdLst>
                  <a:gd name="connsiteX0" fmla="*/ 115 w 53215"/>
                  <a:gd name="connsiteY0" fmla="*/ 5694 h 18043"/>
                  <a:gd name="connsiteX1" fmla="*/ 18206 w 53215"/>
                  <a:gd name="connsiteY1" fmla="*/ 4459 h 18043"/>
                  <a:gd name="connsiteX2" fmla="*/ 27591 w 53215"/>
                  <a:gd name="connsiteY2" fmla="*/ 2607 h 18043"/>
                  <a:gd name="connsiteX3" fmla="*/ 38211 w 53215"/>
                  <a:gd name="connsiteY3" fmla="*/ 755 h 18043"/>
                  <a:gd name="connsiteX4" fmla="*/ 40681 w 53215"/>
                  <a:gd name="connsiteY4" fmla="*/ 1372 h 18043"/>
                  <a:gd name="connsiteX5" fmla="*/ 46300 w 53215"/>
                  <a:gd name="connsiteY5" fmla="*/ 1372 h 18043"/>
                  <a:gd name="connsiteX6" fmla="*/ 48769 w 53215"/>
                  <a:gd name="connsiteY6" fmla="*/ 10634 h 18043"/>
                  <a:gd name="connsiteX7" fmla="*/ 48769 w 53215"/>
                  <a:gd name="connsiteY7" fmla="*/ 18043 h 18043"/>
                  <a:gd name="connsiteX8" fmla="*/ 45003 w 53215"/>
                  <a:gd name="connsiteY8" fmla="*/ 16808 h 18043"/>
                  <a:gd name="connsiteX9" fmla="*/ 21293 w 53215"/>
                  <a:gd name="connsiteY9" fmla="*/ 16808 h 18043"/>
                  <a:gd name="connsiteX10" fmla="*/ 4437 w 53215"/>
                  <a:gd name="connsiteY10" fmla="*/ 11869 h 18043"/>
                  <a:gd name="connsiteX11" fmla="*/ 53 w 53215"/>
                  <a:gd name="connsiteY11" fmla="*/ 5694 h 1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215" h="18043">
                    <a:moveTo>
                      <a:pt x="115" y="5694"/>
                    </a:moveTo>
                    <a:cubicBezTo>
                      <a:pt x="115" y="5694"/>
                      <a:pt x="10117" y="4459"/>
                      <a:pt x="18206" y="4459"/>
                    </a:cubicBezTo>
                    <a:cubicBezTo>
                      <a:pt x="18206" y="4459"/>
                      <a:pt x="25677" y="1990"/>
                      <a:pt x="27591" y="2607"/>
                    </a:cubicBezTo>
                    <a:cubicBezTo>
                      <a:pt x="27591" y="2607"/>
                      <a:pt x="30740" y="-1098"/>
                      <a:pt x="38211" y="755"/>
                    </a:cubicBezTo>
                    <a:lnTo>
                      <a:pt x="40681" y="1372"/>
                    </a:lnTo>
                    <a:cubicBezTo>
                      <a:pt x="40681" y="1372"/>
                      <a:pt x="45065" y="-1715"/>
                      <a:pt x="46300" y="1372"/>
                    </a:cubicBezTo>
                    <a:cubicBezTo>
                      <a:pt x="46300" y="1372"/>
                      <a:pt x="49449" y="5694"/>
                      <a:pt x="48769" y="10634"/>
                    </a:cubicBezTo>
                    <a:cubicBezTo>
                      <a:pt x="48769" y="10634"/>
                      <a:pt x="58772" y="18043"/>
                      <a:pt x="48769" y="18043"/>
                    </a:cubicBezTo>
                    <a:lnTo>
                      <a:pt x="45003" y="16808"/>
                    </a:lnTo>
                    <a:lnTo>
                      <a:pt x="21293" y="16808"/>
                    </a:lnTo>
                    <a:cubicBezTo>
                      <a:pt x="21293" y="16808"/>
                      <a:pt x="13822" y="12486"/>
                      <a:pt x="4437" y="11869"/>
                    </a:cubicBezTo>
                    <a:cubicBezTo>
                      <a:pt x="4437" y="11869"/>
                      <a:pt x="-565" y="8164"/>
                      <a:pt x="53" y="569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E434607-63D2-027A-3AF2-ED9298C3D6F3}"/>
                  </a:ext>
                </a:extLst>
              </p:cNvPr>
              <p:cNvSpPr/>
              <p:nvPr/>
            </p:nvSpPr>
            <p:spPr>
              <a:xfrm>
                <a:off x="983545" y="1730476"/>
                <a:ext cx="6606" cy="6544"/>
              </a:xfrm>
              <a:custGeom>
                <a:avLst/>
                <a:gdLst>
                  <a:gd name="connsiteX0" fmla="*/ 0 w 6606"/>
                  <a:gd name="connsiteY0" fmla="*/ 6545 h 6544"/>
                  <a:gd name="connsiteX1" fmla="*/ 0 w 6606"/>
                  <a:gd name="connsiteY1" fmla="*/ 2161 h 6544"/>
                  <a:gd name="connsiteX2" fmla="*/ 4384 w 6606"/>
                  <a:gd name="connsiteY2" fmla="*/ 0 h 6544"/>
                  <a:gd name="connsiteX3" fmla="*/ 6607 w 6606"/>
                  <a:gd name="connsiteY3" fmla="*/ 6545 h 6544"/>
                  <a:gd name="connsiteX4" fmla="*/ 0 w 6606"/>
                  <a:gd name="connsiteY4" fmla="*/ 6545 h 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6" h="6544">
                    <a:moveTo>
                      <a:pt x="0" y="6545"/>
                    </a:moveTo>
                    <a:lnTo>
                      <a:pt x="0" y="2161"/>
                    </a:lnTo>
                    <a:lnTo>
                      <a:pt x="4384" y="0"/>
                    </a:lnTo>
                    <a:lnTo>
                      <a:pt x="6607" y="6545"/>
                    </a:lnTo>
                    <a:lnTo>
                      <a:pt x="0" y="654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79D6DF7-800C-1006-A2D2-AA52C995D194}"/>
                  </a:ext>
                </a:extLst>
              </p:cNvPr>
              <p:cNvSpPr/>
              <p:nvPr/>
            </p:nvSpPr>
            <p:spPr>
              <a:xfrm>
                <a:off x="957954" y="1730476"/>
                <a:ext cx="11547" cy="6606"/>
              </a:xfrm>
              <a:custGeom>
                <a:avLst/>
                <a:gdLst>
                  <a:gd name="connsiteX0" fmla="*/ 10834 w 11547"/>
                  <a:gd name="connsiteY0" fmla="*/ 6545 h 6606"/>
                  <a:gd name="connsiteX1" fmla="*/ 10834 w 11547"/>
                  <a:gd name="connsiteY1" fmla="*/ 803 h 6606"/>
                  <a:gd name="connsiteX2" fmla="*/ 6635 w 11547"/>
                  <a:gd name="connsiteY2" fmla="*/ 803 h 6606"/>
                  <a:gd name="connsiteX3" fmla="*/ 7685 w 11547"/>
                  <a:gd name="connsiteY3" fmla="*/ 2470 h 6606"/>
                  <a:gd name="connsiteX4" fmla="*/ 4536 w 11547"/>
                  <a:gd name="connsiteY4" fmla="*/ 2038 h 6606"/>
                  <a:gd name="connsiteX5" fmla="*/ 3486 w 11547"/>
                  <a:gd name="connsiteY5" fmla="*/ 0 h 6606"/>
                  <a:gd name="connsiteX6" fmla="*/ 337 w 11547"/>
                  <a:gd name="connsiteY6" fmla="*/ 432 h 6606"/>
                  <a:gd name="connsiteX7" fmla="*/ 893 w 11547"/>
                  <a:gd name="connsiteY7" fmla="*/ 5372 h 6606"/>
                  <a:gd name="connsiteX8" fmla="*/ 3548 w 11547"/>
                  <a:gd name="connsiteY8" fmla="*/ 5372 h 6606"/>
                  <a:gd name="connsiteX9" fmla="*/ 4103 w 11547"/>
                  <a:gd name="connsiteY9" fmla="*/ 3705 h 6606"/>
                  <a:gd name="connsiteX10" fmla="*/ 7252 w 11547"/>
                  <a:gd name="connsiteY10" fmla="*/ 3705 h 6606"/>
                  <a:gd name="connsiteX11" fmla="*/ 10957 w 11547"/>
                  <a:gd name="connsiteY11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47" h="6606">
                    <a:moveTo>
                      <a:pt x="10834" y="6545"/>
                    </a:moveTo>
                    <a:cubicBezTo>
                      <a:pt x="10834" y="6545"/>
                      <a:pt x="12439" y="2408"/>
                      <a:pt x="10834" y="803"/>
                    </a:cubicBezTo>
                    <a:lnTo>
                      <a:pt x="6635" y="803"/>
                    </a:lnTo>
                    <a:lnTo>
                      <a:pt x="7685" y="2470"/>
                    </a:lnTo>
                    <a:lnTo>
                      <a:pt x="4536" y="2038"/>
                    </a:lnTo>
                    <a:lnTo>
                      <a:pt x="3486" y="0"/>
                    </a:lnTo>
                    <a:lnTo>
                      <a:pt x="337" y="432"/>
                    </a:lnTo>
                    <a:cubicBezTo>
                      <a:pt x="337" y="432"/>
                      <a:pt x="-713" y="4137"/>
                      <a:pt x="893" y="5372"/>
                    </a:cubicBezTo>
                    <a:lnTo>
                      <a:pt x="3548" y="5372"/>
                    </a:lnTo>
                    <a:lnTo>
                      <a:pt x="4103" y="3705"/>
                    </a:lnTo>
                    <a:lnTo>
                      <a:pt x="7252" y="3705"/>
                    </a:lnTo>
                    <a:cubicBezTo>
                      <a:pt x="7252" y="3705"/>
                      <a:pt x="8302" y="6174"/>
                      <a:pt x="10957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7CBE596-9BEB-10E0-82EE-B07314265CF5}"/>
                  </a:ext>
                </a:extLst>
              </p:cNvPr>
              <p:cNvSpPr/>
              <p:nvPr/>
            </p:nvSpPr>
            <p:spPr>
              <a:xfrm>
                <a:off x="821149" y="1740417"/>
                <a:ext cx="54274" cy="24337"/>
              </a:xfrm>
              <a:custGeom>
                <a:avLst/>
                <a:gdLst>
                  <a:gd name="connsiteX0" fmla="*/ 1921 w 54274"/>
                  <a:gd name="connsiteY0" fmla="*/ 17968 h 24337"/>
                  <a:gd name="connsiteX1" fmla="*/ 1921 w 54274"/>
                  <a:gd name="connsiteY1" fmla="*/ 13707 h 24337"/>
                  <a:gd name="connsiteX2" fmla="*/ 8095 w 54274"/>
                  <a:gd name="connsiteY2" fmla="*/ 13707 h 24337"/>
                  <a:gd name="connsiteX3" fmla="*/ 24767 w 54274"/>
                  <a:gd name="connsiteY3" fmla="*/ 4569 h 24337"/>
                  <a:gd name="connsiteX4" fmla="*/ 34028 w 54274"/>
                  <a:gd name="connsiteY4" fmla="*/ 2717 h 24337"/>
                  <a:gd name="connsiteX5" fmla="*/ 50082 w 54274"/>
                  <a:gd name="connsiteY5" fmla="*/ 2717 h 24337"/>
                  <a:gd name="connsiteX6" fmla="*/ 53169 w 54274"/>
                  <a:gd name="connsiteY6" fmla="*/ 12472 h 24337"/>
                  <a:gd name="connsiteX7" fmla="*/ 46995 w 54274"/>
                  <a:gd name="connsiteY7" fmla="*/ 13707 h 24337"/>
                  <a:gd name="connsiteX8" fmla="*/ 19210 w 54274"/>
                  <a:gd name="connsiteY8" fmla="*/ 16177 h 24337"/>
                  <a:gd name="connsiteX9" fmla="*/ 13035 w 54274"/>
                  <a:gd name="connsiteY9" fmla="*/ 21672 h 24337"/>
                  <a:gd name="connsiteX10" fmla="*/ 1921 w 54274"/>
                  <a:gd name="connsiteY10" fmla="*/ 18029 h 24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274" h="24337">
                    <a:moveTo>
                      <a:pt x="1921" y="17968"/>
                    </a:moveTo>
                    <a:cubicBezTo>
                      <a:pt x="1921" y="17968"/>
                      <a:pt x="-2401" y="13707"/>
                      <a:pt x="1921" y="13707"/>
                    </a:cubicBezTo>
                    <a:lnTo>
                      <a:pt x="8095" y="13707"/>
                    </a:lnTo>
                    <a:cubicBezTo>
                      <a:pt x="8095" y="13707"/>
                      <a:pt x="15505" y="2717"/>
                      <a:pt x="24767" y="4569"/>
                    </a:cubicBezTo>
                    <a:cubicBezTo>
                      <a:pt x="24767" y="4569"/>
                      <a:pt x="29706" y="2099"/>
                      <a:pt x="34028" y="2717"/>
                    </a:cubicBezTo>
                    <a:cubicBezTo>
                      <a:pt x="34028" y="2717"/>
                      <a:pt x="43907" y="-3396"/>
                      <a:pt x="50082" y="2717"/>
                    </a:cubicBezTo>
                    <a:cubicBezTo>
                      <a:pt x="50082" y="2717"/>
                      <a:pt x="56874" y="7595"/>
                      <a:pt x="53169" y="12472"/>
                    </a:cubicBezTo>
                    <a:lnTo>
                      <a:pt x="46995" y="13707"/>
                    </a:lnTo>
                    <a:cubicBezTo>
                      <a:pt x="46995" y="13707"/>
                      <a:pt x="37116" y="16733"/>
                      <a:pt x="19210" y="16177"/>
                    </a:cubicBezTo>
                    <a:cubicBezTo>
                      <a:pt x="19210" y="16177"/>
                      <a:pt x="17975" y="21055"/>
                      <a:pt x="13035" y="21672"/>
                    </a:cubicBezTo>
                    <a:cubicBezTo>
                      <a:pt x="13035" y="21672"/>
                      <a:pt x="5626" y="29637"/>
                      <a:pt x="1921" y="180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CFF99CD-720E-B5AC-D4A5-38A5248D2D27}"/>
                  </a:ext>
                </a:extLst>
              </p:cNvPr>
              <p:cNvSpPr/>
              <p:nvPr/>
            </p:nvSpPr>
            <p:spPr>
              <a:xfrm>
                <a:off x="798928" y="1772173"/>
                <a:ext cx="11890" cy="3301"/>
              </a:xfrm>
              <a:custGeom>
                <a:avLst/>
                <a:gdLst>
                  <a:gd name="connsiteX0" fmla="*/ 0 w 11890"/>
                  <a:gd name="connsiteY0" fmla="*/ 2944 h 3301"/>
                  <a:gd name="connsiteX1" fmla="*/ 11855 w 11890"/>
                  <a:gd name="connsiteY1" fmla="*/ 1092 h 3301"/>
                  <a:gd name="connsiteX2" fmla="*/ 0 w 11890"/>
                  <a:gd name="connsiteY2" fmla="*/ 2944 h 3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90" h="3301">
                    <a:moveTo>
                      <a:pt x="0" y="2944"/>
                    </a:moveTo>
                    <a:cubicBezTo>
                      <a:pt x="0" y="2944"/>
                      <a:pt x="3952" y="-2180"/>
                      <a:pt x="11855" y="1092"/>
                    </a:cubicBezTo>
                    <a:cubicBezTo>
                      <a:pt x="11855" y="1092"/>
                      <a:pt x="13152" y="4365"/>
                      <a:pt x="0" y="29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4AE9FEDC-5995-ABAA-13BC-883744009B40}"/>
                  </a:ext>
                </a:extLst>
              </p:cNvPr>
              <p:cNvSpPr/>
              <p:nvPr/>
            </p:nvSpPr>
            <p:spPr>
              <a:xfrm>
                <a:off x="785776" y="1769993"/>
                <a:ext cx="6606" cy="6606"/>
              </a:xfrm>
              <a:custGeom>
                <a:avLst/>
                <a:gdLst>
                  <a:gd name="connsiteX0" fmla="*/ 0 w 6606"/>
                  <a:gd name="connsiteY0" fmla="*/ 6607 h 6606"/>
                  <a:gd name="connsiteX1" fmla="*/ 0 w 6606"/>
                  <a:gd name="connsiteY1" fmla="*/ 0 h 6606"/>
                  <a:gd name="connsiteX2" fmla="*/ 6607 w 6606"/>
                  <a:gd name="connsiteY2" fmla="*/ 0 h 6606"/>
                  <a:gd name="connsiteX3" fmla="*/ 4384 w 6606"/>
                  <a:gd name="connsiteY3" fmla="*/ 6607 h 6606"/>
                  <a:gd name="connsiteX4" fmla="*/ 0 w 6606"/>
                  <a:gd name="connsiteY4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06" h="6606">
                    <a:moveTo>
                      <a:pt x="0" y="6607"/>
                    </a:moveTo>
                    <a:lnTo>
                      <a:pt x="0" y="0"/>
                    </a:lnTo>
                    <a:lnTo>
                      <a:pt x="6607" y="0"/>
                    </a:lnTo>
                    <a:lnTo>
                      <a:pt x="4384" y="6607"/>
                    </a:lnTo>
                    <a:lnTo>
                      <a:pt x="0" y="660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D814794-8814-5C65-E5F7-7EB9FAAAE50B}"/>
                  </a:ext>
                </a:extLst>
              </p:cNvPr>
              <p:cNvSpPr/>
              <p:nvPr/>
            </p:nvSpPr>
            <p:spPr>
              <a:xfrm>
                <a:off x="746260" y="1779332"/>
                <a:ext cx="32971" cy="15985"/>
              </a:xfrm>
              <a:custGeom>
                <a:avLst/>
                <a:gdLst>
                  <a:gd name="connsiteX0" fmla="*/ 27909 w 32971"/>
                  <a:gd name="connsiteY0" fmla="*/ 8135 h 15985"/>
                  <a:gd name="connsiteX1" fmla="*/ 32231 w 32971"/>
                  <a:gd name="connsiteY1" fmla="*/ 8135 h 15985"/>
                  <a:gd name="connsiteX2" fmla="*/ 32972 w 32971"/>
                  <a:gd name="connsiteY2" fmla="*/ 2702 h 15985"/>
                  <a:gd name="connsiteX3" fmla="*/ 29391 w 32971"/>
                  <a:gd name="connsiteY3" fmla="*/ 2702 h 15985"/>
                  <a:gd name="connsiteX4" fmla="*/ 25809 w 32971"/>
                  <a:gd name="connsiteY4" fmla="*/ 4183 h 15985"/>
                  <a:gd name="connsiteX5" fmla="*/ 16486 w 32971"/>
                  <a:gd name="connsiteY5" fmla="*/ 1220 h 15985"/>
                  <a:gd name="connsiteX6" fmla="*/ 741 w 32971"/>
                  <a:gd name="connsiteY6" fmla="*/ 2702 h 15985"/>
                  <a:gd name="connsiteX7" fmla="*/ 0 w 32971"/>
                  <a:gd name="connsiteY7" fmla="*/ 7147 h 15985"/>
                  <a:gd name="connsiteX8" fmla="*/ 4322 w 32971"/>
                  <a:gd name="connsiteY8" fmla="*/ 9123 h 15985"/>
                  <a:gd name="connsiteX9" fmla="*/ 3581 w 32971"/>
                  <a:gd name="connsiteY9" fmla="*/ 15545 h 15985"/>
                  <a:gd name="connsiteX10" fmla="*/ 13584 w 32971"/>
                  <a:gd name="connsiteY10" fmla="*/ 14557 h 15985"/>
                  <a:gd name="connsiteX11" fmla="*/ 17906 w 32971"/>
                  <a:gd name="connsiteY11" fmla="*/ 12087 h 15985"/>
                  <a:gd name="connsiteX12" fmla="*/ 25068 w 32971"/>
                  <a:gd name="connsiteY12" fmla="*/ 10111 h 15985"/>
                  <a:gd name="connsiteX13" fmla="*/ 27909 w 32971"/>
                  <a:gd name="connsiteY13" fmla="*/ 8135 h 1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971" h="15985">
                    <a:moveTo>
                      <a:pt x="27909" y="8135"/>
                    </a:moveTo>
                    <a:lnTo>
                      <a:pt x="32231" y="8135"/>
                    </a:lnTo>
                    <a:lnTo>
                      <a:pt x="32972" y="2702"/>
                    </a:lnTo>
                    <a:lnTo>
                      <a:pt x="29391" y="2702"/>
                    </a:lnTo>
                    <a:lnTo>
                      <a:pt x="25809" y="4183"/>
                    </a:lnTo>
                    <a:cubicBezTo>
                      <a:pt x="25809" y="4183"/>
                      <a:pt x="22228" y="-2732"/>
                      <a:pt x="16486" y="1220"/>
                    </a:cubicBezTo>
                    <a:cubicBezTo>
                      <a:pt x="16486" y="1220"/>
                      <a:pt x="4322" y="-756"/>
                      <a:pt x="741" y="2702"/>
                    </a:cubicBezTo>
                    <a:lnTo>
                      <a:pt x="0" y="7147"/>
                    </a:lnTo>
                    <a:lnTo>
                      <a:pt x="4322" y="9123"/>
                    </a:lnTo>
                    <a:cubicBezTo>
                      <a:pt x="4322" y="9123"/>
                      <a:pt x="1482" y="13569"/>
                      <a:pt x="3581" y="15545"/>
                    </a:cubicBezTo>
                    <a:cubicBezTo>
                      <a:pt x="3581" y="15545"/>
                      <a:pt x="10744" y="17026"/>
                      <a:pt x="13584" y="14557"/>
                    </a:cubicBezTo>
                    <a:lnTo>
                      <a:pt x="17906" y="12087"/>
                    </a:lnTo>
                    <a:lnTo>
                      <a:pt x="25068" y="10111"/>
                    </a:lnTo>
                    <a:lnTo>
                      <a:pt x="27909" y="813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6E6EB7E-7166-41ED-5FF1-990A47059373}"/>
                  </a:ext>
                </a:extLst>
              </p:cNvPr>
              <p:cNvSpPr/>
              <p:nvPr/>
            </p:nvSpPr>
            <p:spPr>
              <a:xfrm>
                <a:off x="726439" y="1793390"/>
                <a:ext cx="19758" cy="9574"/>
              </a:xfrm>
              <a:custGeom>
                <a:avLst/>
                <a:gdLst>
                  <a:gd name="connsiteX0" fmla="*/ 19758 w 19758"/>
                  <a:gd name="connsiteY0" fmla="*/ 6425 h 9574"/>
                  <a:gd name="connsiteX1" fmla="*/ 13399 w 19758"/>
                  <a:gd name="connsiteY1" fmla="*/ 1424 h 9574"/>
                  <a:gd name="connsiteX2" fmla="*/ 0 w 19758"/>
                  <a:gd name="connsiteY2" fmla="*/ 3276 h 9574"/>
                  <a:gd name="connsiteX3" fmla="*/ 2840 w 19758"/>
                  <a:gd name="connsiteY3" fmla="*/ 9574 h 9574"/>
                  <a:gd name="connsiteX4" fmla="*/ 12719 w 19758"/>
                  <a:gd name="connsiteY4" fmla="*/ 8340 h 9574"/>
                  <a:gd name="connsiteX5" fmla="*/ 19758 w 19758"/>
                  <a:gd name="connsiteY5" fmla="*/ 6425 h 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58" h="9574">
                    <a:moveTo>
                      <a:pt x="19758" y="6425"/>
                    </a:moveTo>
                    <a:cubicBezTo>
                      <a:pt x="19758" y="6425"/>
                      <a:pt x="18338" y="-3639"/>
                      <a:pt x="13399" y="1424"/>
                    </a:cubicBezTo>
                    <a:lnTo>
                      <a:pt x="0" y="3276"/>
                    </a:lnTo>
                    <a:cubicBezTo>
                      <a:pt x="0" y="3276"/>
                      <a:pt x="679" y="9574"/>
                      <a:pt x="2840" y="9574"/>
                    </a:cubicBezTo>
                    <a:lnTo>
                      <a:pt x="12719" y="8340"/>
                    </a:lnTo>
                    <a:cubicBezTo>
                      <a:pt x="12719" y="8340"/>
                      <a:pt x="14819" y="7722"/>
                      <a:pt x="19758" y="642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99AA1E9-B44D-C204-EE3A-58075B4571C1}"/>
                  </a:ext>
                </a:extLst>
              </p:cNvPr>
              <p:cNvSpPr/>
              <p:nvPr/>
            </p:nvSpPr>
            <p:spPr>
              <a:xfrm>
                <a:off x="694517" y="1789813"/>
                <a:ext cx="28249" cy="19758"/>
              </a:xfrm>
              <a:custGeom>
                <a:avLst/>
                <a:gdLst>
                  <a:gd name="connsiteX0" fmla="*/ 3891 w 28249"/>
                  <a:gd name="connsiteY0" fmla="*/ 19141 h 19758"/>
                  <a:gd name="connsiteX1" fmla="*/ 62 w 28249"/>
                  <a:gd name="connsiteY1" fmla="*/ 19758 h 19758"/>
                  <a:gd name="connsiteX2" fmla="*/ 6113 w 28249"/>
                  <a:gd name="connsiteY2" fmla="*/ 11114 h 19758"/>
                  <a:gd name="connsiteX3" fmla="*/ 11609 w 28249"/>
                  <a:gd name="connsiteY3" fmla="*/ 8644 h 19758"/>
                  <a:gd name="connsiteX4" fmla="*/ 18771 w 28249"/>
                  <a:gd name="connsiteY4" fmla="*/ 0 h 19758"/>
                  <a:gd name="connsiteX5" fmla="*/ 24266 w 28249"/>
                  <a:gd name="connsiteY5" fmla="*/ 0 h 19758"/>
                  <a:gd name="connsiteX6" fmla="*/ 24266 w 28249"/>
                  <a:gd name="connsiteY6" fmla="*/ 4322 h 19758"/>
                  <a:gd name="connsiteX7" fmla="*/ 25933 w 28249"/>
                  <a:gd name="connsiteY7" fmla="*/ 11114 h 19758"/>
                  <a:gd name="connsiteX8" fmla="*/ 22105 w 28249"/>
                  <a:gd name="connsiteY8" fmla="*/ 9879 h 19758"/>
                  <a:gd name="connsiteX9" fmla="*/ 3952 w 28249"/>
                  <a:gd name="connsiteY9" fmla="*/ 19141 h 1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249" h="19758">
                    <a:moveTo>
                      <a:pt x="3891" y="19141"/>
                    </a:moveTo>
                    <a:lnTo>
                      <a:pt x="62" y="19758"/>
                    </a:lnTo>
                    <a:cubicBezTo>
                      <a:pt x="62" y="19758"/>
                      <a:pt x="-1049" y="10497"/>
                      <a:pt x="6113" y="11114"/>
                    </a:cubicBezTo>
                    <a:lnTo>
                      <a:pt x="11609" y="8644"/>
                    </a:lnTo>
                    <a:cubicBezTo>
                      <a:pt x="11609" y="8644"/>
                      <a:pt x="14325" y="0"/>
                      <a:pt x="18771" y="0"/>
                    </a:cubicBezTo>
                    <a:lnTo>
                      <a:pt x="24266" y="0"/>
                    </a:lnTo>
                    <a:lnTo>
                      <a:pt x="24266" y="4322"/>
                    </a:lnTo>
                    <a:cubicBezTo>
                      <a:pt x="24266" y="4322"/>
                      <a:pt x="31984" y="11114"/>
                      <a:pt x="25933" y="11114"/>
                    </a:cubicBezTo>
                    <a:lnTo>
                      <a:pt x="22105" y="9879"/>
                    </a:lnTo>
                    <a:cubicBezTo>
                      <a:pt x="22105" y="9879"/>
                      <a:pt x="7842" y="15436"/>
                      <a:pt x="3952" y="191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EB0E270-D5D2-7240-48A2-141551F6CEEC}"/>
                  </a:ext>
                </a:extLst>
              </p:cNvPr>
              <p:cNvSpPr/>
              <p:nvPr/>
            </p:nvSpPr>
            <p:spPr>
              <a:xfrm>
                <a:off x="653951" y="1816116"/>
                <a:ext cx="5296" cy="3698"/>
              </a:xfrm>
              <a:custGeom>
                <a:avLst/>
                <a:gdLst>
                  <a:gd name="connsiteX0" fmla="*/ 5063 w 5296"/>
                  <a:gd name="connsiteY0" fmla="*/ 0 h 3698"/>
                  <a:gd name="connsiteX1" fmla="*/ 0 w 5296"/>
                  <a:gd name="connsiteY1" fmla="*/ 2346 h 3698"/>
                  <a:gd name="connsiteX2" fmla="*/ 5063 w 5296"/>
                  <a:gd name="connsiteY2" fmla="*/ 0 h 3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96" h="3698">
                    <a:moveTo>
                      <a:pt x="5063" y="0"/>
                    </a:moveTo>
                    <a:cubicBezTo>
                      <a:pt x="5063" y="0"/>
                      <a:pt x="0" y="371"/>
                      <a:pt x="0" y="2346"/>
                    </a:cubicBezTo>
                    <a:cubicBezTo>
                      <a:pt x="0" y="2346"/>
                      <a:pt x="6607" y="6607"/>
                      <a:pt x="5063" y="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F9FFE6A-402A-A01C-D149-293CA109765C}"/>
                  </a:ext>
                </a:extLst>
              </p:cNvPr>
              <p:cNvSpPr/>
              <p:nvPr/>
            </p:nvSpPr>
            <p:spPr>
              <a:xfrm>
                <a:off x="492665" y="1829330"/>
                <a:ext cx="21883" cy="15695"/>
              </a:xfrm>
              <a:custGeom>
                <a:avLst/>
                <a:gdLst>
                  <a:gd name="connsiteX0" fmla="*/ 21681 w 21883"/>
                  <a:gd name="connsiteY0" fmla="*/ 0 h 15695"/>
                  <a:gd name="connsiteX1" fmla="*/ 16185 w 21883"/>
                  <a:gd name="connsiteY1" fmla="*/ 1235 h 15695"/>
                  <a:gd name="connsiteX2" fmla="*/ 17297 w 21883"/>
                  <a:gd name="connsiteY2" fmla="*/ 5557 h 15695"/>
                  <a:gd name="connsiteX3" fmla="*/ 12357 w 21883"/>
                  <a:gd name="connsiteY3" fmla="*/ 6174 h 15695"/>
                  <a:gd name="connsiteX4" fmla="*/ 11246 w 21883"/>
                  <a:gd name="connsiteY4" fmla="*/ 7409 h 15695"/>
                  <a:gd name="connsiteX5" fmla="*/ 811 w 21883"/>
                  <a:gd name="connsiteY5" fmla="*/ 11731 h 15695"/>
                  <a:gd name="connsiteX6" fmla="*/ 12357 w 21883"/>
                  <a:gd name="connsiteY6" fmla="*/ 12966 h 15695"/>
                  <a:gd name="connsiteX7" fmla="*/ 18964 w 21883"/>
                  <a:gd name="connsiteY7" fmla="*/ 6174 h 15695"/>
                  <a:gd name="connsiteX8" fmla="*/ 21681 w 21883"/>
                  <a:gd name="connsiteY8" fmla="*/ 0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883" h="15695">
                    <a:moveTo>
                      <a:pt x="21681" y="0"/>
                    </a:moveTo>
                    <a:lnTo>
                      <a:pt x="16185" y="1235"/>
                    </a:lnTo>
                    <a:lnTo>
                      <a:pt x="17297" y="5557"/>
                    </a:lnTo>
                    <a:lnTo>
                      <a:pt x="12357" y="6174"/>
                    </a:lnTo>
                    <a:lnTo>
                      <a:pt x="11246" y="7409"/>
                    </a:lnTo>
                    <a:cubicBezTo>
                      <a:pt x="11246" y="7409"/>
                      <a:pt x="-3573" y="9879"/>
                      <a:pt x="811" y="11731"/>
                    </a:cubicBezTo>
                    <a:cubicBezTo>
                      <a:pt x="811" y="11731"/>
                      <a:pt x="4083" y="19758"/>
                      <a:pt x="12357" y="12966"/>
                    </a:cubicBezTo>
                    <a:cubicBezTo>
                      <a:pt x="12357" y="12966"/>
                      <a:pt x="20075" y="14201"/>
                      <a:pt x="18964" y="6174"/>
                    </a:cubicBezTo>
                    <a:cubicBezTo>
                      <a:pt x="18964" y="6174"/>
                      <a:pt x="22792" y="4940"/>
                      <a:pt x="21681" y="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0C794DE-06B6-F61E-CEF2-34893D65782E}"/>
                  </a:ext>
                </a:extLst>
              </p:cNvPr>
              <p:cNvSpPr/>
              <p:nvPr/>
            </p:nvSpPr>
            <p:spPr>
              <a:xfrm>
                <a:off x="427046" y="1852023"/>
                <a:ext cx="15985" cy="9621"/>
              </a:xfrm>
              <a:custGeom>
                <a:avLst/>
                <a:gdLst>
                  <a:gd name="connsiteX0" fmla="*/ 15923 w 15985"/>
                  <a:gd name="connsiteY0" fmla="*/ 4042 h 9621"/>
                  <a:gd name="connsiteX1" fmla="*/ 10490 w 15985"/>
                  <a:gd name="connsiteY1" fmla="*/ 2684 h 9621"/>
                  <a:gd name="connsiteX2" fmla="*/ 3019 w 15985"/>
                  <a:gd name="connsiteY2" fmla="*/ 2005 h 9621"/>
                  <a:gd name="connsiteX3" fmla="*/ 3019 w 15985"/>
                  <a:gd name="connsiteY3" fmla="*/ 8241 h 9621"/>
                  <a:gd name="connsiteX4" fmla="*/ 7094 w 15985"/>
                  <a:gd name="connsiteY4" fmla="*/ 9600 h 9621"/>
                  <a:gd name="connsiteX5" fmla="*/ 15985 w 15985"/>
                  <a:gd name="connsiteY5" fmla="*/ 4042 h 9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85" h="9621">
                    <a:moveTo>
                      <a:pt x="15923" y="4042"/>
                    </a:moveTo>
                    <a:lnTo>
                      <a:pt x="10490" y="2684"/>
                    </a:lnTo>
                    <a:cubicBezTo>
                      <a:pt x="10490" y="2684"/>
                      <a:pt x="7773" y="-2873"/>
                      <a:pt x="3019" y="2005"/>
                    </a:cubicBezTo>
                    <a:cubicBezTo>
                      <a:pt x="3019" y="2005"/>
                      <a:pt x="-3773" y="7562"/>
                      <a:pt x="3019" y="8241"/>
                    </a:cubicBezTo>
                    <a:lnTo>
                      <a:pt x="7094" y="9600"/>
                    </a:lnTo>
                    <a:cubicBezTo>
                      <a:pt x="7094" y="9600"/>
                      <a:pt x="15985" y="10279"/>
                      <a:pt x="15985" y="404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337FF68-EE57-5E07-C6E0-020DE57E01D5}"/>
                  </a:ext>
                </a:extLst>
              </p:cNvPr>
              <p:cNvSpPr/>
              <p:nvPr/>
            </p:nvSpPr>
            <p:spPr>
              <a:xfrm>
                <a:off x="403391" y="1850293"/>
                <a:ext cx="13213" cy="5994"/>
              </a:xfrm>
              <a:custGeom>
                <a:avLst/>
                <a:gdLst>
                  <a:gd name="connsiteX0" fmla="*/ 0 w 13213"/>
                  <a:gd name="connsiteY0" fmla="*/ 1698 h 5994"/>
                  <a:gd name="connsiteX1" fmla="*/ 13213 w 13213"/>
                  <a:gd name="connsiteY1" fmla="*/ 525 h 5994"/>
                  <a:gd name="connsiteX2" fmla="*/ 0 w 13213"/>
                  <a:gd name="connsiteY2" fmla="*/ 1698 h 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13" h="5994">
                    <a:moveTo>
                      <a:pt x="0" y="1698"/>
                    </a:moveTo>
                    <a:cubicBezTo>
                      <a:pt x="0" y="1698"/>
                      <a:pt x="11855" y="-1143"/>
                      <a:pt x="13213" y="525"/>
                    </a:cubicBezTo>
                    <a:cubicBezTo>
                      <a:pt x="13213" y="525"/>
                      <a:pt x="11917" y="12009"/>
                      <a:pt x="0" y="16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5F13A87-5F0A-0BB3-67AA-7008C2E25481}"/>
                  </a:ext>
                </a:extLst>
              </p:cNvPr>
              <p:cNvSpPr/>
              <p:nvPr/>
            </p:nvSpPr>
            <p:spPr>
              <a:xfrm>
                <a:off x="387004" y="1851039"/>
                <a:ext cx="8032" cy="10853"/>
              </a:xfrm>
              <a:custGeom>
                <a:avLst/>
                <a:gdLst>
                  <a:gd name="connsiteX0" fmla="*/ 1753 w 8032"/>
                  <a:gd name="connsiteY0" fmla="*/ 4100 h 10853"/>
                  <a:gd name="connsiteX1" fmla="*/ 4037 w 8032"/>
                  <a:gd name="connsiteY1" fmla="*/ 272 h 10853"/>
                  <a:gd name="connsiteX2" fmla="*/ 7495 w 8032"/>
                  <a:gd name="connsiteY2" fmla="*/ 6323 h 10853"/>
                  <a:gd name="connsiteX3" fmla="*/ 1753 w 8032"/>
                  <a:gd name="connsiteY3" fmla="*/ 4100 h 10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2" h="10853">
                    <a:moveTo>
                      <a:pt x="1753" y="4100"/>
                    </a:moveTo>
                    <a:cubicBezTo>
                      <a:pt x="1753" y="4100"/>
                      <a:pt x="-3434" y="-284"/>
                      <a:pt x="4037" y="272"/>
                    </a:cubicBezTo>
                    <a:cubicBezTo>
                      <a:pt x="4037" y="272"/>
                      <a:pt x="9780" y="-1951"/>
                      <a:pt x="7495" y="6323"/>
                    </a:cubicBezTo>
                    <a:cubicBezTo>
                      <a:pt x="7495" y="6323"/>
                      <a:pt x="5766" y="17869"/>
                      <a:pt x="1753" y="410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4C374DF-60FF-2E87-B4B5-99140CA91EB0}"/>
                  </a:ext>
                </a:extLst>
              </p:cNvPr>
              <p:cNvSpPr/>
              <p:nvPr/>
            </p:nvSpPr>
            <p:spPr>
              <a:xfrm>
                <a:off x="523128" y="1837652"/>
                <a:ext cx="24655" cy="9842"/>
              </a:xfrm>
              <a:custGeom>
                <a:avLst/>
                <a:gdLst>
                  <a:gd name="connsiteX0" fmla="*/ 541 w 24655"/>
                  <a:gd name="connsiteY0" fmla="*/ 1372 h 9842"/>
                  <a:gd name="connsiteX1" fmla="*/ 24189 w 24655"/>
                  <a:gd name="connsiteY1" fmla="*/ 1372 h 9842"/>
                  <a:gd name="connsiteX2" fmla="*/ 24189 w 24655"/>
                  <a:gd name="connsiteY2" fmla="*/ 7547 h 9842"/>
                  <a:gd name="connsiteX3" fmla="*/ 1591 w 24655"/>
                  <a:gd name="connsiteY3" fmla="*/ 9090 h 9842"/>
                  <a:gd name="connsiteX4" fmla="*/ 541 w 24655"/>
                  <a:gd name="connsiteY4" fmla="*/ 1310 h 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5" h="9842">
                    <a:moveTo>
                      <a:pt x="541" y="1372"/>
                    </a:moveTo>
                    <a:cubicBezTo>
                      <a:pt x="541" y="1372"/>
                      <a:pt x="18324" y="-1715"/>
                      <a:pt x="24189" y="1372"/>
                    </a:cubicBezTo>
                    <a:cubicBezTo>
                      <a:pt x="24189" y="1372"/>
                      <a:pt x="25239" y="6806"/>
                      <a:pt x="24189" y="7547"/>
                    </a:cubicBezTo>
                    <a:cubicBezTo>
                      <a:pt x="24189" y="7547"/>
                      <a:pt x="13446" y="11437"/>
                      <a:pt x="1591" y="9090"/>
                    </a:cubicBezTo>
                    <a:cubicBezTo>
                      <a:pt x="1591" y="9090"/>
                      <a:pt x="-1126" y="3657"/>
                      <a:pt x="541" y="131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E22396C-3C54-0272-9C42-17A553477EA3}"/>
                  </a:ext>
                </a:extLst>
              </p:cNvPr>
              <p:cNvSpPr/>
              <p:nvPr/>
            </p:nvSpPr>
            <p:spPr>
              <a:xfrm>
                <a:off x="1154948" y="1691755"/>
                <a:ext cx="6606" cy="5845"/>
              </a:xfrm>
              <a:custGeom>
                <a:avLst/>
                <a:gdLst>
                  <a:gd name="connsiteX0" fmla="*/ 0 w 6606"/>
                  <a:gd name="connsiteY0" fmla="*/ 686 h 5845"/>
                  <a:gd name="connsiteX1" fmla="*/ 6607 w 6606"/>
                  <a:gd name="connsiteY1" fmla="*/ 686 h 5845"/>
                  <a:gd name="connsiteX2" fmla="*/ 0 w 6606"/>
                  <a:gd name="connsiteY2" fmla="*/ 686 h 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5845">
                    <a:moveTo>
                      <a:pt x="0" y="686"/>
                    </a:moveTo>
                    <a:cubicBezTo>
                      <a:pt x="0" y="686"/>
                      <a:pt x="3581" y="-858"/>
                      <a:pt x="6607" y="686"/>
                    </a:cubicBezTo>
                    <a:cubicBezTo>
                      <a:pt x="6607" y="686"/>
                      <a:pt x="3026" y="12294"/>
                      <a:pt x="0" y="68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EED59FE-1612-DB19-59C0-AB6E948BA15D}"/>
                  </a:ext>
                </a:extLst>
              </p:cNvPr>
              <p:cNvSpPr/>
              <p:nvPr/>
            </p:nvSpPr>
            <p:spPr>
              <a:xfrm>
                <a:off x="1168100" y="1685714"/>
                <a:ext cx="6247" cy="4835"/>
              </a:xfrm>
              <a:custGeom>
                <a:avLst/>
                <a:gdLst>
                  <a:gd name="connsiteX0" fmla="*/ 0 w 6247"/>
                  <a:gd name="connsiteY0" fmla="*/ 1541 h 4835"/>
                  <a:gd name="connsiteX1" fmla="*/ 6236 w 6247"/>
                  <a:gd name="connsiteY1" fmla="*/ 800 h 4835"/>
                  <a:gd name="connsiteX2" fmla="*/ 3952 w 6247"/>
                  <a:gd name="connsiteY2" fmla="*/ 4813 h 4835"/>
                  <a:gd name="connsiteX3" fmla="*/ 0 w 6247"/>
                  <a:gd name="connsiteY3" fmla="*/ 1541 h 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7" h="4835">
                    <a:moveTo>
                      <a:pt x="0" y="1541"/>
                    </a:moveTo>
                    <a:cubicBezTo>
                      <a:pt x="0" y="1541"/>
                      <a:pt x="3272" y="-1361"/>
                      <a:pt x="6236" y="800"/>
                    </a:cubicBezTo>
                    <a:cubicBezTo>
                      <a:pt x="6236" y="800"/>
                      <a:pt x="6545" y="5184"/>
                      <a:pt x="3952" y="4813"/>
                    </a:cubicBezTo>
                    <a:cubicBezTo>
                      <a:pt x="3952" y="4813"/>
                      <a:pt x="2964" y="4813"/>
                      <a:pt x="0" y="15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99757B64-E27D-401E-8A58-8320D0FCE2CC}"/>
                  </a:ext>
                </a:extLst>
              </p:cNvPr>
              <p:cNvSpPr/>
              <p:nvPr/>
            </p:nvSpPr>
            <p:spPr>
              <a:xfrm>
                <a:off x="1156373" y="1622655"/>
                <a:ext cx="91295" cy="61759"/>
              </a:xfrm>
              <a:custGeom>
                <a:avLst/>
                <a:gdLst>
                  <a:gd name="connsiteX0" fmla="*/ 7776 w 91295"/>
                  <a:gd name="connsiteY0" fmla="*/ 53918 h 61759"/>
                  <a:gd name="connsiteX1" fmla="*/ 7776 w 91295"/>
                  <a:gd name="connsiteY1" fmla="*/ 45582 h 61759"/>
                  <a:gd name="connsiteX2" fmla="*/ 5429 w 91295"/>
                  <a:gd name="connsiteY2" fmla="*/ 33110 h 61759"/>
                  <a:gd name="connsiteX3" fmla="*/ 21853 w 91295"/>
                  <a:gd name="connsiteY3" fmla="*/ 30764 h 61759"/>
                  <a:gd name="connsiteX4" fmla="*/ 31239 w 91295"/>
                  <a:gd name="connsiteY4" fmla="*/ 33727 h 61759"/>
                  <a:gd name="connsiteX5" fmla="*/ 30065 w 91295"/>
                  <a:gd name="connsiteY5" fmla="*/ 28973 h 61759"/>
                  <a:gd name="connsiteX6" fmla="*/ 32412 w 91295"/>
                  <a:gd name="connsiteY6" fmla="*/ 21255 h 61759"/>
                  <a:gd name="connsiteX7" fmla="*/ 37104 w 91295"/>
                  <a:gd name="connsiteY7" fmla="*/ 21255 h 61759"/>
                  <a:gd name="connsiteX8" fmla="*/ 45872 w 91295"/>
                  <a:gd name="connsiteY8" fmla="*/ 22428 h 61759"/>
                  <a:gd name="connsiteX9" fmla="*/ 51738 w 91295"/>
                  <a:gd name="connsiteY9" fmla="*/ 18291 h 61759"/>
                  <a:gd name="connsiteX10" fmla="*/ 50009 w 91295"/>
                  <a:gd name="connsiteY10" fmla="*/ 12364 h 61759"/>
                  <a:gd name="connsiteX11" fmla="*/ 64087 w 91295"/>
                  <a:gd name="connsiteY11" fmla="*/ 5263 h 61759"/>
                  <a:gd name="connsiteX12" fmla="*/ 71681 w 91295"/>
                  <a:gd name="connsiteY12" fmla="*/ 2299 h 61759"/>
                  <a:gd name="connsiteX13" fmla="*/ 86932 w 91295"/>
                  <a:gd name="connsiteY13" fmla="*/ 6436 h 61759"/>
                  <a:gd name="connsiteX14" fmla="*/ 85759 w 91295"/>
                  <a:gd name="connsiteY14" fmla="*/ 11808 h 61759"/>
                  <a:gd name="connsiteX15" fmla="*/ 75818 w 91295"/>
                  <a:gd name="connsiteY15" fmla="*/ 11808 h 61759"/>
                  <a:gd name="connsiteX16" fmla="*/ 62914 w 91295"/>
                  <a:gd name="connsiteY16" fmla="*/ 17180 h 61759"/>
                  <a:gd name="connsiteX17" fmla="*/ 61741 w 91295"/>
                  <a:gd name="connsiteY17" fmla="*/ 21934 h 61759"/>
                  <a:gd name="connsiteX18" fmla="*/ 69953 w 91295"/>
                  <a:gd name="connsiteY18" fmla="*/ 26071 h 61759"/>
                  <a:gd name="connsiteX19" fmla="*/ 75201 w 91295"/>
                  <a:gd name="connsiteY19" fmla="*/ 34962 h 61759"/>
                  <a:gd name="connsiteX20" fmla="*/ 66989 w 91295"/>
                  <a:gd name="connsiteY20" fmla="*/ 35580 h 61759"/>
                  <a:gd name="connsiteX21" fmla="*/ 63469 w 91295"/>
                  <a:gd name="connsiteY21" fmla="*/ 33233 h 61759"/>
                  <a:gd name="connsiteX22" fmla="*/ 61741 w 91295"/>
                  <a:gd name="connsiteY22" fmla="*/ 35024 h 61759"/>
                  <a:gd name="connsiteX23" fmla="*/ 58839 w 91295"/>
                  <a:gd name="connsiteY23" fmla="*/ 40951 h 61759"/>
                  <a:gd name="connsiteX24" fmla="*/ 52417 w 91295"/>
                  <a:gd name="connsiteY24" fmla="*/ 45706 h 61759"/>
                  <a:gd name="connsiteX25" fmla="*/ 35993 w 91295"/>
                  <a:gd name="connsiteY25" fmla="*/ 51633 h 61759"/>
                  <a:gd name="connsiteX26" fmla="*/ 31918 w 91295"/>
                  <a:gd name="connsiteY26" fmla="*/ 53424 h 61759"/>
                  <a:gd name="connsiteX27" fmla="*/ 24879 w 91295"/>
                  <a:gd name="connsiteY27" fmla="*/ 61759 h 61759"/>
                  <a:gd name="connsiteX28" fmla="*/ 23150 w 91295"/>
                  <a:gd name="connsiteY28" fmla="*/ 55214 h 61759"/>
                  <a:gd name="connsiteX29" fmla="*/ 7899 w 91295"/>
                  <a:gd name="connsiteY29" fmla="*/ 54041 h 61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1295" h="61759">
                    <a:moveTo>
                      <a:pt x="7776" y="53918"/>
                    </a:moveTo>
                    <a:lnTo>
                      <a:pt x="7776" y="45582"/>
                    </a:lnTo>
                    <a:cubicBezTo>
                      <a:pt x="7776" y="45582"/>
                      <a:pt x="-8031" y="41445"/>
                      <a:pt x="5429" y="33110"/>
                    </a:cubicBezTo>
                    <a:cubicBezTo>
                      <a:pt x="5429" y="33110"/>
                      <a:pt x="15370" y="24774"/>
                      <a:pt x="21853" y="30764"/>
                    </a:cubicBezTo>
                    <a:cubicBezTo>
                      <a:pt x="21853" y="30764"/>
                      <a:pt x="25373" y="40272"/>
                      <a:pt x="31239" y="33727"/>
                    </a:cubicBezTo>
                    <a:lnTo>
                      <a:pt x="30065" y="28973"/>
                    </a:lnTo>
                    <a:cubicBezTo>
                      <a:pt x="30065" y="28973"/>
                      <a:pt x="20125" y="25392"/>
                      <a:pt x="32412" y="21255"/>
                    </a:cubicBezTo>
                    <a:lnTo>
                      <a:pt x="37104" y="21255"/>
                    </a:lnTo>
                    <a:cubicBezTo>
                      <a:pt x="37104" y="21255"/>
                      <a:pt x="42970" y="18908"/>
                      <a:pt x="45872" y="22428"/>
                    </a:cubicBezTo>
                    <a:cubicBezTo>
                      <a:pt x="45872" y="22428"/>
                      <a:pt x="52294" y="23045"/>
                      <a:pt x="51738" y="18291"/>
                    </a:cubicBezTo>
                    <a:cubicBezTo>
                      <a:pt x="51738" y="18291"/>
                      <a:pt x="39451" y="14710"/>
                      <a:pt x="50009" y="12364"/>
                    </a:cubicBezTo>
                    <a:cubicBezTo>
                      <a:pt x="50009" y="12364"/>
                      <a:pt x="52911" y="6436"/>
                      <a:pt x="64087" y="5263"/>
                    </a:cubicBezTo>
                    <a:cubicBezTo>
                      <a:pt x="64087" y="5263"/>
                      <a:pt x="69953" y="-4246"/>
                      <a:pt x="71681" y="2299"/>
                    </a:cubicBezTo>
                    <a:cubicBezTo>
                      <a:pt x="71681" y="2299"/>
                      <a:pt x="86932" y="2917"/>
                      <a:pt x="86932" y="6436"/>
                    </a:cubicBezTo>
                    <a:cubicBezTo>
                      <a:pt x="86932" y="6436"/>
                      <a:pt x="97491" y="10017"/>
                      <a:pt x="85759" y="11808"/>
                    </a:cubicBezTo>
                    <a:lnTo>
                      <a:pt x="75818" y="11808"/>
                    </a:lnTo>
                    <a:cubicBezTo>
                      <a:pt x="75818" y="11808"/>
                      <a:pt x="62914" y="13599"/>
                      <a:pt x="62914" y="17180"/>
                    </a:cubicBezTo>
                    <a:cubicBezTo>
                      <a:pt x="62914" y="17180"/>
                      <a:pt x="56492" y="21317"/>
                      <a:pt x="61741" y="21934"/>
                    </a:cubicBezTo>
                    <a:cubicBezTo>
                      <a:pt x="61741" y="21934"/>
                      <a:pt x="70508" y="22551"/>
                      <a:pt x="69953" y="26071"/>
                    </a:cubicBezTo>
                    <a:cubicBezTo>
                      <a:pt x="69953" y="26071"/>
                      <a:pt x="81067" y="33172"/>
                      <a:pt x="75201" y="34962"/>
                    </a:cubicBezTo>
                    <a:lnTo>
                      <a:pt x="66989" y="35580"/>
                    </a:lnTo>
                    <a:lnTo>
                      <a:pt x="63469" y="33233"/>
                    </a:lnTo>
                    <a:lnTo>
                      <a:pt x="61741" y="35024"/>
                    </a:lnTo>
                    <a:cubicBezTo>
                      <a:pt x="61741" y="35024"/>
                      <a:pt x="66989" y="45150"/>
                      <a:pt x="58839" y="40951"/>
                    </a:cubicBezTo>
                    <a:cubicBezTo>
                      <a:pt x="58839" y="40951"/>
                      <a:pt x="57110" y="45706"/>
                      <a:pt x="52417" y="45706"/>
                    </a:cubicBezTo>
                    <a:cubicBezTo>
                      <a:pt x="52417" y="45706"/>
                      <a:pt x="47725" y="55832"/>
                      <a:pt x="35993" y="51633"/>
                    </a:cubicBezTo>
                    <a:lnTo>
                      <a:pt x="31918" y="53424"/>
                    </a:lnTo>
                    <a:cubicBezTo>
                      <a:pt x="31918" y="53424"/>
                      <a:pt x="27225" y="61759"/>
                      <a:pt x="24879" y="61759"/>
                    </a:cubicBezTo>
                    <a:lnTo>
                      <a:pt x="23150" y="55214"/>
                    </a:lnTo>
                    <a:cubicBezTo>
                      <a:pt x="23150" y="55214"/>
                      <a:pt x="12592" y="54041"/>
                      <a:pt x="7899" y="540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B38C908-3FE4-7F87-3C01-C74B767C2F23}"/>
                  </a:ext>
                </a:extLst>
              </p:cNvPr>
              <p:cNvSpPr/>
              <p:nvPr/>
            </p:nvSpPr>
            <p:spPr>
              <a:xfrm>
                <a:off x="1380750" y="1569473"/>
                <a:ext cx="12872" cy="13570"/>
              </a:xfrm>
              <a:custGeom>
                <a:avLst/>
                <a:gdLst>
                  <a:gd name="connsiteX0" fmla="*/ 5124 w 12872"/>
                  <a:gd name="connsiteY0" fmla="*/ 9358 h 13570"/>
                  <a:gd name="connsiteX1" fmla="*/ 185 w 12872"/>
                  <a:gd name="connsiteY1" fmla="*/ 12630 h 13570"/>
                  <a:gd name="connsiteX2" fmla="*/ 6359 w 12872"/>
                  <a:gd name="connsiteY2" fmla="*/ 1393 h 13570"/>
                  <a:gd name="connsiteX3" fmla="*/ 10064 w 12872"/>
                  <a:gd name="connsiteY3" fmla="*/ 6024 h 13570"/>
                  <a:gd name="connsiteX4" fmla="*/ 5124 w 12872"/>
                  <a:gd name="connsiteY4" fmla="*/ 9296 h 1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72" h="13570">
                    <a:moveTo>
                      <a:pt x="5124" y="9358"/>
                    </a:moveTo>
                    <a:cubicBezTo>
                      <a:pt x="5124" y="9358"/>
                      <a:pt x="802" y="15965"/>
                      <a:pt x="185" y="12630"/>
                    </a:cubicBezTo>
                    <a:cubicBezTo>
                      <a:pt x="185" y="12630"/>
                      <a:pt x="-1668" y="3430"/>
                      <a:pt x="6359" y="1393"/>
                    </a:cubicBezTo>
                    <a:cubicBezTo>
                      <a:pt x="6359" y="1393"/>
                      <a:pt x="18091" y="-3856"/>
                      <a:pt x="10064" y="6024"/>
                    </a:cubicBezTo>
                    <a:cubicBezTo>
                      <a:pt x="10064" y="6024"/>
                      <a:pt x="8829" y="11272"/>
                      <a:pt x="5124" y="929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E234445-258B-49D1-777F-B5984AF62103}"/>
                  </a:ext>
                </a:extLst>
              </p:cNvPr>
              <p:cNvSpPr/>
              <p:nvPr/>
            </p:nvSpPr>
            <p:spPr>
              <a:xfrm>
                <a:off x="1400038" y="1554300"/>
                <a:ext cx="11422" cy="10768"/>
              </a:xfrm>
              <a:custGeom>
                <a:avLst/>
                <a:gdLst>
                  <a:gd name="connsiteX0" fmla="*/ 99 w 11422"/>
                  <a:gd name="connsiteY0" fmla="*/ 10701 h 10768"/>
                  <a:gd name="connsiteX1" fmla="*/ 5101 w 11422"/>
                  <a:gd name="connsiteY1" fmla="*/ 2797 h 10768"/>
                  <a:gd name="connsiteX2" fmla="*/ 11399 w 11422"/>
                  <a:gd name="connsiteY2" fmla="*/ 821 h 10768"/>
                  <a:gd name="connsiteX3" fmla="*/ 7015 w 11422"/>
                  <a:gd name="connsiteY3" fmla="*/ 6749 h 10768"/>
                  <a:gd name="connsiteX4" fmla="*/ 99 w 11422"/>
                  <a:gd name="connsiteY4" fmla="*/ 10701 h 1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2" h="10768">
                    <a:moveTo>
                      <a:pt x="99" y="10701"/>
                    </a:moveTo>
                    <a:cubicBezTo>
                      <a:pt x="99" y="10701"/>
                      <a:pt x="-1136" y="2797"/>
                      <a:pt x="5101" y="2797"/>
                    </a:cubicBezTo>
                    <a:cubicBezTo>
                      <a:pt x="5101" y="2797"/>
                      <a:pt x="8867" y="-1834"/>
                      <a:pt x="11399" y="821"/>
                    </a:cubicBezTo>
                    <a:cubicBezTo>
                      <a:pt x="11399" y="821"/>
                      <a:pt x="12016" y="7428"/>
                      <a:pt x="7015" y="6749"/>
                    </a:cubicBezTo>
                    <a:cubicBezTo>
                      <a:pt x="7015" y="6749"/>
                      <a:pt x="4483" y="11380"/>
                      <a:pt x="99" y="1070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3ECC0F2-08E4-DCED-4E0B-E57FB6A805C8}"/>
                  </a:ext>
                </a:extLst>
              </p:cNvPr>
              <p:cNvSpPr/>
              <p:nvPr/>
            </p:nvSpPr>
            <p:spPr>
              <a:xfrm>
                <a:off x="1425206" y="1547006"/>
                <a:ext cx="17324" cy="10492"/>
              </a:xfrm>
              <a:custGeom>
                <a:avLst/>
                <a:gdLst>
                  <a:gd name="connsiteX0" fmla="*/ 0 w 17324"/>
                  <a:gd name="connsiteY0" fmla="*/ 9968 h 10492"/>
                  <a:gd name="connsiteX1" fmla="*/ 6421 w 17324"/>
                  <a:gd name="connsiteY1" fmla="*/ 3732 h 10492"/>
                  <a:gd name="connsiteX2" fmla="*/ 12843 w 17324"/>
                  <a:gd name="connsiteY2" fmla="*/ 3052 h 10492"/>
                  <a:gd name="connsiteX3" fmla="*/ 16362 w 17324"/>
                  <a:gd name="connsiteY3" fmla="*/ 274 h 10492"/>
                  <a:gd name="connsiteX4" fmla="*/ 13460 w 17324"/>
                  <a:gd name="connsiteY4" fmla="*/ 7189 h 10492"/>
                  <a:gd name="connsiteX5" fmla="*/ 62 w 17324"/>
                  <a:gd name="connsiteY5" fmla="*/ 9968 h 1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24" h="10492">
                    <a:moveTo>
                      <a:pt x="0" y="9968"/>
                    </a:moveTo>
                    <a:cubicBezTo>
                      <a:pt x="0" y="9968"/>
                      <a:pt x="0" y="274"/>
                      <a:pt x="6421" y="3732"/>
                    </a:cubicBezTo>
                    <a:cubicBezTo>
                      <a:pt x="6421" y="3732"/>
                      <a:pt x="11052" y="1632"/>
                      <a:pt x="12843" y="3052"/>
                    </a:cubicBezTo>
                    <a:cubicBezTo>
                      <a:pt x="12843" y="3052"/>
                      <a:pt x="14016" y="-1085"/>
                      <a:pt x="16362" y="274"/>
                    </a:cubicBezTo>
                    <a:cubicBezTo>
                      <a:pt x="16362" y="274"/>
                      <a:pt x="19882" y="7930"/>
                      <a:pt x="13460" y="7189"/>
                    </a:cubicBezTo>
                    <a:cubicBezTo>
                      <a:pt x="13460" y="7189"/>
                      <a:pt x="7656" y="12067"/>
                      <a:pt x="62" y="996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C958F017-131B-681F-9EA4-4B2BC7A59701}"/>
                  </a:ext>
                </a:extLst>
              </p:cNvPr>
              <p:cNvSpPr/>
              <p:nvPr/>
            </p:nvSpPr>
            <p:spPr>
              <a:xfrm>
                <a:off x="1817926" y="1633163"/>
                <a:ext cx="23388" cy="40917"/>
              </a:xfrm>
              <a:custGeom>
                <a:avLst/>
                <a:gdLst>
                  <a:gd name="connsiteX0" fmla="*/ 2385 w 23388"/>
                  <a:gd name="connsiteY0" fmla="*/ 8216 h 40917"/>
                  <a:gd name="connsiteX1" fmla="*/ 3620 w 23388"/>
                  <a:gd name="connsiteY1" fmla="*/ 806 h 40917"/>
                  <a:gd name="connsiteX2" fmla="*/ 14610 w 23388"/>
                  <a:gd name="connsiteY2" fmla="*/ 2041 h 40917"/>
                  <a:gd name="connsiteX3" fmla="*/ 14610 w 23388"/>
                  <a:gd name="connsiteY3" fmla="*/ 8216 h 40917"/>
                  <a:gd name="connsiteX4" fmla="*/ 20723 w 23388"/>
                  <a:gd name="connsiteY4" fmla="*/ 27912 h 40917"/>
                  <a:gd name="connsiteX5" fmla="*/ 3620 w 23388"/>
                  <a:gd name="connsiteY5" fmla="*/ 40200 h 40917"/>
                  <a:gd name="connsiteX6" fmla="*/ 9115 w 23388"/>
                  <a:gd name="connsiteY6" fmla="*/ 29765 h 40917"/>
                  <a:gd name="connsiteX7" fmla="*/ 8498 w 23388"/>
                  <a:gd name="connsiteY7" fmla="*/ 22356 h 40917"/>
                  <a:gd name="connsiteX8" fmla="*/ 2385 w 23388"/>
                  <a:gd name="connsiteY8" fmla="*/ 8216 h 40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88" h="40917">
                    <a:moveTo>
                      <a:pt x="2385" y="8216"/>
                    </a:moveTo>
                    <a:cubicBezTo>
                      <a:pt x="2385" y="8216"/>
                      <a:pt x="-3728" y="1424"/>
                      <a:pt x="3620" y="806"/>
                    </a:cubicBezTo>
                    <a:cubicBezTo>
                      <a:pt x="3620" y="806"/>
                      <a:pt x="14610" y="-1663"/>
                      <a:pt x="14610" y="2041"/>
                    </a:cubicBezTo>
                    <a:cubicBezTo>
                      <a:pt x="14610" y="2041"/>
                      <a:pt x="26836" y="8216"/>
                      <a:pt x="14610" y="8216"/>
                    </a:cubicBezTo>
                    <a:cubicBezTo>
                      <a:pt x="14610" y="8216"/>
                      <a:pt x="29244" y="26678"/>
                      <a:pt x="20723" y="27912"/>
                    </a:cubicBezTo>
                    <a:cubicBezTo>
                      <a:pt x="20723" y="27912"/>
                      <a:pt x="4855" y="44522"/>
                      <a:pt x="3620" y="40200"/>
                    </a:cubicBezTo>
                    <a:cubicBezTo>
                      <a:pt x="3620" y="40200"/>
                      <a:pt x="-641" y="30382"/>
                      <a:pt x="9115" y="29765"/>
                    </a:cubicBezTo>
                    <a:lnTo>
                      <a:pt x="8498" y="22356"/>
                    </a:lnTo>
                    <a:cubicBezTo>
                      <a:pt x="8498" y="22356"/>
                      <a:pt x="-1876" y="18651"/>
                      <a:pt x="2385" y="82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1CADE39D-49E0-8C42-2BD3-088CCF4BF641}"/>
                  </a:ext>
                </a:extLst>
              </p:cNvPr>
              <p:cNvSpPr/>
              <p:nvPr/>
            </p:nvSpPr>
            <p:spPr>
              <a:xfrm>
                <a:off x="1754799" y="1633381"/>
                <a:ext cx="63340" cy="69248"/>
              </a:xfrm>
              <a:custGeom>
                <a:avLst/>
                <a:gdLst>
                  <a:gd name="connsiteX0" fmla="*/ 62 w 63340"/>
                  <a:gd name="connsiteY0" fmla="*/ 4293 h 69248"/>
                  <a:gd name="connsiteX1" fmla="*/ 9570 w 63340"/>
                  <a:gd name="connsiteY1" fmla="*/ 1206 h 69248"/>
                  <a:gd name="connsiteX2" fmla="*/ 37479 w 63340"/>
                  <a:gd name="connsiteY2" fmla="*/ 1823 h 69248"/>
                  <a:gd name="connsiteX3" fmla="*/ 52668 w 63340"/>
                  <a:gd name="connsiteY3" fmla="*/ 7319 h 69248"/>
                  <a:gd name="connsiteX4" fmla="*/ 53286 w 63340"/>
                  <a:gd name="connsiteY4" fmla="*/ 12814 h 69248"/>
                  <a:gd name="connsiteX5" fmla="*/ 55200 w 63340"/>
                  <a:gd name="connsiteY5" fmla="*/ 30597 h 69248"/>
                  <a:gd name="connsiteX6" fmla="*/ 62795 w 63340"/>
                  <a:gd name="connsiteY6" fmla="*/ 57579 h 69248"/>
                  <a:gd name="connsiteX7" fmla="*/ 57114 w 63340"/>
                  <a:gd name="connsiteY7" fmla="*/ 65544 h 69248"/>
                  <a:gd name="connsiteX8" fmla="*/ 47605 w 63340"/>
                  <a:gd name="connsiteY8" fmla="*/ 53257 h 69248"/>
                  <a:gd name="connsiteX9" fmla="*/ 43777 w 63340"/>
                  <a:gd name="connsiteY9" fmla="*/ 43439 h 69248"/>
                  <a:gd name="connsiteX10" fmla="*/ 32972 w 63340"/>
                  <a:gd name="connsiteY10" fmla="*/ 36092 h 69248"/>
                  <a:gd name="connsiteX11" fmla="*/ 25995 w 63340"/>
                  <a:gd name="connsiteY11" fmla="*/ 40414 h 69248"/>
                  <a:gd name="connsiteX12" fmla="*/ 25995 w 63340"/>
                  <a:gd name="connsiteY12" fmla="*/ 31832 h 69248"/>
                  <a:gd name="connsiteX13" fmla="*/ 8891 w 63340"/>
                  <a:gd name="connsiteY13" fmla="*/ 15284 h 69248"/>
                  <a:gd name="connsiteX14" fmla="*/ 0 w 63340"/>
                  <a:gd name="connsiteY14" fmla="*/ 4232 h 69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340" h="69248">
                    <a:moveTo>
                      <a:pt x="62" y="4293"/>
                    </a:moveTo>
                    <a:cubicBezTo>
                      <a:pt x="62" y="4293"/>
                      <a:pt x="2593" y="1823"/>
                      <a:pt x="9570" y="1206"/>
                    </a:cubicBezTo>
                    <a:cubicBezTo>
                      <a:pt x="9570" y="1206"/>
                      <a:pt x="31119" y="-1881"/>
                      <a:pt x="37479" y="1823"/>
                    </a:cubicBezTo>
                    <a:cubicBezTo>
                      <a:pt x="37479" y="1823"/>
                      <a:pt x="55879" y="2441"/>
                      <a:pt x="52668" y="7319"/>
                    </a:cubicBezTo>
                    <a:lnTo>
                      <a:pt x="53286" y="12814"/>
                    </a:lnTo>
                    <a:cubicBezTo>
                      <a:pt x="53286" y="12814"/>
                      <a:pt x="59646" y="24484"/>
                      <a:pt x="55200" y="30597"/>
                    </a:cubicBezTo>
                    <a:cubicBezTo>
                      <a:pt x="55200" y="30597"/>
                      <a:pt x="64091" y="47762"/>
                      <a:pt x="62795" y="57579"/>
                    </a:cubicBezTo>
                    <a:cubicBezTo>
                      <a:pt x="62795" y="57579"/>
                      <a:pt x="65944" y="77214"/>
                      <a:pt x="57114" y="65544"/>
                    </a:cubicBezTo>
                    <a:lnTo>
                      <a:pt x="47605" y="53257"/>
                    </a:lnTo>
                    <a:cubicBezTo>
                      <a:pt x="47605" y="53257"/>
                      <a:pt x="38097" y="47762"/>
                      <a:pt x="43777" y="43439"/>
                    </a:cubicBezTo>
                    <a:cubicBezTo>
                      <a:pt x="43777" y="43439"/>
                      <a:pt x="43160" y="31770"/>
                      <a:pt x="32972" y="36092"/>
                    </a:cubicBezTo>
                    <a:cubicBezTo>
                      <a:pt x="32972" y="36092"/>
                      <a:pt x="31675" y="46527"/>
                      <a:pt x="25995" y="40414"/>
                    </a:cubicBezTo>
                    <a:lnTo>
                      <a:pt x="25995" y="31832"/>
                    </a:lnTo>
                    <a:cubicBezTo>
                      <a:pt x="25995" y="31832"/>
                      <a:pt x="14572" y="18371"/>
                      <a:pt x="8891" y="15284"/>
                    </a:cubicBezTo>
                    <a:cubicBezTo>
                      <a:pt x="3211" y="12197"/>
                      <a:pt x="0" y="4232"/>
                      <a:pt x="0" y="42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F2B59D3-7A8B-6612-402D-9B6412C96FCA}"/>
                  </a:ext>
                </a:extLst>
              </p:cNvPr>
              <p:cNvSpPr/>
              <p:nvPr/>
            </p:nvSpPr>
            <p:spPr>
              <a:xfrm>
                <a:off x="1825761" y="1671665"/>
                <a:ext cx="71965" cy="40512"/>
              </a:xfrm>
              <a:custGeom>
                <a:avLst/>
                <a:gdLst>
                  <a:gd name="connsiteX0" fmla="*/ 25916 w 71965"/>
                  <a:gd name="connsiteY0" fmla="*/ 20345 h 40512"/>
                  <a:gd name="connsiteX1" fmla="*/ 11098 w 71965"/>
                  <a:gd name="connsiteY1" fmla="*/ 20345 h 40512"/>
                  <a:gd name="connsiteX2" fmla="*/ 11098 w 71965"/>
                  <a:gd name="connsiteY2" fmla="*/ 25284 h 40512"/>
                  <a:gd name="connsiteX3" fmla="*/ 8628 w 71965"/>
                  <a:gd name="connsiteY3" fmla="*/ 30841 h 40512"/>
                  <a:gd name="connsiteX4" fmla="*/ 5541 w 71965"/>
                  <a:gd name="connsiteY4" fmla="*/ 24667 h 40512"/>
                  <a:gd name="connsiteX5" fmla="*/ 4306 w 71965"/>
                  <a:gd name="connsiteY5" fmla="*/ 21579 h 40512"/>
                  <a:gd name="connsiteX6" fmla="*/ 3688 w 71965"/>
                  <a:gd name="connsiteY6" fmla="*/ 8057 h 40512"/>
                  <a:gd name="connsiteX7" fmla="*/ 9863 w 71965"/>
                  <a:gd name="connsiteY7" fmla="*/ 8675 h 40512"/>
                  <a:gd name="connsiteX8" fmla="*/ 19124 w 71965"/>
                  <a:gd name="connsiteY8" fmla="*/ 8675 h 40512"/>
                  <a:gd name="connsiteX9" fmla="*/ 17889 w 71965"/>
                  <a:gd name="connsiteY9" fmla="*/ 30 h 40512"/>
                  <a:gd name="connsiteX10" fmla="*/ 28386 w 71965"/>
                  <a:gd name="connsiteY10" fmla="*/ 3735 h 40512"/>
                  <a:gd name="connsiteX11" fmla="*/ 42587 w 71965"/>
                  <a:gd name="connsiteY11" fmla="*/ 8675 h 40512"/>
                  <a:gd name="connsiteX12" fmla="*/ 51232 w 71965"/>
                  <a:gd name="connsiteY12" fmla="*/ 11762 h 40512"/>
                  <a:gd name="connsiteX13" fmla="*/ 56171 w 71965"/>
                  <a:gd name="connsiteY13" fmla="*/ 21579 h 40512"/>
                  <a:gd name="connsiteX14" fmla="*/ 54936 w 71965"/>
                  <a:gd name="connsiteY14" fmla="*/ 25902 h 40512"/>
                  <a:gd name="connsiteX15" fmla="*/ 62346 w 71965"/>
                  <a:gd name="connsiteY15" fmla="*/ 27136 h 40512"/>
                  <a:gd name="connsiteX16" fmla="*/ 71607 w 71965"/>
                  <a:gd name="connsiteY16" fmla="*/ 32694 h 40512"/>
                  <a:gd name="connsiteX17" fmla="*/ 66050 w 71965"/>
                  <a:gd name="connsiteY17" fmla="*/ 38251 h 40512"/>
                  <a:gd name="connsiteX18" fmla="*/ 51232 w 71965"/>
                  <a:gd name="connsiteY18" fmla="*/ 29051 h 40512"/>
                  <a:gd name="connsiteX19" fmla="*/ 48762 w 71965"/>
                  <a:gd name="connsiteY19" fmla="*/ 21024 h 40512"/>
                  <a:gd name="connsiteX20" fmla="*/ 45675 w 71965"/>
                  <a:gd name="connsiteY20" fmla="*/ 17936 h 40512"/>
                  <a:gd name="connsiteX21" fmla="*/ 42587 w 71965"/>
                  <a:gd name="connsiteY21" fmla="*/ 21641 h 40512"/>
                  <a:gd name="connsiteX22" fmla="*/ 38883 w 71965"/>
                  <a:gd name="connsiteY22" fmla="*/ 23493 h 40512"/>
                  <a:gd name="connsiteX23" fmla="*/ 25916 w 71965"/>
                  <a:gd name="connsiteY23" fmla="*/ 20406 h 4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965" h="40512">
                    <a:moveTo>
                      <a:pt x="25916" y="20345"/>
                    </a:moveTo>
                    <a:cubicBezTo>
                      <a:pt x="25916" y="20345"/>
                      <a:pt x="12332" y="18492"/>
                      <a:pt x="11098" y="20345"/>
                    </a:cubicBezTo>
                    <a:lnTo>
                      <a:pt x="11098" y="25284"/>
                    </a:lnTo>
                    <a:cubicBezTo>
                      <a:pt x="11098" y="25284"/>
                      <a:pt x="16037" y="30841"/>
                      <a:pt x="8628" y="30841"/>
                    </a:cubicBezTo>
                    <a:cubicBezTo>
                      <a:pt x="601" y="30841"/>
                      <a:pt x="-1251" y="26519"/>
                      <a:pt x="5541" y="24667"/>
                    </a:cubicBezTo>
                    <a:lnTo>
                      <a:pt x="4306" y="21579"/>
                    </a:lnTo>
                    <a:cubicBezTo>
                      <a:pt x="4306" y="21579"/>
                      <a:pt x="-4956" y="10527"/>
                      <a:pt x="3688" y="8057"/>
                    </a:cubicBezTo>
                    <a:cubicBezTo>
                      <a:pt x="3688" y="8057"/>
                      <a:pt x="11098" y="4970"/>
                      <a:pt x="9863" y="8675"/>
                    </a:cubicBezTo>
                    <a:lnTo>
                      <a:pt x="19124" y="8675"/>
                    </a:lnTo>
                    <a:cubicBezTo>
                      <a:pt x="19124" y="8675"/>
                      <a:pt x="8010" y="648"/>
                      <a:pt x="17889" y="30"/>
                    </a:cubicBezTo>
                    <a:cubicBezTo>
                      <a:pt x="17889" y="30"/>
                      <a:pt x="29621" y="-587"/>
                      <a:pt x="28386" y="3735"/>
                    </a:cubicBezTo>
                    <a:cubicBezTo>
                      <a:pt x="28386" y="3735"/>
                      <a:pt x="45057" y="1883"/>
                      <a:pt x="42587" y="8675"/>
                    </a:cubicBezTo>
                    <a:cubicBezTo>
                      <a:pt x="42587" y="8675"/>
                      <a:pt x="51232" y="9292"/>
                      <a:pt x="51232" y="11762"/>
                    </a:cubicBezTo>
                    <a:cubicBezTo>
                      <a:pt x="51232" y="11762"/>
                      <a:pt x="67903" y="19171"/>
                      <a:pt x="56171" y="21579"/>
                    </a:cubicBezTo>
                    <a:lnTo>
                      <a:pt x="54936" y="25902"/>
                    </a:lnTo>
                    <a:lnTo>
                      <a:pt x="62346" y="27136"/>
                    </a:lnTo>
                    <a:cubicBezTo>
                      <a:pt x="62346" y="27136"/>
                      <a:pt x="69138" y="28371"/>
                      <a:pt x="71607" y="32694"/>
                    </a:cubicBezTo>
                    <a:cubicBezTo>
                      <a:pt x="71607" y="32694"/>
                      <a:pt x="74077" y="45598"/>
                      <a:pt x="66050" y="38251"/>
                    </a:cubicBezTo>
                    <a:cubicBezTo>
                      <a:pt x="66050" y="38251"/>
                      <a:pt x="56171" y="36398"/>
                      <a:pt x="51232" y="29051"/>
                    </a:cubicBezTo>
                    <a:cubicBezTo>
                      <a:pt x="51232" y="29051"/>
                      <a:pt x="38265" y="28433"/>
                      <a:pt x="48762" y="21024"/>
                    </a:cubicBezTo>
                    <a:lnTo>
                      <a:pt x="45675" y="17936"/>
                    </a:lnTo>
                    <a:lnTo>
                      <a:pt x="42587" y="21641"/>
                    </a:lnTo>
                    <a:lnTo>
                      <a:pt x="38883" y="23493"/>
                    </a:lnTo>
                    <a:cubicBezTo>
                      <a:pt x="38883" y="23493"/>
                      <a:pt x="27151" y="23493"/>
                      <a:pt x="25916" y="2040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7DF55B7-4DC4-D53F-D28B-B6E37E8BBEBA}"/>
                  </a:ext>
                </a:extLst>
              </p:cNvPr>
              <p:cNvSpPr/>
              <p:nvPr/>
            </p:nvSpPr>
            <p:spPr>
              <a:xfrm>
                <a:off x="1849949" y="1693891"/>
                <a:ext cx="54235" cy="62822"/>
              </a:xfrm>
              <a:custGeom>
                <a:avLst/>
                <a:gdLst>
                  <a:gd name="connsiteX0" fmla="*/ 2222 w 54235"/>
                  <a:gd name="connsiteY0" fmla="*/ 1762 h 62822"/>
                  <a:gd name="connsiteX1" fmla="*/ 16732 w 54235"/>
                  <a:gd name="connsiteY1" fmla="*/ 3120 h 62822"/>
                  <a:gd name="connsiteX2" fmla="*/ 17967 w 54235"/>
                  <a:gd name="connsiteY2" fmla="*/ 7874 h 62822"/>
                  <a:gd name="connsiteX3" fmla="*/ 39454 w 54235"/>
                  <a:gd name="connsiteY3" fmla="*/ 32943 h 62822"/>
                  <a:gd name="connsiteX4" fmla="*/ 47049 w 54235"/>
                  <a:gd name="connsiteY4" fmla="*/ 37018 h 62822"/>
                  <a:gd name="connsiteX5" fmla="*/ 53964 w 54235"/>
                  <a:gd name="connsiteY5" fmla="*/ 46527 h 62822"/>
                  <a:gd name="connsiteX6" fmla="*/ 48284 w 54235"/>
                  <a:gd name="connsiteY6" fmla="*/ 47885 h 62822"/>
                  <a:gd name="connsiteX7" fmla="*/ 47666 w 54235"/>
                  <a:gd name="connsiteY7" fmla="*/ 49922 h 62822"/>
                  <a:gd name="connsiteX8" fmla="*/ 53347 w 54235"/>
                  <a:gd name="connsiteY8" fmla="*/ 59431 h 62822"/>
                  <a:gd name="connsiteX9" fmla="*/ 45752 w 54235"/>
                  <a:gd name="connsiteY9" fmla="*/ 54677 h 62822"/>
                  <a:gd name="connsiteX10" fmla="*/ 36305 w 54235"/>
                  <a:gd name="connsiteY10" fmla="*/ 45168 h 62822"/>
                  <a:gd name="connsiteX11" fmla="*/ 23709 w 54235"/>
                  <a:gd name="connsiteY11" fmla="*/ 40414 h 62822"/>
                  <a:gd name="connsiteX12" fmla="*/ 11731 w 54235"/>
                  <a:gd name="connsiteY12" fmla="*/ 40414 h 62822"/>
                  <a:gd name="connsiteX13" fmla="*/ 7964 w 54235"/>
                  <a:gd name="connsiteY13" fmla="*/ 35659 h 62822"/>
                  <a:gd name="connsiteX14" fmla="*/ 17411 w 54235"/>
                  <a:gd name="connsiteY14" fmla="*/ 32264 h 62822"/>
                  <a:gd name="connsiteX15" fmla="*/ 13645 w 54235"/>
                  <a:gd name="connsiteY15" fmla="*/ 18062 h 62822"/>
                  <a:gd name="connsiteX16" fmla="*/ 12410 w 54235"/>
                  <a:gd name="connsiteY16" fmla="*/ 15345 h 62822"/>
                  <a:gd name="connsiteX17" fmla="*/ 431 w 54235"/>
                  <a:gd name="connsiteY17" fmla="*/ 5837 h 62822"/>
                  <a:gd name="connsiteX18" fmla="*/ 2345 w 54235"/>
                  <a:gd name="connsiteY18" fmla="*/ 1762 h 6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235" h="62822">
                    <a:moveTo>
                      <a:pt x="2222" y="1762"/>
                    </a:moveTo>
                    <a:cubicBezTo>
                      <a:pt x="2222" y="1762"/>
                      <a:pt x="16114" y="-2993"/>
                      <a:pt x="16732" y="3120"/>
                    </a:cubicBezTo>
                    <a:lnTo>
                      <a:pt x="17967" y="7874"/>
                    </a:lnTo>
                    <a:cubicBezTo>
                      <a:pt x="17967" y="7874"/>
                      <a:pt x="39454" y="14666"/>
                      <a:pt x="39454" y="32943"/>
                    </a:cubicBezTo>
                    <a:cubicBezTo>
                      <a:pt x="39454" y="32943"/>
                      <a:pt x="47049" y="34301"/>
                      <a:pt x="47049" y="37018"/>
                    </a:cubicBezTo>
                    <a:cubicBezTo>
                      <a:pt x="47049" y="37018"/>
                      <a:pt x="55878" y="36339"/>
                      <a:pt x="53964" y="46527"/>
                    </a:cubicBezTo>
                    <a:lnTo>
                      <a:pt x="48284" y="47885"/>
                    </a:lnTo>
                    <a:lnTo>
                      <a:pt x="47666" y="49922"/>
                    </a:lnTo>
                    <a:cubicBezTo>
                      <a:pt x="47666" y="49922"/>
                      <a:pt x="56496" y="49243"/>
                      <a:pt x="53347" y="59431"/>
                    </a:cubicBezTo>
                    <a:cubicBezTo>
                      <a:pt x="53347" y="59431"/>
                      <a:pt x="47666" y="69619"/>
                      <a:pt x="45752" y="54677"/>
                    </a:cubicBezTo>
                    <a:cubicBezTo>
                      <a:pt x="45752" y="54677"/>
                      <a:pt x="36305" y="55356"/>
                      <a:pt x="36305" y="45168"/>
                    </a:cubicBezTo>
                    <a:cubicBezTo>
                      <a:pt x="36305" y="45168"/>
                      <a:pt x="26179" y="49922"/>
                      <a:pt x="23709" y="40414"/>
                    </a:cubicBezTo>
                    <a:lnTo>
                      <a:pt x="11731" y="40414"/>
                    </a:lnTo>
                    <a:cubicBezTo>
                      <a:pt x="11731" y="40414"/>
                      <a:pt x="5433" y="47885"/>
                      <a:pt x="7964" y="35659"/>
                    </a:cubicBezTo>
                    <a:lnTo>
                      <a:pt x="17411" y="32264"/>
                    </a:lnTo>
                    <a:cubicBezTo>
                      <a:pt x="17411" y="32264"/>
                      <a:pt x="2901" y="25472"/>
                      <a:pt x="13645" y="18062"/>
                    </a:cubicBezTo>
                    <a:lnTo>
                      <a:pt x="12410" y="15345"/>
                    </a:lnTo>
                    <a:cubicBezTo>
                      <a:pt x="12410" y="15345"/>
                      <a:pt x="-2718" y="16025"/>
                      <a:pt x="431" y="5837"/>
                    </a:cubicBezTo>
                    <a:lnTo>
                      <a:pt x="2345" y="176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6B299D5-C9C6-467F-29E1-CB6CE6E7CB2F}"/>
                  </a:ext>
                </a:extLst>
              </p:cNvPr>
              <p:cNvSpPr/>
              <p:nvPr/>
            </p:nvSpPr>
            <p:spPr>
              <a:xfrm>
                <a:off x="1847170" y="1724377"/>
                <a:ext cx="9756" cy="4367"/>
              </a:xfrm>
              <a:custGeom>
                <a:avLst/>
                <a:gdLst>
                  <a:gd name="connsiteX0" fmla="*/ 0 w 9756"/>
                  <a:gd name="connsiteY0" fmla="*/ 3877 h 4367"/>
                  <a:gd name="connsiteX1" fmla="*/ 9200 w 9756"/>
                  <a:gd name="connsiteY1" fmla="*/ 49 h 4367"/>
                  <a:gd name="connsiteX2" fmla="*/ 0 w 9756"/>
                  <a:gd name="connsiteY2" fmla="*/ 3877 h 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6" h="4367">
                    <a:moveTo>
                      <a:pt x="0" y="3877"/>
                    </a:moveTo>
                    <a:cubicBezTo>
                      <a:pt x="0" y="3877"/>
                      <a:pt x="0" y="-507"/>
                      <a:pt x="9200" y="49"/>
                    </a:cubicBezTo>
                    <a:cubicBezTo>
                      <a:pt x="9200" y="49"/>
                      <a:pt x="13152" y="6100"/>
                      <a:pt x="0" y="38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B0117E01-125E-41B2-C84E-7AC9CE04B62D}"/>
                  </a:ext>
                </a:extLst>
              </p:cNvPr>
              <p:cNvSpPr/>
              <p:nvPr/>
            </p:nvSpPr>
            <p:spPr>
              <a:xfrm>
                <a:off x="1866928" y="1742064"/>
                <a:ext cx="13213" cy="8781"/>
              </a:xfrm>
              <a:custGeom>
                <a:avLst/>
                <a:gdLst>
                  <a:gd name="connsiteX0" fmla="*/ 0 w 13213"/>
                  <a:gd name="connsiteY0" fmla="*/ 4034 h 8781"/>
                  <a:gd name="connsiteX1" fmla="*/ 13213 w 13213"/>
                  <a:gd name="connsiteY1" fmla="*/ 4034 h 8781"/>
                  <a:gd name="connsiteX2" fmla="*/ 0 w 13213"/>
                  <a:gd name="connsiteY2" fmla="*/ 4034 h 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13" h="8781">
                    <a:moveTo>
                      <a:pt x="0" y="4034"/>
                    </a:moveTo>
                    <a:cubicBezTo>
                      <a:pt x="0" y="4034"/>
                      <a:pt x="9324" y="-5042"/>
                      <a:pt x="13213" y="4034"/>
                    </a:cubicBezTo>
                    <a:cubicBezTo>
                      <a:pt x="13213" y="4034"/>
                      <a:pt x="6236" y="14716"/>
                      <a:pt x="0" y="403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45A7DB3-94CF-1AFC-BDDD-F917B10830A5}"/>
                  </a:ext>
                </a:extLst>
              </p:cNvPr>
              <p:cNvSpPr/>
              <p:nvPr/>
            </p:nvSpPr>
            <p:spPr>
              <a:xfrm>
                <a:off x="1897873" y="1711222"/>
                <a:ext cx="13412" cy="9148"/>
              </a:xfrm>
              <a:custGeom>
                <a:avLst/>
                <a:gdLst>
                  <a:gd name="connsiteX0" fmla="*/ 8078 w 13412"/>
                  <a:gd name="connsiteY0" fmla="*/ 7214 h 9148"/>
                  <a:gd name="connsiteX1" fmla="*/ 2521 w 13412"/>
                  <a:gd name="connsiteY1" fmla="*/ 5424 h 9148"/>
                  <a:gd name="connsiteX2" fmla="*/ 5053 w 13412"/>
                  <a:gd name="connsiteY2" fmla="*/ 52 h 9148"/>
                  <a:gd name="connsiteX3" fmla="*/ 13141 w 13412"/>
                  <a:gd name="connsiteY3" fmla="*/ 2460 h 9148"/>
                  <a:gd name="connsiteX4" fmla="*/ 8078 w 13412"/>
                  <a:gd name="connsiteY4" fmla="*/ 7276 h 9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12" h="9148">
                    <a:moveTo>
                      <a:pt x="8078" y="7214"/>
                    </a:moveTo>
                    <a:cubicBezTo>
                      <a:pt x="8078" y="7214"/>
                      <a:pt x="3015" y="12586"/>
                      <a:pt x="2521" y="5424"/>
                    </a:cubicBezTo>
                    <a:cubicBezTo>
                      <a:pt x="2521" y="5424"/>
                      <a:pt x="-4580" y="-566"/>
                      <a:pt x="5053" y="52"/>
                    </a:cubicBezTo>
                    <a:cubicBezTo>
                      <a:pt x="5053" y="52"/>
                      <a:pt x="13141" y="-566"/>
                      <a:pt x="13141" y="2460"/>
                    </a:cubicBezTo>
                    <a:cubicBezTo>
                      <a:pt x="13141" y="2460"/>
                      <a:pt x="15179" y="8449"/>
                      <a:pt x="8078" y="72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07A98E3-A643-5DA4-ABCB-0DBE60D7FE5B}"/>
                  </a:ext>
                </a:extLst>
              </p:cNvPr>
              <p:cNvSpPr/>
              <p:nvPr/>
            </p:nvSpPr>
            <p:spPr>
              <a:xfrm>
                <a:off x="1926265" y="1744739"/>
                <a:ext cx="6606" cy="3220"/>
              </a:xfrm>
              <a:custGeom>
                <a:avLst/>
                <a:gdLst>
                  <a:gd name="connsiteX0" fmla="*/ 0 w 6606"/>
                  <a:gd name="connsiteY0" fmla="*/ 1976 h 3220"/>
                  <a:gd name="connsiteX1" fmla="*/ 6607 w 6606"/>
                  <a:gd name="connsiteY1" fmla="*/ 432 h 3220"/>
                  <a:gd name="connsiteX2" fmla="*/ 0 w 6606"/>
                  <a:gd name="connsiteY2" fmla="*/ 1976 h 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3220">
                    <a:moveTo>
                      <a:pt x="0" y="1976"/>
                    </a:moveTo>
                    <a:cubicBezTo>
                      <a:pt x="0" y="1976"/>
                      <a:pt x="2223" y="-1111"/>
                      <a:pt x="6607" y="432"/>
                    </a:cubicBezTo>
                    <a:cubicBezTo>
                      <a:pt x="6607" y="432"/>
                      <a:pt x="6607" y="5495"/>
                      <a:pt x="0" y="19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3EDC99D-4A9C-79DD-CA33-BF816F227633}"/>
                  </a:ext>
                </a:extLst>
              </p:cNvPr>
              <p:cNvSpPr/>
              <p:nvPr/>
            </p:nvSpPr>
            <p:spPr>
              <a:xfrm>
                <a:off x="1940132" y="1758832"/>
                <a:ext cx="5890" cy="3180"/>
              </a:xfrm>
              <a:custGeom>
                <a:avLst/>
                <a:gdLst>
                  <a:gd name="connsiteX0" fmla="*/ 25 w 5890"/>
                  <a:gd name="connsiteY0" fmla="*/ 2579 h 3180"/>
                  <a:gd name="connsiteX1" fmla="*/ 5891 w 5890"/>
                  <a:gd name="connsiteY1" fmla="*/ 1035 h 3180"/>
                  <a:gd name="connsiteX2" fmla="*/ 25 w 5890"/>
                  <a:gd name="connsiteY2" fmla="*/ 2579 h 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90" h="3180">
                    <a:moveTo>
                      <a:pt x="25" y="2579"/>
                    </a:moveTo>
                    <a:cubicBezTo>
                      <a:pt x="25" y="2579"/>
                      <a:pt x="-716" y="-1990"/>
                      <a:pt x="5891" y="1035"/>
                    </a:cubicBezTo>
                    <a:cubicBezTo>
                      <a:pt x="5891" y="1035"/>
                      <a:pt x="4409" y="4555"/>
                      <a:pt x="25" y="257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F3ED93C9-36B3-C90F-0A81-F57EDEDEF18F}"/>
                  </a:ext>
                </a:extLst>
              </p:cNvPr>
              <p:cNvSpPr/>
              <p:nvPr/>
            </p:nvSpPr>
            <p:spPr>
              <a:xfrm>
                <a:off x="1950160" y="1776600"/>
                <a:ext cx="8818" cy="5525"/>
              </a:xfrm>
              <a:custGeom>
                <a:avLst/>
                <a:gdLst>
                  <a:gd name="connsiteX0" fmla="*/ 2470 w 8818"/>
                  <a:gd name="connsiteY0" fmla="*/ 5372 h 5525"/>
                  <a:gd name="connsiteX1" fmla="*/ 4261 w 8818"/>
                  <a:gd name="connsiteY1" fmla="*/ 0 h 5525"/>
                  <a:gd name="connsiteX2" fmla="*/ 2470 w 8818"/>
                  <a:gd name="connsiteY2" fmla="*/ 5372 h 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18" h="5525">
                    <a:moveTo>
                      <a:pt x="2470" y="5372"/>
                    </a:moveTo>
                    <a:cubicBezTo>
                      <a:pt x="2470" y="5372"/>
                      <a:pt x="-4137" y="1173"/>
                      <a:pt x="4261" y="0"/>
                    </a:cubicBezTo>
                    <a:cubicBezTo>
                      <a:pt x="4261" y="0"/>
                      <a:pt x="15622" y="6607"/>
                      <a:pt x="2470" y="53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230F621-271D-B715-2641-E6FB6A080659}"/>
                  </a:ext>
                </a:extLst>
              </p:cNvPr>
              <p:cNvSpPr/>
              <p:nvPr/>
            </p:nvSpPr>
            <p:spPr>
              <a:xfrm>
                <a:off x="1865613" y="1773114"/>
                <a:ext cx="67124" cy="68909"/>
              </a:xfrm>
              <a:custGeom>
                <a:avLst/>
                <a:gdLst>
                  <a:gd name="connsiteX0" fmla="*/ 20641 w 67124"/>
                  <a:gd name="connsiteY0" fmla="*/ 15650 h 68909"/>
                  <a:gd name="connsiteX1" fmla="*/ 32311 w 67124"/>
                  <a:gd name="connsiteY1" fmla="*/ 13797 h 68909"/>
                  <a:gd name="connsiteX2" fmla="*/ 20641 w 67124"/>
                  <a:gd name="connsiteY2" fmla="*/ 15650 h 68909"/>
                  <a:gd name="connsiteX3" fmla="*/ 62134 w 67124"/>
                  <a:gd name="connsiteY3" fmla="*/ 61897 h 68909"/>
                  <a:gd name="connsiteX4" fmla="*/ 55651 w 67124"/>
                  <a:gd name="connsiteY4" fmla="*/ 56278 h 68909"/>
                  <a:gd name="connsiteX5" fmla="*/ 51761 w 67124"/>
                  <a:gd name="connsiteY5" fmla="*/ 54425 h 68909"/>
                  <a:gd name="connsiteX6" fmla="*/ 47871 w 67124"/>
                  <a:gd name="connsiteY6" fmla="*/ 45658 h 68909"/>
                  <a:gd name="connsiteX7" fmla="*/ 39412 w 67124"/>
                  <a:gd name="connsiteY7" fmla="*/ 31889 h 68909"/>
                  <a:gd name="connsiteX8" fmla="*/ 38115 w 67124"/>
                  <a:gd name="connsiteY8" fmla="*/ 20034 h 68909"/>
                  <a:gd name="connsiteX9" fmla="*/ 42622 w 67124"/>
                  <a:gd name="connsiteY9" fmla="*/ 8179 h 68909"/>
                  <a:gd name="connsiteX10" fmla="*/ 45895 w 67124"/>
                  <a:gd name="connsiteY10" fmla="*/ 5709 h 68909"/>
                  <a:gd name="connsiteX11" fmla="*/ 17986 w 67124"/>
                  <a:gd name="connsiteY11" fmla="*/ 1942 h 68909"/>
                  <a:gd name="connsiteX12" fmla="*/ 3723 w 67124"/>
                  <a:gd name="connsiteY12" fmla="*/ 3177 h 68909"/>
                  <a:gd name="connsiteX13" fmla="*/ 5020 w 67124"/>
                  <a:gd name="connsiteY13" fmla="*/ 11945 h 68909"/>
                  <a:gd name="connsiteX14" fmla="*/ 14096 w 67124"/>
                  <a:gd name="connsiteY14" fmla="*/ 22565 h 68909"/>
                  <a:gd name="connsiteX15" fmla="*/ 29656 w 67124"/>
                  <a:gd name="connsiteY15" fmla="*/ 40718 h 68909"/>
                  <a:gd name="connsiteX16" fmla="*/ 40708 w 67124"/>
                  <a:gd name="connsiteY16" fmla="*/ 45719 h 68909"/>
                  <a:gd name="connsiteX17" fmla="*/ 40708 w 67124"/>
                  <a:gd name="connsiteY17" fmla="*/ 47572 h 68909"/>
                  <a:gd name="connsiteX18" fmla="*/ 48488 w 67124"/>
                  <a:gd name="connsiteY18" fmla="*/ 56957 h 68909"/>
                  <a:gd name="connsiteX19" fmla="*/ 53675 w 67124"/>
                  <a:gd name="connsiteY19" fmla="*/ 60724 h 68909"/>
                  <a:gd name="connsiteX20" fmla="*/ 57565 w 67124"/>
                  <a:gd name="connsiteY20" fmla="*/ 63872 h 68909"/>
                  <a:gd name="connsiteX21" fmla="*/ 61455 w 67124"/>
                  <a:gd name="connsiteY21" fmla="*/ 68874 h 68909"/>
                  <a:gd name="connsiteX22" fmla="*/ 62134 w 67124"/>
                  <a:gd name="connsiteY22" fmla="*/ 62020 h 6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7124" h="68909">
                    <a:moveTo>
                      <a:pt x="20641" y="15650"/>
                    </a:moveTo>
                    <a:cubicBezTo>
                      <a:pt x="20641" y="15650"/>
                      <a:pt x="29718" y="11266"/>
                      <a:pt x="32311" y="13797"/>
                    </a:cubicBezTo>
                    <a:cubicBezTo>
                      <a:pt x="32311" y="13797"/>
                      <a:pt x="33608" y="21948"/>
                      <a:pt x="20641" y="15650"/>
                    </a:cubicBezTo>
                    <a:close/>
                    <a:moveTo>
                      <a:pt x="62134" y="61897"/>
                    </a:moveTo>
                    <a:cubicBezTo>
                      <a:pt x="62134" y="55660"/>
                      <a:pt x="55651" y="56278"/>
                      <a:pt x="55651" y="56278"/>
                    </a:cubicBezTo>
                    <a:lnTo>
                      <a:pt x="51761" y="54425"/>
                    </a:lnTo>
                    <a:cubicBezTo>
                      <a:pt x="53057" y="48807"/>
                      <a:pt x="47871" y="45658"/>
                      <a:pt x="47871" y="45658"/>
                    </a:cubicBezTo>
                    <a:cubicBezTo>
                      <a:pt x="54354" y="36272"/>
                      <a:pt x="39412" y="31889"/>
                      <a:pt x="39412" y="31889"/>
                    </a:cubicBezTo>
                    <a:cubicBezTo>
                      <a:pt x="43981" y="30036"/>
                      <a:pt x="38115" y="20034"/>
                      <a:pt x="38115" y="20034"/>
                    </a:cubicBezTo>
                    <a:cubicBezTo>
                      <a:pt x="43302" y="20034"/>
                      <a:pt x="42622" y="8179"/>
                      <a:pt x="42622" y="8179"/>
                    </a:cubicBezTo>
                    <a:lnTo>
                      <a:pt x="45895" y="5709"/>
                    </a:lnTo>
                    <a:cubicBezTo>
                      <a:pt x="45895" y="90"/>
                      <a:pt x="17986" y="1942"/>
                      <a:pt x="17986" y="1942"/>
                    </a:cubicBezTo>
                    <a:cubicBezTo>
                      <a:pt x="9527" y="-3059"/>
                      <a:pt x="3723" y="3177"/>
                      <a:pt x="3723" y="3177"/>
                    </a:cubicBezTo>
                    <a:cubicBezTo>
                      <a:pt x="-5353" y="10031"/>
                      <a:pt x="5020" y="11945"/>
                      <a:pt x="5020" y="11945"/>
                    </a:cubicBezTo>
                    <a:cubicBezTo>
                      <a:pt x="3723" y="25714"/>
                      <a:pt x="14096" y="22565"/>
                      <a:pt x="14096" y="22565"/>
                    </a:cubicBezTo>
                    <a:cubicBezTo>
                      <a:pt x="16072" y="33803"/>
                      <a:pt x="29656" y="40718"/>
                      <a:pt x="29656" y="40718"/>
                    </a:cubicBezTo>
                    <a:cubicBezTo>
                      <a:pt x="32249" y="51956"/>
                      <a:pt x="40708" y="45719"/>
                      <a:pt x="40708" y="45719"/>
                    </a:cubicBezTo>
                    <a:lnTo>
                      <a:pt x="40708" y="47572"/>
                    </a:lnTo>
                    <a:cubicBezTo>
                      <a:pt x="40708" y="56340"/>
                      <a:pt x="48488" y="56957"/>
                      <a:pt x="48488" y="56957"/>
                    </a:cubicBezTo>
                    <a:lnTo>
                      <a:pt x="53675" y="60724"/>
                    </a:lnTo>
                    <a:lnTo>
                      <a:pt x="57565" y="63872"/>
                    </a:lnTo>
                    <a:lnTo>
                      <a:pt x="61455" y="68874"/>
                    </a:lnTo>
                    <a:cubicBezTo>
                      <a:pt x="73804" y="69491"/>
                      <a:pt x="62134" y="62020"/>
                      <a:pt x="62134" y="620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F68DB13-9FC1-7B83-D9D7-C2D29C41E588}"/>
                  </a:ext>
                </a:extLst>
              </p:cNvPr>
              <p:cNvSpPr/>
              <p:nvPr/>
            </p:nvSpPr>
            <p:spPr>
              <a:xfrm>
                <a:off x="2031725" y="1857376"/>
                <a:ext cx="6606" cy="8781"/>
              </a:xfrm>
              <a:custGeom>
                <a:avLst/>
                <a:gdLst>
                  <a:gd name="connsiteX0" fmla="*/ 0 w 6606"/>
                  <a:gd name="connsiteY0" fmla="*/ 1345 h 8781"/>
                  <a:gd name="connsiteX1" fmla="*/ 6607 w 6606"/>
                  <a:gd name="connsiteY1" fmla="*/ 1345 h 8781"/>
                  <a:gd name="connsiteX2" fmla="*/ 0 w 6606"/>
                  <a:gd name="connsiteY2" fmla="*/ 1345 h 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8781">
                    <a:moveTo>
                      <a:pt x="0" y="1345"/>
                    </a:moveTo>
                    <a:cubicBezTo>
                      <a:pt x="0" y="1345"/>
                      <a:pt x="6607" y="-1681"/>
                      <a:pt x="6607" y="1345"/>
                    </a:cubicBezTo>
                    <a:cubicBezTo>
                      <a:pt x="6607" y="1345"/>
                      <a:pt x="6607" y="18078"/>
                      <a:pt x="0" y="13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17A6462-4E7C-25AF-8025-C9A0060A1ACD}"/>
                  </a:ext>
                </a:extLst>
              </p:cNvPr>
              <p:cNvSpPr/>
              <p:nvPr/>
            </p:nvSpPr>
            <p:spPr>
              <a:xfrm>
                <a:off x="2025585" y="1885278"/>
                <a:ext cx="163486" cy="86637"/>
              </a:xfrm>
              <a:custGeom>
                <a:avLst/>
                <a:gdLst>
                  <a:gd name="connsiteX0" fmla="*/ 15278 w 163486"/>
                  <a:gd name="connsiteY0" fmla="*/ 12588 h 86637"/>
                  <a:gd name="connsiteX1" fmla="*/ 27072 w 163486"/>
                  <a:gd name="connsiteY1" fmla="*/ 10736 h 86637"/>
                  <a:gd name="connsiteX2" fmla="*/ 15278 w 163486"/>
                  <a:gd name="connsiteY2" fmla="*/ 12588 h 86637"/>
                  <a:gd name="connsiteX3" fmla="*/ 123208 w 163486"/>
                  <a:gd name="connsiteY3" fmla="*/ 48400 h 86637"/>
                  <a:gd name="connsiteX4" fmla="*/ 102092 w 163486"/>
                  <a:gd name="connsiteY4" fmla="*/ 30186 h 86637"/>
                  <a:gd name="connsiteX5" fmla="*/ 93385 w 163486"/>
                  <a:gd name="connsiteY5" fmla="*/ 18639 h 86637"/>
                  <a:gd name="connsiteX6" fmla="*/ 89681 w 163486"/>
                  <a:gd name="connsiteY6" fmla="*/ 4067 h 86637"/>
                  <a:gd name="connsiteX7" fmla="*/ 84741 w 163486"/>
                  <a:gd name="connsiteY7" fmla="*/ 9563 h 86637"/>
                  <a:gd name="connsiteX8" fmla="*/ 71713 w 163486"/>
                  <a:gd name="connsiteY8" fmla="*/ 13823 h 86637"/>
                  <a:gd name="connsiteX9" fmla="*/ 55598 w 163486"/>
                  <a:gd name="connsiteY9" fmla="*/ 13206 h 86637"/>
                  <a:gd name="connsiteX10" fmla="*/ 43187 w 163486"/>
                  <a:gd name="connsiteY10" fmla="*/ 11971 h 86637"/>
                  <a:gd name="connsiteX11" fmla="*/ 32011 w 163486"/>
                  <a:gd name="connsiteY11" fmla="*/ 8328 h 86637"/>
                  <a:gd name="connsiteX12" fmla="*/ 16513 w 163486"/>
                  <a:gd name="connsiteY12" fmla="*/ 2277 h 86637"/>
                  <a:gd name="connsiteX13" fmla="*/ 5955 w 163486"/>
                  <a:gd name="connsiteY13" fmla="*/ 1042 h 86637"/>
                  <a:gd name="connsiteX14" fmla="*/ 5337 w 163486"/>
                  <a:gd name="connsiteY14" fmla="*/ 10736 h 86637"/>
                  <a:gd name="connsiteX15" fmla="*/ 15278 w 163486"/>
                  <a:gd name="connsiteY15" fmla="*/ 23517 h 86637"/>
                  <a:gd name="connsiteX16" fmla="*/ 38247 w 163486"/>
                  <a:gd name="connsiteY16" fmla="*/ 28395 h 86637"/>
                  <a:gd name="connsiteX17" fmla="*/ 45039 w 163486"/>
                  <a:gd name="connsiteY17" fmla="*/ 35063 h 86637"/>
                  <a:gd name="connsiteX18" fmla="*/ 59920 w 163486"/>
                  <a:gd name="connsiteY18" fmla="*/ 44757 h 86637"/>
                  <a:gd name="connsiteX19" fmla="*/ 83506 w 163486"/>
                  <a:gd name="connsiteY19" fmla="*/ 57538 h 86637"/>
                  <a:gd name="connsiteX20" fmla="*/ 108328 w 163486"/>
                  <a:gd name="connsiteY20" fmla="*/ 69085 h 86637"/>
                  <a:gd name="connsiteX21" fmla="*/ 144325 w 163486"/>
                  <a:gd name="connsiteY21" fmla="*/ 84891 h 86637"/>
                  <a:gd name="connsiteX22" fmla="*/ 162293 w 163486"/>
                  <a:gd name="connsiteY22" fmla="*/ 84274 h 86637"/>
                  <a:gd name="connsiteX23" fmla="*/ 123208 w 163486"/>
                  <a:gd name="connsiteY23" fmla="*/ 48462 h 86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3486" h="86637">
                    <a:moveTo>
                      <a:pt x="15278" y="12588"/>
                    </a:moveTo>
                    <a:cubicBezTo>
                      <a:pt x="15278" y="12588"/>
                      <a:pt x="22070" y="8328"/>
                      <a:pt x="27072" y="10736"/>
                    </a:cubicBezTo>
                    <a:cubicBezTo>
                      <a:pt x="32011" y="13761"/>
                      <a:pt x="18983" y="16787"/>
                      <a:pt x="15278" y="12588"/>
                    </a:cubicBezTo>
                    <a:close/>
                    <a:moveTo>
                      <a:pt x="123208" y="48400"/>
                    </a:moveTo>
                    <a:cubicBezTo>
                      <a:pt x="116416" y="46548"/>
                      <a:pt x="102092" y="30186"/>
                      <a:pt x="102092" y="30186"/>
                    </a:cubicBezTo>
                    <a:cubicBezTo>
                      <a:pt x="101474" y="17404"/>
                      <a:pt x="93385" y="18639"/>
                      <a:pt x="93385" y="18639"/>
                    </a:cubicBezTo>
                    <a:lnTo>
                      <a:pt x="89681" y="4067"/>
                    </a:lnTo>
                    <a:cubicBezTo>
                      <a:pt x="87211" y="-3218"/>
                      <a:pt x="84741" y="9563"/>
                      <a:pt x="84741" y="9563"/>
                    </a:cubicBezTo>
                    <a:cubicBezTo>
                      <a:pt x="77949" y="9563"/>
                      <a:pt x="71713" y="13823"/>
                      <a:pt x="71713" y="13823"/>
                    </a:cubicBezTo>
                    <a:lnTo>
                      <a:pt x="55598" y="13206"/>
                    </a:lnTo>
                    <a:cubicBezTo>
                      <a:pt x="53745" y="9563"/>
                      <a:pt x="43187" y="11971"/>
                      <a:pt x="43187" y="11971"/>
                    </a:cubicBezTo>
                    <a:cubicBezTo>
                      <a:pt x="43804" y="8328"/>
                      <a:pt x="32011" y="8328"/>
                      <a:pt x="32011" y="8328"/>
                    </a:cubicBezTo>
                    <a:cubicBezTo>
                      <a:pt x="31394" y="2277"/>
                      <a:pt x="16513" y="2277"/>
                      <a:pt x="16513" y="2277"/>
                    </a:cubicBezTo>
                    <a:cubicBezTo>
                      <a:pt x="16513" y="-1984"/>
                      <a:pt x="5955" y="1042"/>
                      <a:pt x="5955" y="1042"/>
                    </a:cubicBezTo>
                    <a:cubicBezTo>
                      <a:pt x="-7073" y="5920"/>
                      <a:pt x="5337" y="10736"/>
                      <a:pt x="5337" y="10736"/>
                    </a:cubicBezTo>
                    <a:cubicBezTo>
                      <a:pt x="10894" y="16231"/>
                      <a:pt x="15278" y="23517"/>
                      <a:pt x="15278" y="23517"/>
                    </a:cubicBezTo>
                    <a:cubicBezTo>
                      <a:pt x="17748" y="30803"/>
                      <a:pt x="38247" y="28395"/>
                      <a:pt x="38247" y="28395"/>
                    </a:cubicBezTo>
                    <a:cubicBezTo>
                      <a:pt x="37630" y="35681"/>
                      <a:pt x="45039" y="35063"/>
                      <a:pt x="45039" y="35063"/>
                    </a:cubicBezTo>
                    <a:cubicBezTo>
                      <a:pt x="47509" y="46609"/>
                      <a:pt x="59920" y="44757"/>
                      <a:pt x="59920" y="44757"/>
                    </a:cubicBezTo>
                    <a:cubicBezTo>
                      <a:pt x="61772" y="55069"/>
                      <a:pt x="83506" y="57538"/>
                      <a:pt x="83506" y="57538"/>
                    </a:cubicBezTo>
                    <a:cubicBezTo>
                      <a:pt x="80419" y="64824"/>
                      <a:pt x="108328" y="69085"/>
                      <a:pt x="108328" y="69085"/>
                    </a:cubicBezTo>
                    <a:cubicBezTo>
                      <a:pt x="109563" y="78779"/>
                      <a:pt x="144325" y="84891"/>
                      <a:pt x="144325" y="84891"/>
                    </a:cubicBezTo>
                    <a:cubicBezTo>
                      <a:pt x="154883" y="89152"/>
                      <a:pt x="162293" y="84274"/>
                      <a:pt x="162293" y="84274"/>
                    </a:cubicBezTo>
                    <a:cubicBezTo>
                      <a:pt x="170999" y="72110"/>
                      <a:pt x="129444" y="50253"/>
                      <a:pt x="123208" y="484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6341907-2931-DFB7-4844-7CBE0A04F4DB}"/>
                  </a:ext>
                </a:extLst>
              </p:cNvPr>
              <p:cNvSpPr/>
              <p:nvPr/>
            </p:nvSpPr>
            <p:spPr>
              <a:xfrm>
                <a:off x="2198143" y="1963715"/>
                <a:ext cx="11725" cy="8401"/>
              </a:xfrm>
              <a:custGeom>
                <a:avLst/>
                <a:gdLst>
                  <a:gd name="connsiteX0" fmla="*/ 108 w 11725"/>
                  <a:gd name="connsiteY0" fmla="*/ 7566 h 8401"/>
                  <a:gd name="connsiteX1" fmla="*/ 9555 w 11725"/>
                  <a:gd name="connsiteY1" fmla="*/ 589 h 8401"/>
                  <a:gd name="connsiteX2" fmla="*/ 108 w 11725"/>
                  <a:gd name="connsiteY2" fmla="*/ 7566 h 8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25" h="8401">
                    <a:moveTo>
                      <a:pt x="108" y="7566"/>
                    </a:moveTo>
                    <a:cubicBezTo>
                      <a:pt x="108" y="7566"/>
                      <a:pt x="972" y="-2499"/>
                      <a:pt x="9555" y="589"/>
                    </a:cubicBezTo>
                    <a:cubicBezTo>
                      <a:pt x="18137" y="4478"/>
                      <a:pt x="-1621" y="10653"/>
                      <a:pt x="108" y="756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889641DD-4CA4-5807-5551-45A0895C8394}"/>
                  </a:ext>
                </a:extLst>
              </p:cNvPr>
              <p:cNvSpPr/>
              <p:nvPr/>
            </p:nvSpPr>
            <p:spPr>
              <a:xfrm>
                <a:off x="2303586" y="2469318"/>
                <a:ext cx="4150" cy="3907"/>
              </a:xfrm>
              <a:custGeom>
                <a:avLst/>
                <a:gdLst>
                  <a:gd name="connsiteX0" fmla="*/ 310 w 4150"/>
                  <a:gd name="connsiteY0" fmla="*/ 3084 h 3907"/>
                  <a:gd name="connsiteX1" fmla="*/ 4077 w 4150"/>
                  <a:gd name="connsiteY1" fmla="*/ 59 h 3907"/>
                  <a:gd name="connsiteX2" fmla="*/ 310 w 4150"/>
                  <a:gd name="connsiteY2" fmla="*/ 3084 h 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50" h="3907">
                    <a:moveTo>
                      <a:pt x="310" y="3084"/>
                    </a:moveTo>
                    <a:cubicBezTo>
                      <a:pt x="310" y="3084"/>
                      <a:pt x="-1604" y="-497"/>
                      <a:pt x="4077" y="59"/>
                    </a:cubicBezTo>
                    <a:cubicBezTo>
                      <a:pt x="4077" y="59"/>
                      <a:pt x="5003" y="6048"/>
                      <a:pt x="310" y="30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7B773BB-8FFE-F536-1341-77A8CFF025B8}"/>
                  </a:ext>
                </a:extLst>
              </p:cNvPr>
              <p:cNvSpPr/>
              <p:nvPr/>
            </p:nvSpPr>
            <p:spPr>
              <a:xfrm>
                <a:off x="2513617" y="2630009"/>
                <a:ext cx="7944" cy="8685"/>
              </a:xfrm>
              <a:custGeom>
                <a:avLst/>
                <a:gdLst>
                  <a:gd name="connsiteX0" fmla="*/ 26 w 7944"/>
                  <a:gd name="connsiteY0" fmla="*/ 8302 h 8685"/>
                  <a:gd name="connsiteX1" fmla="*/ 6262 w 7944"/>
                  <a:gd name="connsiteY1" fmla="*/ 769 h 8685"/>
                  <a:gd name="connsiteX2" fmla="*/ 26 w 7944"/>
                  <a:gd name="connsiteY2" fmla="*/ 8302 h 8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44" h="8685">
                    <a:moveTo>
                      <a:pt x="26" y="8302"/>
                    </a:moveTo>
                    <a:cubicBezTo>
                      <a:pt x="26" y="8302"/>
                      <a:pt x="26" y="-2998"/>
                      <a:pt x="6262" y="769"/>
                    </a:cubicBezTo>
                    <a:cubicBezTo>
                      <a:pt x="12498" y="4535"/>
                      <a:pt x="-654" y="10216"/>
                      <a:pt x="26" y="830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7D07161-B66C-B131-ABE4-51F6D9A0C16F}"/>
                  </a:ext>
                </a:extLst>
              </p:cNvPr>
              <p:cNvSpPr/>
              <p:nvPr/>
            </p:nvSpPr>
            <p:spPr>
              <a:xfrm>
                <a:off x="3646846" y="3358749"/>
                <a:ext cx="6606" cy="4475"/>
              </a:xfrm>
              <a:custGeom>
                <a:avLst/>
                <a:gdLst>
                  <a:gd name="connsiteX0" fmla="*/ 0 w 6606"/>
                  <a:gd name="connsiteY0" fmla="*/ 3766 h 4475"/>
                  <a:gd name="connsiteX1" fmla="*/ 0 w 6606"/>
                  <a:gd name="connsiteY1" fmla="*/ 0 h 4475"/>
                  <a:gd name="connsiteX2" fmla="*/ 6607 w 6606"/>
                  <a:gd name="connsiteY2" fmla="*/ 0 h 4475"/>
                  <a:gd name="connsiteX3" fmla="*/ 0 w 6606"/>
                  <a:gd name="connsiteY3" fmla="*/ 3766 h 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06" h="4475">
                    <a:moveTo>
                      <a:pt x="0" y="3766"/>
                    </a:moveTo>
                    <a:lnTo>
                      <a:pt x="0" y="0"/>
                    </a:lnTo>
                    <a:lnTo>
                      <a:pt x="6607" y="0"/>
                    </a:lnTo>
                    <a:cubicBezTo>
                      <a:pt x="6607" y="0"/>
                      <a:pt x="6607" y="6607"/>
                      <a:pt x="0" y="376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ECB9BC5-C9F9-AA5B-37F1-FABE59B72EE3}"/>
                  </a:ext>
                </a:extLst>
              </p:cNvPr>
              <p:cNvSpPr/>
              <p:nvPr/>
            </p:nvSpPr>
            <p:spPr>
              <a:xfrm>
                <a:off x="3646846" y="3352204"/>
                <a:ext cx="6606" cy="3231"/>
              </a:xfrm>
              <a:custGeom>
                <a:avLst/>
                <a:gdLst>
                  <a:gd name="connsiteX0" fmla="*/ 0 w 6606"/>
                  <a:gd name="connsiteY0" fmla="*/ 926 h 3231"/>
                  <a:gd name="connsiteX1" fmla="*/ 6607 w 6606"/>
                  <a:gd name="connsiteY1" fmla="*/ 0 h 3231"/>
                  <a:gd name="connsiteX2" fmla="*/ 0 w 6606"/>
                  <a:gd name="connsiteY2" fmla="*/ 926 h 3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3231">
                    <a:moveTo>
                      <a:pt x="0" y="926"/>
                    </a:moveTo>
                    <a:lnTo>
                      <a:pt x="6607" y="0"/>
                    </a:lnTo>
                    <a:cubicBezTo>
                      <a:pt x="6607" y="0"/>
                      <a:pt x="5928" y="6607"/>
                      <a:pt x="0" y="92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5A8442C-6A9A-FE5D-5CB3-AD30E2F16823}"/>
                  </a:ext>
                </a:extLst>
              </p:cNvPr>
              <p:cNvSpPr/>
              <p:nvPr/>
            </p:nvSpPr>
            <p:spPr>
              <a:xfrm>
                <a:off x="3785278" y="5146631"/>
                <a:ext cx="9000" cy="7213"/>
              </a:xfrm>
              <a:custGeom>
                <a:avLst/>
                <a:gdLst>
                  <a:gd name="connsiteX0" fmla="*/ 0 w 9000"/>
                  <a:gd name="connsiteY0" fmla="*/ 4879 h 7213"/>
                  <a:gd name="connsiteX1" fmla="*/ 7533 w 9000"/>
                  <a:gd name="connsiteY1" fmla="*/ 248 h 7213"/>
                  <a:gd name="connsiteX2" fmla="*/ 0 w 9000"/>
                  <a:gd name="connsiteY2" fmla="*/ 4879 h 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00" h="7213">
                    <a:moveTo>
                      <a:pt x="0" y="4879"/>
                    </a:moveTo>
                    <a:cubicBezTo>
                      <a:pt x="0" y="4879"/>
                      <a:pt x="1914" y="-1296"/>
                      <a:pt x="7533" y="248"/>
                    </a:cubicBezTo>
                    <a:cubicBezTo>
                      <a:pt x="13213" y="1050"/>
                      <a:pt x="617" y="11856"/>
                      <a:pt x="0" y="487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341E5BF-EA24-C9EF-E61A-D9DBCB84E8C0}"/>
                  </a:ext>
                </a:extLst>
              </p:cNvPr>
              <p:cNvSpPr/>
              <p:nvPr/>
            </p:nvSpPr>
            <p:spPr>
              <a:xfrm>
                <a:off x="3812639" y="5158487"/>
                <a:ext cx="5610" cy="4119"/>
              </a:xfrm>
              <a:custGeom>
                <a:avLst/>
                <a:gdLst>
                  <a:gd name="connsiteX0" fmla="*/ 53 w 5610"/>
                  <a:gd name="connsiteY0" fmla="*/ 3087 h 4119"/>
                  <a:gd name="connsiteX1" fmla="*/ 5610 w 5610"/>
                  <a:gd name="connsiteY1" fmla="*/ 0 h 4119"/>
                  <a:gd name="connsiteX2" fmla="*/ 53 w 5610"/>
                  <a:gd name="connsiteY2" fmla="*/ 3087 h 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10" h="4119">
                    <a:moveTo>
                      <a:pt x="53" y="3087"/>
                    </a:moveTo>
                    <a:cubicBezTo>
                      <a:pt x="53" y="3087"/>
                      <a:pt x="-935" y="370"/>
                      <a:pt x="5610" y="0"/>
                    </a:cubicBezTo>
                    <a:cubicBezTo>
                      <a:pt x="5610" y="0"/>
                      <a:pt x="5116" y="6607"/>
                      <a:pt x="53" y="30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041CD448-359E-F2C4-FD73-42749B535473}"/>
                  </a:ext>
                </a:extLst>
              </p:cNvPr>
              <p:cNvSpPr/>
              <p:nvPr/>
            </p:nvSpPr>
            <p:spPr>
              <a:xfrm>
                <a:off x="3792360" y="5211278"/>
                <a:ext cx="18549" cy="17268"/>
              </a:xfrm>
              <a:custGeom>
                <a:avLst/>
                <a:gdLst>
                  <a:gd name="connsiteX0" fmla="*/ 4217 w 18549"/>
                  <a:gd name="connsiteY0" fmla="*/ 6360 h 17268"/>
                  <a:gd name="connsiteX1" fmla="*/ 6501 w 18549"/>
                  <a:gd name="connsiteY1" fmla="*/ 0 h 17268"/>
                  <a:gd name="connsiteX2" fmla="*/ 9527 w 18549"/>
                  <a:gd name="connsiteY2" fmla="*/ 7039 h 17268"/>
                  <a:gd name="connsiteX3" fmla="*/ 18542 w 18549"/>
                  <a:gd name="connsiteY3" fmla="*/ 10250 h 17268"/>
                  <a:gd name="connsiteX4" fmla="*/ 6501 w 18549"/>
                  <a:gd name="connsiteY4" fmla="*/ 16609 h 17268"/>
                  <a:gd name="connsiteX5" fmla="*/ 5020 w 18549"/>
                  <a:gd name="connsiteY5" fmla="*/ 9571 h 17268"/>
                  <a:gd name="connsiteX6" fmla="*/ 4279 w 18549"/>
                  <a:gd name="connsiteY6" fmla="*/ 6360 h 17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49" h="17268">
                    <a:moveTo>
                      <a:pt x="4217" y="6360"/>
                    </a:moveTo>
                    <a:cubicBezTo>
                      <a:pt x="4217" y="6360"/>
                      <a:pt x="-3316" y="0"/>
                      <a:pt x="6501" y="0"/>
                    </a:cubicBezTo>
                    <a:lnTo>
                      <a:pt x="9527" y="7039"/>
                    </a:lnTo>
                    <a:cubicBezTo>
                      <a:pt x="9527" y="7039"/>
                      <a:pt x="18542" y="7656"/>
                      <a:pt x="18542" y="10250"/>
                    </a:cubicBezTo>
                    <a:cubicBezTo>
                      <a:pt x="18542" y="10250"/>
                      <a:pt x="19283" y="19820"/>
                      <a:pt x="6501" y="16609"/>
                    </a:cubicBezTo>
                    <a:cubicBezTo>
                      <a:pt x="6501" y="16609"/>
                      <a:pt x="-7082" y="13399"/>
                      <a:pt x="5020" y="9571"/>
                    </a:cubicBezTo>
                    <a:lnTo>
                      <a:pt x="4279" y="636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382CB8B3-FCAE-B024-1BE0-091F2869107B}"/>
                  </a:ext>
                </a:extLst>
              </p:cNvPr>
              <p:cNvSpPr/>
              <p:nvPr/>
            </p:nvSpPr>
            <p:spPr>
              <a:xfrm>
                <a:off x="3760625" y="5263947"/>
                <a:ext cx="4894" cy="4744"/>
              </a:xfrm>
              <a:custGeom>
                <a:avLst/>
                <a:gdLst>
                  <a:gd name="connsiteX0" fmla="*/ 4894 w 4894"/>
                  <a:gd name="connsiteY0" fmla="*/ 1976 h 4744"/>
                  <a:gd name="connsiteX1" fmla="*/ 1128 w 4894"/>
                  <a:gd name="connsiteY1" fmla="*/ 3890 h 4744"/>
                  <a:gd name="connsiteX2" fmla="*/ 1622 w 4894"/>
                  <a:gd name="connsiteY2" fmla="*/ 0 h 4744"/>
                  <a:gd name="connsiteX3" fmla="*/ 4894 w 4894"/>
                  <a:gd name="connsiteY3" fmla="*/ 1914 h 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94" h="4744">
                    <a:moveTo>
                      <a:pt x="4894" y="1976"/>
                    </a:moveTo>
                    <a:cubicBezTo>
                      <a:pt x="4894" y="1976"/>
                      <a:pt x="4894" y="6607"/>
                      <a:pt x="1128" y="3890"/>
                    </a:cubicBezTo>
                    <a:cubicBezTo>
                      <a:pt x="1128" y="3890"/>
                      <a:pt x="-1712" y="370"/>
                      <a:pt x="1622" y="0"/>
                    </a:cubicBezTo>
                    <a:lnTo>
                      <a:pt x="4894" y="191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39002B57-9882-5285-DBC0-ABC4F940DDE4}"/>
                  </a:ext>
                </a:extLst>
              </p:cNvPr>
              <p:cNvSpPr/>
              <p:nvPr/>
            </p:nvSpPr>
            <p:spPr>
              <a:xfrm>
                <a:off x="3766857" y="5372895"/>
                <a:ext cx="15238" cy="29483"/>
              </a:xfrm>
              <a:custGeom>
                <a:avLst/>
                <a:gdLst>
                  <a:gd name="connsiteX0" fmla="*/ 2861 w 15238"/>
                  <a:gd name="connsiteY0" fmla="*/ 22630 h 29483"/>
                  <a:gd name="connsiteX1" fmla="*/ 7677 w 15238"/>
                  <a:gd name="connsiteY1" fmla="*/ 21950 h 29483"/>
                  <a:gd name="connsiteX2" fmla="*/ 8295 w 15238"/>
                  <a:gd name="connsiteY2" fmla="*/ 12318 h 29483"/>
                  <a:gd name="connsiteX3" fmla="*/ 13666 w 15238"/>
                  <a:gd name="connsiteY3" fmla="*/ 8861 h 29483"/>
                  <a:gd name="connsiteX4" fmla="*/ 11258 w 15238"/>
                  <a:gd name="connsiteY4" fmla="*/ 4044 h 29483"/>
                  <a:gd name="connsiteX5" fmla="*/ 5269 w 15238"/>
                  <a:gd name="connsiteY5" fmla="*/ 2007 h 29483"/>
                  <a:gd name="connsiteX6" fmla="*/ 1070 w 15238"/>
                  <a:gd name="connsiteY6" fmla="*/ 20530 h 29483"/>
                  <a:gd name="connsiteX7" fmla="*/ 1070 w 15238"/>
                  <a:gd name="connsiteY7" fmla="*/ 29483 h 29483"/>
                  <a:gd name="connsiteX8" fmla="*/ 2861 w 15238"/>
                  <a:gd name="connsiteY8" fmla="*/ 22630 h 2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8" h="29483">
                    <a:moveTo>
                      <a:pt x="2861" y="22630"/>
                    </a:moveTo>
                    <a:lnTo>
                      <a:pt x="7677" y="21950"/>
                    </a:lnTo>
                    <a:lnTo>
                      <a:pt x="8295" y="12318"/>
                    </a:lnTo>
                    <a:cubicBezTo>
                      <a:pt x="8295" y="12318"/>
                      <a:pt x="10085" y="8181"/>
                      <a:pt x="13666" y="8861"/>
                    </a:cubicBezTo>
                    <a:cubicBezTo>
                      <a:pt x="13666" y="8861"/>
                      <a:pt x="18482" y="4044"/>
                      <a:pt x="11258" y="4044"/>
                    </a:cubicBezTo>
                    <a:cubicBezTo>
                      <a:pt x="11258" y="4044"/>
                      <a:pt x="8850" y="-3488"/>
                      <a:pt x="5269" y="2007"/>
                    </a:cubicBezTo>
                    <a:cubicBezTo>
                      <a:pt x="5269" y="2007"/>
                      <a:pt x="-103" y="13677"/>
                      <a:pt x="1070" y="20530"/>
                    </a:cubicBezTo>
                    <a:cubicBezTo>
                      <a:pt x="1070" y="20530"/>
                      <a:pt x="-1338" y="29483"/>
                      <a:pt x="1070" y="29483"/>
                    </a:cubicBezTo>
                    <a:lnTo>
                      <a:pt x="2861" y="2263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F9D21EA7-12C2-572B-FC8A-EA308E73CD01}"/>
                  </a:ext>
                </a:extLst>
              </p:cNvPr>
              <p:cNvSpPr/>
              <p:nvPr/>
            </p:nvSpPr>
            <p:spPr>
              <a:xfrm>
                <a:off x="3781188" y="5436786"/>
                <a:ext cx="12347" cy="11777"/>
              </a:xfrm>
              <a:custGeom>
                <a:avLst/>
                <a:gdLst>
                  <a:gd name="connsiteX0" fmla="*/ 4090 w 12347"/>
                  <a:gd name="connsiteY0" fmla="*/ 11778 h 11777"/>
                  <a:gd name="connsiteX1" fmla="*/ 1064 w 12347"/>
                  <a:gd name="connsiteY1" fmla="*/ 479 h 11777"/>
                  <a:gd name="connsiteX2" fmla="*/ 5633 w 12347"/>
                  <a:gd name="connsiteY2" fmla="*/ 2393 h 11777"/>
                  <a:gd name="connsiteX3" fmla="*/ 7177 w 12347"/>
                  <a:gd name="connsiteY3" fmla="*/ 5665 h 11777"/>
                  <a:gd name="connsiteX4" fmla="*/ 9214 w 12347"/>
                  <a:gd name="connsiteY4" fmla="*/ 10358 h 11777"/>
                  <a:gd name="connsiteX5" fmla="*/ 4151 w 12347"/>
                  <a:gd name="connsiteY5" fmla="*/ 11778 h 1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47" h="11777">
                    <a:moveTo>
                      <a:pt x="4090" y="11778"/>
                    </a:moveTo>
                    <a:cubicBezTo>
                      <a:pt x="4090" y="11778"/>
                      <a:pt x="-2517" y="9863"/>
                      <a:pt x="1064" y="479"/>
                    </a:cubicBezTo>
                    <a:cubicBezTo>
                      <a:pt x="1064" y="479"/>
                      <a:pt x="6127" y="-1436"/>
                      <a:pt x="5633" y="2393"/>
                    </a:cubicBezTo>
                    <a:lnTo>
                      <a:pt x="7177" y="5665"/>
                    </a:lnTo>
                    <a:cubicBezTo>
                      <a:pt x="7177" y="5665"/>
                      <a:pt x="17303" y="7085"/>
                      <a:pt x="9214" y="10358"/>
                    </a:cubicBezTo>
                    <a:cubicBezTo>
                      <a:pt x="9214" y="10358"/>
                      <a:pt x="5695" y="9863"/>
                      <a:pt x="4151" y="1177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188573B0-F2EC-B086-B7FC-2A744E022FD2}"/>
                  </a:ext>
                </a:extLst>
              </p:cNvPr>
              <p:cNvSpPr/>
              <p:nvPr/>
            </p:nvSpPr>
            <p:spPr>
              <a:xfrm>
                <a:off x="3785339" y="5450067"/>
                <a:ext cx="4950" cy="5103"/>
              </a:xfrm>
              <a:custGeom>
                <a:avLst/>
                <a:gdLst>
                  <a:gd name="connsiteX0" fmla="*/ 926 w 4950"/>
                  <a:gd name="connsiteY0" fmla="*/ 5104 h 5103"/>
                  <a:gd name="connsiteX1" fmla="*/ 4693 w 4950"/>
                  <a:gd name="connsiteY1" fmla="*/ 4610 h 5103"/>
                  <a:gd name="connsiteX2" fmla="*/ 0 w 4950"/>
                  <a:gd name="connsiteY2" fmla="*/ 350 h 5103"/>
                  <a:gd name="connsiteX3" fmla="*/ 926 w 4950"/>
                  <a:gd name="connsiteY3" fmla="*/ 5042 h 5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0" h="5103">
                    <a:moveTo>
                      <a:pt x="926" y="5104"/>
                    </a:moveTo>
                    <a:lnTo>
                      <a:pt x="4693" y="4610"/>
                    </a:lnTo>
                    <a:cubicBezTo>
                      <a:pt x="4693" y="4610"/>
                      <a:pt x="6607" y="-1503"/>
                      <a:pt x="0" y="350"/>
                    </a:cubicBezTo>
                    <a:lnTo>
                      <a:pt x="926" y="504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C61E9064-64A0-EA83-2257-C8856A6E5EA5}"/>
                  </a:ext>
                </a:extLst>
              </p:cNvPr>
              <p:cNvSpPr/>
              <p:nvPr/>
            </p:nvSpPr>
            <p:spPr>
              <a:xfrm>
                <a:off x="3808674" y="5449025"/>
                <a:ext cx="8769" cy="8293"/>
              </a:xfrm>
              <a:custGeom>
                <a:avLst/>
                <a:gdLst>
                  <a:gd name="connsiteX0" fmla="*/ 1795 w 8769"/>
                  <a:gd name="connsiteY0" fmla="*/ 4726 h 8293"/>
                  <a:gd name="connsiteX1" fmla="*/ 4265 w 8769"/>
                  <a:gd name="connsiteY1" fmla="*/ 33 h 8293"/>
                  <a:gd name="connsiteX2" fmla="*/ 8649 w 8769"/>
                  <a:gd name="connsiteY2" fmla="*/ 4726 h 8293"/>
                  <a:gd name="connsiteX3" fmla="*/ 1795 w 8769"/>
                  <a:gd name="connsiteY3" fmla="*/ 4726 h 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69" h="8293">
                    <a:moveTo>
                      <a:pt x="1795" y="4726"/>
                    </a:moveTo>
                    <a:cubicBezTo>
                      <a:pt x="1795" y="4726"/>
                      <a:pt x="-3577" y="-461"/>
                      <a:pt x="4265" y="33"/>
                    </a:cubicBezTo>
                    <a:cubicBezTo>
                      <a:pt x="4265" y="33"/>
                      <a:pt x="9637" y="1947"/>
                      <a:pt x="8649" y="4726"/>
                    </a:cubicBezTo>
                    <a:cubicBezTo>
                      <a:pt x="8649" y="4726"/>
                      <a:pt x="3771" y="12753"/>
                      <a:pt x="1795" y="472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F0E88A0-AE64-44E3-6B06-13EA3F8704A1}"/>
                  </a:ext>
                </a:extLst>
              </p:cNvPr>
              <p:cNvSpPr/>
              <p:nvPr/>
            </p:nvSpPr>
            <p:spPr>
              <a:xfrm>
                <a:off x="3794374" y="5474929"/>
                <a:ext cx="5983" cy="6606"/>
              </a:xfrm>
              <a:custGeom>
                <a:avLst/>
                <a:gdLst>
                  <a:gd name="connsiteX0" fmla="*/ 2696 w 5983"/>
                  <a:gd name="connsiteY0" fmla="*/ 6607 h 6606"/>
                  <a:gd name="connsiteX1" fmla="*/ 1523 w 5983"/>
                  <a:gd name="connsiteY1" fmla="*/ 0 h 6606"/>
                  <a:gd name="connsiteX2" fmla="*/ 2696 w 5983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83" h="6606">
                    <a:moveTo>
                      <a:pt x="2696" y="6607"/>
                    </a:moveTo>
                    <a:cubicBezTo>
                      <a:pt x="2696" y="6607"/>
                      <a:pt x="-2490" y="4137"/>
                      <a:pt x="1523" y="0"/>
                    </a:cubicBezTo>
                    <a:cubicBezTo>
                      <a:pt x="1523" y="0"/>
                      <a:pt x="10723" y="3273"/>
                      <a:pt x="2696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60B70459-7A90-79F0-ADAF-59F175DD2D12}"/>
                  </a:ext>
                </a:extLst>
              </p:cNvPr>
              <p:cNvSpPr/>
              <p:nvPr/>
            </p:nvSpPr>
            <p:spPr>
              <a:xfrm>
                <a:off x="3806047" y="5474991"/>
                <a:ext cx="14154" cy="9498"/>
              </a:xfrm>
              <a:custGeom>
                <a:avLst/>
                <a:gdLst>
                  <a:gd name="connsiteX0" fmla="*/ 100 w 14154"/>
                  <a:gd name="connsiteY0" fmla="*/ 6174 h 9498"/>
                  <a:gd name="connsiteX1" fmla="*/ 3743 w 14154"/>
                  <a:gd name="connsiteY1" fmla="*/ 0 h 9498"/>
                  <a:gd name="connsiteX2" fmla="*/ 9486 w 14154"/>
                  <a:gd name="connsiteY2" fmla="*/ 2346 h 9498"/>
                  <a:gd name="connsiteX3" fmla="*/ 11029 w 14154"/>
                  <a:gd name="connsiteY3" fmla="*/ 6977 h 9498"/>
                  <a:gd name="connsiteX4" fmla="*/ 100 w 14154"/>
                  <a:gd name="connsiteY4" fmla="*/ 6174 h 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54" h="9498">
                    <a:moveTo>
                      <a:pt x="100" y="6174"/>
                    </a:moveTo>
                    <a:cubicBezTo>
                      <a:pt x="100" y="6174"/>
                      <a:pt x="-949" y="0"/>
                      <a:pt x="3743" y="0"/>
                    </a:cubicBezTo>
                    <a:cubicBezTo>
                      <a:pt x="3743" y="0"/>
                      <a:pt x="9486" y="0"/>
                      <a:pt x="9486" y="2346"/>
                    </a:cubicBezTo>
                    <a:cubicBezTo>
                      <a:pt x="9486" y="2346"/>
                      <a:pt x="18871" y="6236"/>
                      <a:pt x="11029" y="6977"/>
                    </a:cubicBezTo>
                    <a:cubicBezTo>
                      <a:pt x="11029" y="6977"/>
                      <a:pt x="2694" y="13152"/>
                      <a:pt x="100" y="61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3A0F4A53-6DA4-BF16-32C4-ED46E9B64770}"/>
                  </a:ext>
                </a:extLst>
              </p:cNvPr>
              <p:cNvSpPr/>
              <p:nvPr/>
            </p:nvSpPr>
            <p:spPr>
              <a:xfrm>
                <a:off x="4018921" y="5570099"/>
                <a:ext cx="15056" cy="10289"/>
              </a:xfrm>
              <a:custGeom>
                <a:avLst/>
                <a:gdLst>
                  <a:gd name="connsiteX0" fmla="*/ 431 w 15056"/>
                  <a:gd name="connsiteY0" fmla="*/ 9425 h 10289"/>
                  <a:gd name="connsiteX1" fmla="*/ 8643 w 15056"/>
                  <a:gd name="connsiteY1" fmla="*/ 1522 h 10289"/>
                  <a:gd name="connsiteX2" fmla="*/ 14694 w 15056"/>
                  <a:gd name="connsiteY2" fmla="*/ 3251 h 10289"/>
                  <a:gd name="connsiteX3" fmla="*/ 13027 w 15056"/>
                  <a:gd name="connsiteY3" fmla="*/ 10290 h 10289"/>
                  <a:gd name="connsiteX4" fmla="*/ 369 w 15056"/>
                  <a:gd name="connsiteY4" fmla="*/ 9425 h 1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56" h="10289">
                    <a:moveTo>
                      <a:pt x="431" y="9425"/>
                    </a:moveTo>
                    <a:cubicBezTo>
                      <a:pt x="431" y="9425"/>
                      <a:pt x="-2841" y="2386"/>
                      <a:pt x="8643" y="1522"/>
                    </a:cubicBezTo>
                    <a:cubicBezTo>
                      <a:pt x="8643" y="1522"/>
                      <a:pt x="16855" y="-2862"/>
                      <a:pt x="14694" y="3251"/>
                    </a:cubicBezTo>
                    <a:lnTo>
                      <a:pt x="13027" y="10290"/>
                    </a:lnTo>
                    <a:cubicBezTo>
                      <a:pt x="13027" y="10290"/>
                      <a:pt x="6420" y="5041"/>
                      <a:pt x="369" y="942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62C3A3A3-EDDA-4918-D01A-8F1B0621D873}"/>
                  </a:ext>
                </a:extLst>
              </p:cNvPr>
              <p:cNvSpPr/>
              <p:nvPr/>
            </p:nvSpPr>
            <p:spPr>
              <a:xfrm>
                <a:off x="4121540" y="5537423"/>
                <a:ext cx="26365" cy="8204"/>
              </a:xfrm>
              <a:custGeom>
                <a:avLst/>
                <a:gdLst>
                  <a:gd name="connsiteX0" fmla="*/ 11114 w 26365"/>
                  <a:gd name="connsiteY0" fmla="*/ 2214 h 8204"/>
                  <a:gd name="connsiteX1" fmla="*/ 26365 w 26365"/>
                  <a:gd name="connsiteY1" fmla="*/ 2832 h 8204"/>
                  <a:gd name="connsiteX2" fmla="*/ 18153 w 26365"/>
                  <a:gd name="connsiteY2" fmla="*/ 6413 h 8204"/>
                  <a:gd name="connsiteX3" fmla="*/ 0 w 26365"/>
                  <a:gd name="connsiteY3" fmla="*/ 7031 h 8204"/>
                  <a:gd name="connsiteX4" fmla="*/ 11114 w 26365"/>
                  <a:gd name="connsiteY4" fmla="*/ 2214 h 8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65" h="8204">
                    <a:moveTo>
                      <a:pt x="11114" y="2214"/>
                    </a:moveTo>
                    <a:cubicBezTo>
                      <a:pt x="11114" y="2214"/>
                      <a:pt x="22846" y="-3157"/>
                      <a:pt x="26365" y="2832"/>
                    </a:cubicBezTo>
                    <a:cubicBezTo>
                      <a:pt x="26365" y="2832"/>
                      <a:pt x="19943" y="6413"/>
                      <a:pt x="18153" y="6413"/>
                    </a:cubicBezTo>
                    <a:cubicBezTo>
                      <a:pt x="18153" y="6413"/>
                      <a:pt x="0" y="9994"/>
                      <a:pt x="0" y="7031"/>
                    </a:cubicBezTo>
                    <a:cubicBezTo>
                      <a:pt x="0" y="7031"/>
                      <a:pt x="2346" y="1659"/>
                      <a:pt x="11114" y="221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4799682E-0E86-EB45-1046-AE4A7162AFE0}"/>
                  </a:ext>
                </a:extLst>
              </p:cNvPr>
              <p:cNvSpPr/>
              <p:nvPr/>
            </p:nvSpPr>
            <p:spPr>
              <a:xfrm>
                <a:off x="4241297" y="5414891"/>
                <a:ext cx="58191" cy="41227"/>
              </a:xfrm>
              <a:custGeom>
                <a:avLst/>
                <a:gdLst>
                  <a:gd name="connsiteX0" fmla="*/ 4350 w 58191"/>
                  <a:gd name="connsiteY0" fmla="*/ 28301 h 41227"/>
                  <a:gd name="connsiteX1" fmla="*/ 8425 w 58191"/>
                  <a:gd name="connsiteY1" fmla="*/ 29042 h 41227"/>
                  <a:gd name="connsiteX2" fmla="*/ 19354 w 58191"/>
                  <a:gd name="connsiteY2" fmla="*/ 26202 h 41227"/>
                  <a:gd name="connsiteX3" fmla="*/ 21391 w 58191"/>
                  <a:gd name="connsiteY3" fmla="*/ 21201 h 41227"/>
                  <a:gd name="connsiteX4" fmla="*/ 26146 w 58191"/>
                  <a:gd name="connsiteY4" fmla="*/ 14779 h 41227"/>
                  <a:gd name="connsiteX5" fmla="*/ 15217 w 58191"/>
                  <a:gd name="connsiteY5" fmla="*/ 9099 h 41227"/>
                  <a:gd name="connsiteX6" fmla="*/ 22688 w 58191"/>
                  <a:gd name="connsiteY6" fmla="*/ 6938 h 41227"/>
                  <a:gd name="connsiteX7" fmla="*/ 30221 w 58191"/>
                  <a:gd name="connsiteY7" fmla="*/ 6938 h 41227"/>
                  <a:gd name="connsiteX8" fmla="*/ 37754 w 58191"/>
                  <a:gd name="connsiteY8" fmla="*/ 2677 h 41227"/>
                  <a:gd name="connsiteX9" fmla="*/ 42508 w 58191"/>
                  <a:gd name="connsiteY9" fmla="*/ 8358 h 41227"/>
                  <a:gd name="connsiteX10" fmla="*/ 52758 w 58191"/>
                  <a:gd name="connsiteY10" fmla="*/ 6938 h 41227"/>
                  <a:gd name="connsiteX11" fmla="*/ 58191 w 58191"/>
                  <a:gd name="connsiteY11" fmla="*/ 3357 h 41227"/>
                  <a:gd name="connsiteX12" fmla="*/ 49300 w 58191"/>
                  <a:gd name="connsiteY12" fmla="*/ 16879 h 41227"/>
                  <a:gd name="connsiteX13" fmla="*/ 24046 w 58191"/>
                  <a:gd name="connsiteY13" fmla="*/ 31821 h 41227"/>
                  <a:gd name="connsiteX14" fmla="*/ 13797 w 58191"/>
                  <a:gd name="connsiteY14" fmla="*/ 37502 h 41227"/>
                  <a:gd name="connsiteX15" fmla="*/ 4226 w 58191"/>
                  <a:gd name="connsiteY15" fmla="*/ 36081 h 41227"/>
                  <a:gd name="connsiteX16" fmla="*/ 151 w 58191"/>
                  <a:gd name="connsiteY16" fmla="*/ 30401 h 41227"/>
                  <a:gd name="connsiteX17" fmla="*/ 4226 w 58191"/>
                  <a:gd name="connsiteY17" fmla="*/ 28240 h 4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191" h="41227">
                    <a:moveTo>
                      <a:pt x="4350" y="28301"/>
                    </a:moveTo>
                    <a:lnTo>
                      <a:pt x="8425" y="29042"/>
                    </a:lnTo>
                    <a:cubicBezTo>
                      <a:pt x="8425" y="29042"/>
                      <a:pt x="13858" y="25461"/>
                      <a:pt x="19354" y="26202"/>
                    </a:cubicBezTo>
                    <a:cubicBezTo>
                      <a:pt x="19354" y="26202"/>
                      <a:pt x="12562" y="17620"/>
                      <a:pt x="21391" y="21201"/>
                    </a:cubicBezTo>
                    <a:lnTo>
                      <a:pt x="26146" y="14779"/>
                    </a:lnTo>
                    <a:cubicBezTo>
                      <a:pt x="26146" y="14779"/>
                      <a:pt x="13858" y="14038"/>
                      <a:pt x="15217" y="9099"/>
                    </a:cubicBezTo>
                    <a:cubicBezTo>
                      <a:pt x="15217" y="9099"/>
                      <a:pt x="12500" y="1998"/>
                      <a:pt x="22688" y="6938"/>
                    </a:cubicBezTo>
                    <a:lnTo>
                      <a:pt x="30221" y="6938"/>
                    </a:lnTo>
                    <a:cubicBezTo>
                      <a:pt x="30221" y="6938"/>
                      <a:pt x="27504" y="-904"/>
                      <a:pt x="37754" y="2677"/>
                    </a:cubicBezTo>
                    <a:cubicBezTo>
                      <a:pt x="37754" y="2677"/>
                      <a:pt x="44545" y="6938"/>
                      <a:pt x="42508" y="8358"/>
                    </a:cubicBezTo>
                    <a:lnTo>
                      <a:pt x="52758" y="6938"/>
                    </a:lnTo>
                    <a:cubicBezTo>
                      <a:pt x="52758" y="6938"/>
                      <a:pt x="56833" y="-5905"/>
                      <a:pt x="58191" y="3357"/>
                    </a:cubicBezTo>
                    <a:cubicBezTo>
                      <a:pt x="58191" y="3357"/>
                      <a:pt x="58191" y="18299"/>
                      <a:pt x="49300" y="16879"/>
                    </a:cubicBezTo>
                    <a:cubicBezTo>
                      <a:pt x="49300" y="16879"/>
                      <a:pt x="46583" y="36143"/>
                      <a:pt x="24046" y="31821"/>
                    </a:cubicBezTo>
                    <a:cubicBezTo>
                      <a:pt x="24046" y="31821"/>
                      <a:pt x="23367" y="38242"/>
                      <a:pt x="13797" y="37502"/>
                    </a:cubicBezTo>
                    <a:cubicBezTo>
                      <a:pt x="13797" y="37502"/>
                      <a:pt x="6325" y="46763"/>
                      <a:pt x="4226" y="36081"/>
                    </a:cubicBezTo>
                    <a:lnTo>
                      <a:pt x="151" y="30401"/>
                    </a:lnTo>
                    <a:cubicBezTo>
                      <a:pt x="151" y="30401"/>
                      <a:pt x="-1207" y="15459"/>
                      <a:pt x="4226" y="282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A49D152-53A5-12A3-25A8-CD272184E6CD}"/>
                  </a:ext>
                </a:extLst>
              </p:cNvPr>
              <p:cNvSpPr/>
              <p:nvPr/>
            </p:nvSpPr>
            <p:spPr>
              <a:xfrm>
                <a:off x="4292882" y="5418542"/>
                <a:ext cx="53743" cy="32987"/>
              </a:xfrm>
              <a:custGeom>
                <a:avLst/>
                <a:gdLst>
                  <a:gd name="connsiteX0" fmla="*/ 62 w 53743"/>
                  <a:gd name="connsiteY0" fmla="*/ 28910 h 32987"/>
                  <a:gd name="connsiteX1" fmla="*/ 10744 w 53743"/>
                  <a:gd name="connsiteY1" fmla="*/ 12980 h 32987"/>
                  <a:gd name="connsiteX2" fmla="*/ 10744 w 53743"/>
                  <a:gd name="connsiteY2" fmla="*/ 8288 h 32987"/>
                  <a:gd name="connsiteX3" fmla="*/ 17844 w 53743"/>
                  <a:gd name="connsiteY3" fmla="*/ 2360 h 32987"/>
                  <a:gd name="connsiteX4" fmla="*/ 38035 w 53743"/>
                  <a:gd name="connsiteY4" fmla="*/ 2360 h 32987"/>
                  <a:gd name="connsiteX5" fmla="*/ 52298 w 53743"/>
                  <a:gd name="connsiteY5" fmla="*/ 10016 h 32987"/>
                  <a:gd name="connsiteX6" fmla="*/ 42789 w 53743"/>
                  <a:gd name="connsiteY6" fmla="*/ 18290 h 32987"/>
                  <a:gd name="connsiteX7" fmla="*/ 28526 w 53743"/>
                  <a:gd name="connsiteY7" fmla="*/ 21810 h 32987"/>
                  <a:gd name="connsiteX8" fmla="*/ 17227 w 53743"/>
                  <a:gd name="connsiteY8" fmla="*/ 26502 h 32987"/>
                  <a:gd name="connsiteX9" fmla="*/ 8336 w 53743"/>
                  <a:gd name="connsiteY9" fmla="*/ 31195 h 32987"/>
                  <a:gd name="connsiteX10" fmla="*/ 0 w 53743"/>
                  <a:gd name="connsiteY10" fmla="*/ 28848 h 32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743" h="32987">
                    <a:moveTo>
                      <a:pt x="62" y="28910"/>
                    </a:moveTo>
                    <a:cubicBezTo>
                      <a:pt x="62" y="28910"/>
                      <a:pt x="3025" y="15944"/>
                      <a:pt x="10744" y="12980"/>
                    </a:cubicBezTo>
                    <a:lnTo>
                      <a:pt x="10744" y="8288"/>
                    </a:lnTo>
                    <a:cubicBezTo>
                      <a:pt x="10744" y="8288"/>
                      <a:pt x="8397" y="14"/>
                      <a:pt x="17844" y="2360"/>
                    </a:cubicBezTo>
                    <a:cubicBezTo>
                      <a:pt x="17844" y="2360"/>
                      <a:pt x="33836" y="-2950"/>
                      <a:pt x="38035" y="2360"/>
                    </a:cubicBezTo>
                    <a:cubicBezTo>
                      <a:pt x="38035" y="2360"/>
                      <a:pt x="59398" y="-1777"/>
                      <a:pt x="52298" y="10016"/>
                    </a:cubicBezTo>
                    <a:cubicBezTo>
                      <a:pt x="52298" y="10016"/>
                      <a:pt x="51125" y="18290"/>
                      <a:pt x="42789" y="18290"/>
                    </a:cubicBezTo>
                    <a:cubicBezTo>
                      <a:pt x="42789" y="18290"/>
                      <a:pt x="38652" y="21810"/>
                      <a:pt x="28526" y="21810"/>
                    </a:cubicBezTo>
                    <a:cubicBezTo>
                      <a:pt x="28526" y="21810"/>
                      <a:pt x="27909" y="28293"/>
                      <a:pt x="17227" y="26502"/>
                    </a:cubicBezTo>
                    <a:cubicBezTo>
                      <a:pt x="17227" y="26502"/>
                      <a:pt x="14263" y="34776"/>
                      <a:pt x="8336" y="31195"/>
                    </a:cubicBezTo>
                    <a:cubicBezTo>
                      <a:pt x="8336" y="31195"/>
                      <a:pt x="2408" y="36505"/>
                      <a:pt x="0" y="288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024F5A96-A387-9801-B503-56837B843982}"/>
                  </a:ext>
                </a:extLst>
              </p:cNvPr>
              <p:cNvSpPr/>
              <p:nvPr/>
            </p:nvSpPr>
            <p:spPr>
              <a:xfrm>
                <a:off x="4796603" y="3729687"/>
                <a:ext cx="8881" cy="7328"/>
              </a:xfrm>
              <a:custGeom>
                <a:avLst/>
                <a:gdLst>
                  <a:gd name="connsiteX0" fmla="*/ 363 w 8881"/>
                  <a:gd name="connsiteY0" fmla="*/ 5643 h 7328"/>
                  <a:gd name="connsiteX1" fmla="*/ 8760 w 8881"/>
                  <a:gd name="connsiteY1" fmla="*/ 395 h 7328"/>
                  <a:gd name="connsiteX2" fmla="*/ 363 w 8881"/>
                  <a:gd name="connsiteY2" fmla="*/ 5643 h 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81" h="7328">
                    <a:moveTo>
                      <a:pt x="363" y="5643"/>
                    </a:moveTo>
                    <a:cubicBezTo>
                      <a:pt x="363" y="5643"/>
                      <a:pt x="-2663" y="-1766"/>
                      <a:pt x="8760" y="395"/>
                    </a:cubicBezTo>
                    <a:cubicBezTo>
                      <a:pt x="8760" y="395"/>
                      <a:pt x="10551" y="11447"/>
                      <a:pt x="363" y="564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AE8F1B9-64A7-182A-98E9-7D8B9D848503}"/>
                  </a:ext>
                </a:extLst>
              </p:cNvPr>
              <p:cNvSpPr/>
              <p:nvPr/>
            </p:nvSpPr>
            <p:spPr>
              <a:xfrm>
                <a:off x="4564632" y="3643794"/>
                <a:ext cx="18326" cy="11638"/>
              </a:xfrm>
              <a:custGeom>
                <a:avLst/>
                <a:gdLst>
                  <a:gd name="connsiteX0" fmla="*/ 668 w 18326"/>
                  <a:gd name="connsiteY0" fmla="*/ 6082 h 11638"/>
                  <a:gd name="connsiteX1" fmla="*/ 8448 w 18326"/>
                  <a:gd name="connsiteY1" fmla="*/ 3303 h 11638"/>
                  <a:gd name="connsiteX2" fmla="*/ 18327 w 18326"/>
                  <a:gd name="connsiteY2" fmla="*/ 525 h 11638"/>
                  <a:gd name="connsiteX3" fmla="*/ 11967 w 18326"/>
                  <a:gd name="connsiteY3" fmla="*/ 8860 h 11638"/>
                  <a:gd name="connsiteX4" fmla="*/ 2088 w 18326"/>
                  <a:gd name="connsiteY4" fmla="*/ 11639 h 11638"/>
                  <a:gd name="connsiteX5" fmla="*/ 668 w 18326"/>
                  <a:gd name="connsiteY5" fmla="*/ 6082 h 1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326" h="11638">
                    <a:moveTo>
                      <a:pt x="668" y="6082"/>
                    </a:moveTo>
                    <a:lnTo>
                      <a:pt x="8448" y="3303"/>
                    </a:lnTo>
                    <a:cubicBezTo>
                      <a:pt x="8448" y="3303"/>
                      <a:pt x="11967" y="-1575"/>
                      <a:pt x="18327" y="525"/>
                    </a:cubicBezTo>
                    <a:cubicBezTo>
                      <a:pt x="18327" y="525"/>
                      <a:pt x="17648" y="10219"/>
                      <a:pt x="11967" y="8860"/>
                    </a:cubicBezTo>
                    <a:lnTo>
                      <a:pt x="2088" y="11639"/>
                    </a:lnTo>
                    <a:cubicBezTo>
                      <a:pt x="2088" y="11639"/>
                      <a:pt x="-1431" y="10281"/>
                      <a:pt x="668" y="608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E23041E5-0D46-0A5F-38B7-6503348A569A}"/>
                  </a:ext>
                </a:extLst>
              </p:cNvPr>
              <p:cNvSpPr/>
              <p:nvPr/>
            </p:nvSpPr>
            <p:spPr>
              <a:xfrm>
                <a:off x="4589267" y="3621549"/>
                <a:ext cx="37390" cy="30508"/>
              </a:xfrm>
              <a:custGeom>
                <a:avLst/>
                <a:gdLst>
                  <a:gd name="connsiteX0" fmla="*/ 1842 w 37390"/>
                  <a:gd name="connsiteY0" fmla="*/ 16842 h 30508"/>
                  <a:gd name="connsiteX1" fmla="*/ 3695 w 37390"/>
                  <a:gd name="connsiteY1" fmla="*/ 11409 h 30508"/>
                  <a:gd name="connsiteX2" fmla="*/ 4929 w 37390"/>
                  <a:gd name="connsiteY2" fmla="*/ 3876 h 30508"/>
                  <a:gd name="connsiteX3" fmla="*/ 9313 w 37390"/>
                  <a:gd name="connsiteY3" fmla="*/ 4555 h 30508"/>
                  <a:gd name="connsiteX4" fmla="*/ 18019 w 37390"/>
                  <a:gd name="connsiteY4" fmla="*/ 4555 h 30508"/>
                  <a:gd name="connsiteX5" fmla="*/ 17402 w 37390"/>
                  <a:gd name="connsiteY5" fmla="*/ 14126 h 30508"/>
                  <a:gd name="connsiteX6" fmla="*/ 31109 w 37390"/>
                  <a:gd name="connsiteY6" fmla="*/ 20238 h 30508"/>
                  <a:gd name="connsiteX7" fmla="*/ 36728 w 37390"/>
                  <a:gd name="connsiteY7" fmla="*/ 28451 h 30508"/>
                  <a:gd name="connsiteX8" fmla="*/ 26108 w 37390"/>
                  <a:gd name="connsiteY8" fmla="*/ 27092 h 30508"/>
                  <a:gd name="connsiteX9" fmla="*/ 16105 w 37390"/>
                  <a:gd name="connsiteY9" fmla="*/ 23696 h 30508"/>
                  <a:gd name="connsiteX10" fmla="*/ 1780 w 37390"/>
                  <a:gd name="connsiteY10" fmla="*/ 16904 h 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390" h="30508">
                    <a:moveTo>
                      <a:pt x="1842" y="16842"/>
                    </a:moveTo>
                    <a:cubicBezTo>
                      <a:pt x="1842" y="16842"/>
                      <a:pt x="-628" y="12767"/>
                      <a:pt x="3695" y="11409"/>
                    </a:cubicBezTo>
                    <a:cubicBezTo>
                      <a:pt x="3695" y="11409"/>
                      <a:pt x="-689" y="5975"/>
                      <a:pt x="4929" y="3876"/>
                    </a:cubicBezTo>
                    <a:lnTo>
                      <a:pt x="9313" y="4555"/>
                    </a:lnTo>
                    <a:cubicBezTo>
                      <a:pt x="9313" y="4555"/>
                      <a:pt x="17402" y="-5694"/>
                      <a:pt x="18019" y="4555"/>
                    </a:cubicBezTo>
                    <a:lnTo>
                      <a:pt x="17402" y="14126"/>
                    </a:lnTo>
                    <a:cubicBezTo>
                      <a:pt x="17402" y="14126"/>
                      <a:pt x="31109" y="10051"/>
                      <a:pt x="31109" y="20238"/>
                    </a:cubicBezTo>
                    <a:cubicBezTo>
                      <a:pt x="31109" y="20238"/>
                      <a:pt x="39815" y="23635"/>
                      <a:pt x="36728" y="28451"/>
                    </a:cubicBezTo>
                    <a:cubicBezTo>
                      <a:pt x="36728" y="28451"/>
                      <a:pt x="29257" y="33884"/>
                      <a:pt x="26108" y="27092"/>
                    </a:cubicBezTo>
                    <a:cubicBezTo>
                      <a:pt x="26108" y="27092"/>
                      <a:pt x="18019" y="27771"/>
                      <a:pt x="16105" y="23696"/>
                    </a:cubicBezTo>
                    <a:cubicBezTo>
                      <a:pt x="16105" y="23696"/>
                      <a:pt x="-6370" y="29130"/>
                      <a:pt x="1780" y="1690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70DC4588-7099-FCF6-5041-804AC8A3A241}"/>
                  </a:ext>
                </a:extLst>
              </p:cNvPr>
              <p:cNvSpPr/>
              <p:nvPr/>
            </p:nvSpPr>
            <p:spPr>
              <a:xfrm>
                <a:off x="4214395" y="3268276"/>
                <a:ext cx="30277" cy="34489"/>
              </a:xfrm>
              <a:custGeom>
                <a:avLst/>
                <a:gdLst>
                  <a:gd name="connsiteX0" fmla="*/ 8468 w 30277"/>
                  <a:gd name="connsiteY0" fmla="*/ 23850 h 34489"/>
                  <a:gd name="connsiteX1" fmla="*/ 14272 w 30277"/>
                  <a:gd name="connsiteY1" fmla="*/ 19713 h 34489"/>
                  <a:gd name="connsiteX2" fmla="*/ 14272 w 30277"/>
                  <a:gd name="connsiteY2" fmla="*/ 17614 h 34489"/>
                  <a:gd name="connsiteX3" fmla="*/ 17482 w 30277"/>
                  <a:gd name="connsiteY3" fmla="*/ 263 h 34489"/>
                  <a:gd name="connsiteX4" fmla="*/ 27794 w 30277"/>
                  <a:gd name="connsiteY4" fmla="*/ 5820 h 34489"/>
                  <a:gd name="connsiteX5" fmla="*/ 25201 w 30277"/>
                  <a:gd name="connsiteY5" fmla="*/ 12736 h 34489"/>
                  <a:gd name="connsiteX6" fmla="*/ 29708 w 30277"/>
                  <a:gd name="connsiteY6" fmla="*/ 25208 h 34489"/>
                  <a:gd name="connsiteX7" fmla="*/ 21311 w 30277"/>
                  <a:gd name="connsiteY7" fmla="*/ 30086 h 34489"/>
                  <a:gd name="connsiteX8" fmla="*/ 9 w 30277"/>
                  <a:gd name="connsiteY8" fmla="*/ 32864 h 34489"/>
                  <a:gd name="connsiteX9" fmla="*/ 8406 w 30277"/>
                  <a:gd name="connsiteY9" fmla="*/ 23850 h 3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7" h="34489">
                    <a:moveTo>
                      <a:pt x="8468" y="23850"/>
                    </a:moveTo>
                    <a:cubicBezTo>
                      <a:pt x="8468" y="23850"/>
                      <a:pt x="8468" y="19713"/>
                      <a:pt x="14272" y="19713"/>
                    </a:cubicBezTo>
                    <a:lnTo>
                      <a:pt x="14272" y="17614"/>
                    </a:lnTo>
                    <a:cubicBezTo>
                      <a:pt x="14272" y="17614"/>
                      <a:pt x="9085" y="263"/>
                      <a:pt x="17482" y="263"/>
                    </a:cubicBezTo>
                    <a:cubicBezTo>
                      <a:pt x="17482" y="263"/>
                      <a:pt x="29091" y="-1836"/>
                      <a:pt x="27794" y="5820"/>
                    </a:cubicBezTo>
                    <a:lnTo>
                      <a:pt x="25201" y="12736"/>
                    </a:lnTo>
                    <a:cubicBezTo>
                      <a:pt x="25201" y="12736"/>
                      <a:pt x="32301" y="17614"/>
                      <a:pt x="29708" y="25208"/>
                    </a:cubicBezTo>
                    <a:lnTo>
                      <a:pt x="21311" y="30086"/>
                    </a:lnTo>
                    <a:cubicBezTo>
                      <a:pt x="21311" y="30086"/>
                      <a:pt x="20693" y="37742"/>
                      <a:pt x="9" y="32864"/>
                    </a:cubicBezTo>
                    <a:cubicBezTo>
                      <a:pt x="9" y="32864"/>
                      <a:pt x="-609" y="23170"/>
                      <a:pt x="8406" y="2385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F494058-777A-15C1-F860-B9990CF1A3FE}"/>
                  </a:ext>
                </a:extLst>
              </p:cNvPr>
              <p:cNvSpPr/>
              <p:nvPr/>
            </p:nvSpPr>
            <p:spPr>
              <a:xfrm>
                <a:off x="4247350" y="3255126"/>
                <a:ext cx="4475" cy="4214"/>
              </a:xfrm>
              <a:custGeom>
                <a:avLst/>
                <a:gdLst>
                  <a:gd name="connsiteX0" fmla="*/ 26 w 4475"/>
                  <a:gd name="connsiteY0" fmla="*/ 4152 h 4214"/>
                  <a:gd name="connsiteX1" fmla="*/ 4224 w 4475"/>
                  <a:gd name="connsiteY1" fmla="*/ 571 h 4214"/>
                  <a:gd name="connsiteX2" fmla="*/ 26 w 4475"/>
                  <a:gd name="connsiteY2" fmla="*/ 4152 h 4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5" h="4214">
                    <a:moveTo>
                      <a:pt x="26" y="4152"/>
                    </a:moveTo>
                    <a:cubicBezTo>
                      <a:pt x="26" y="4152"/>
                      <a:pt x="-592" y="-1837"/>
                      <a:pt x="4224" y="571"/>
                    </a:cubicBezTo>
                    <a:cubicBezTo>
                      <a:pt x="4224" y="571"/>
                      <a:pt x="6015" y="4769"/>
                      <a:pt x="26" y="41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7F0938A0-79E7-3974-2EE1-EDFFBAEEF7CA}"/>
                  </a:ext>
                </a:extLst>
              </p:cNvPr>
              <p:cNvSpPr/>
              <p:nvPr/>
            </p:nvSpPr>
            <p:spPr>
              <a:xfrm>
                <a:off x="4128819" y="3260777"/>
                <a:ext cx="17361" cy="7229"/>
              </a:xfrm>
              <a:custGeom>
                <a:avLst/>
                <a:gdLst>
                  <a:gd name="connsiteX0" fmla="*/ 5873 w 17361"/>
                  <a:gd name="connsiteY0" fmla="*/ 3873 h 7229"/>
                  <a:gd name="connsiteX1" fmla="*/ 5873 w 17361"/>
                  <a:gd name="connsiteY1" fmla="*/ 168 h 7229"/>
                  <a:gd name="connsiteX2" fmla="*/ 17172 w 17361"/>
                  <a:gd name="connsiteY2" fmla="*/ 2267 h 7229"/>
                  <a:gd name="connsiteX3" fmla="*/ 5873 w 17361"/>
                  <a:gd name="connsiteY3" fmla="*/ 3873 h 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1" h="7229">
                    <a:moveTo>
                      <a:pt x="5873" y="3873"/>
                    </a:moveTo>
                    <a:cubicBezTo>
                      <a:pt x="5873" y="3873"/>
                      <a:pt x="-7341" y="1773"/>
                      <a:pt x="5873" y="168"/>
                    </a:cubicBezTo>
                    <a:cubicBezTo>
                      <a:pt x="5873" y="168"/>
                      <a:pt x="19086" y="-882"/>
                      <a:pt x="17172" y="2267"/>
                    </a:cubicBezTo>
                    <a:cubicBezTo>
                      <a:pt x="17172" y="2267"/>
                      <a:pt x="12788" y="12270"/>
                      <a:pt x="5873" y="38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D67DEC77-F219-1F76-A8C4-6C9E0D84E382}"/>
                  </a:ext>
                </a:extLst>
              </p:cNvPr>
              <p:cNvSpPr/>
              <p:nvPr/>
            </p:nvSpPr>
            <p:spPr>
              <a:xfrm>
                <a:off x="4238059" y="3134615"/>
                <a:ext cx="6676" cy="12680"/>
              </a:xfrm>
              <a:custGeom>
                <a:avLst/>
                <a:gdLst>
                  <a:gd name="connsiteX0" fmla="*/ 2339 w 6676"/>
                  <a:gd name="connsiteY0" fmla="*/ 5063 h 12680"/>
                  <a:gd name="connsiteX1" fmla="*/ 5241 w 6676"/>
                  <a:gd name="connsiteY1" fmla="*/ 0 h 12680"/>
                  <a:gd name="connsiteX2" fmla="*/ 5735 w 6676"/>
                  <a:gd name="connsiteY2" fmla="*/ 5557 h 12680"/>
                  <a:gd name="connsiteX3" fmla="*/ 4253 w 6676"/>
                  <a:gd name="connsiteY3" fmla="*/ 12658 h 12680"/>
                  <a:gd name="connsiteX4" fmla="*/ 2277 w 6676"/>
                  <a:gd name="connsiteY4" fmla="*/ 5063 h 1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6" h="12680">
                    <a:moveTo>
                      <a:pt x="2339" y="5063"/>
                    </a:moveTo>
                    <a:cubicBezTo>
                      <a:pt x="2339" y="5063"/>
                      <a:pt x="-4514" y="494"/>
                      <a:pt x="5241" y="0"/>
                    </a:cubicBezTo>
                    <a:lnTo>
                      <a:pt x="5735" y="5557"/>
                    </a:lnTo>
                    <a:cubicBezTo>
                      <a:pt x="5735" y="5557"/>
                      <a:pt x="8637" y="13152"/>
                      <a:pt x="4253" y="12658"/>
                    </a:cubicBezTo>
                    <a:cubicBezTo>
                      <a:pt x="4253" y="12658"/>
                      <a:pt x="2277" y="10126"/>
                      <a:pt x="2277" y="50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6636C802-DA45-AC26-566B-40774D094DEF}"/>
                  </a:ext>
                </a:extLst>
              </p:cNvPr>
              <p:cNvSpPr/>
              <p:nvPr/>
            </p:nvSpPr>
            <p:spPr>
              <a:xfrm>
                <a:off x="4217406" y="3078703"/>
                <a:ext cx="15551" cy="12703"/>
              </a:xfrm>
              <a:custGeom>
                <a:avLst/>
                <a:gdLst>
                  <a:gd name="connsiteX0" fmla="*/ 6939 w 15551"/>
                  <a:gd name="connsiteY0" fmla="*/ 10715 h 12703"/>
                  <a:gd name="connsiteX1" fmla="*/ 15522 w 15551"/>
                  <a:gd name="connsiteY1" fmla="*/ 1700 h 12703"/>
                  <a:gd name="connsiteX2" fmla="*/ 8297 w 15551"/>
                  <a:gd name="connsiteY2" fmla="*/ 3985 h 12703"/>
                  <a:gd name="connsiteX3" fmla="*/ 1073 w 15551"/>
                  <a:gd name="connsiteY3" fmla="*/ 7937 h 12703"/>
                  <a:gd name="connsiteX4" fmla="*/ 7001 w 15551"/>
                  <a:gd name="connsiteY4" fmla="*/ 10777 h 12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1" h="12703">
                    <a:moveTo>
                      <a:pt x="6939" y="10715"/>
                    </a:moveTo>
                    <a:cubicBezTo>
                      <a:pt x="6939" y="10715"/>
                      <a:pt x="16139" y="4479"/>
                      <a:pt x="15522" y="1700"/>
                    </a:cubicBezTo>
                    <a:cubicBezTo>
                      <a:pt x="15522" y="1700"/>
                      <a:pt x="9594" y="-3363"/>
                      <a:pt x="8297" y="3985"/>
                    </a:cubicBezTo>
                    <a:cubicBezTo>
                      <a:pt x="8297" y="3985"/>
                      <a:pt x="-3558" y="3429"/>
                      <a:pt x="1073" y="7937"/>
                    </a:cubicBezTo>
                    <a:cubicBezTo>
                      <a:pt x="1073" y="7937"/>
                      <a:pt x="-903" y="16396"/>
                      <a:pt x="7001" y="107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1824502A-C6A6-78C0-D22A-6174FC4D9C49}"/>
                  </a:ext>
                </a:extLst>
              </p:cNvPr>
              <p:cNvSpPr/>
              <p:nvPr/>
            </p:nvSpPr>
            <p:spPr>
              <a:xfrm>
                <a:off x="4116390" y="3029155"/>
                <a:ext cx="4613" cy="6029"/>
              </a:xfrm>
              <a:custGeom>
                <a:avLst/>
                <a:gdLst>
                  <a:gd name="connsiteX0" fmla="*/ 210 w 4613"/>
                  <a:gd name="connsiteY0" fmla="*/ 5989 h 6029"/>
                  <a:gd name="connsiteX1" fmla="*/ 4594 w 4613"/>
                  <a:gd name="connsiteY1" fmla="*/ 0 h 6029"/>
                  <a:gd name="connsiteX2" fmla="*/ 210 w 4613"/>
                  <a:gd name="connsiteY2" fmla="*/ 5989 h 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3" h="6029">
                    <a:moveTo>
                      <a:pt x="210" y="5989"/>
                    </a:moveTo>
                    <a:cubicBezTo>
                      <a:pt x="210" y="5989"/>
                      <a:pt x="-1457" y="0"/>
                      <a:pt x="4594" y="0"/>
                    </a:cubicBezTo>
                    <a:cubicBezTo>
                      <a:pt x="4594" y="0"/>
                      <a:pt x="5150" y="6607"/>
                      <a:pt x="210" y="59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98CDCA78-D367-2B64-CA25-860D7C077A80}"/>
                  </a:ext>
                </a:extLst>
              </p:cNvPr>
              <p:cNvSpPr/>
              <p:nvPr/>
            </p:nvSpPr>
            <p:spPr>
              <a:xfrm>
                <a:off x="3937988" y="3224286"/>
                <a:ext cx="15000" cy="18580"/>
              </a:xfrm>
              <a:custGeom>
                <a:avLst/>
                <a:gdLst>
                  <a:gd name="connsiteX0" fmla="*/ 355 w 15000"/>
                  <a:gd name="connsiteY0" fmla="*/ 11220 h 18580"/>
                  <a:gd name="connsiteX1" fmla="*/ 1775 w 15000"/>
                  <a:gd name="connsiteY1" fmla="*/ 4490 h 18580"/>
                  <a:gd name="connsiteX2" fmla="*/ 10234 w 15000"/>
                  <a:gd name="connsiteY2" fmla="*/ 2267 h 18580"/>
                  <a:gd name="connsiteX3" fmla="*/ 13074 w 15000"/>
                  <a:gd name="connsiteY3" fmla="*/ 15171 h 18580"/>
                  <a:gd name="connsiteX4" fmla="*/ 1096 w 15000"/>
                  <a:gd name="connsiteY4" fmla="*/ 15727 h 18580"/>
                  <a:gd name="connsiteX5" fmla="*/ 417 w 15000"/>
                  <a:gd name="connsiteY5" fmla="*/ 11220 h 1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0" h="18580">
                    <a:moveTo>
                      <a:pt x="355" y="11220"/>
                    </a:moveTo>
                    <a:cubicBezTo>
                      <a:pt x="355" y="11220"/>
                      <a:pt x="-1065" y="6157"/>
                      <a:pt x="1775" y="4490"/>
                    </a:cubicBezTo>
                    <a:cubicBezTo>
                      <a:pt x="1775" y="4490"/>
                      <a:pt x="5295" y="-3908"/>
                      <a:pt x="10234" y="2267"/>
                    </a:cubicBezTo>
                    <a:cubicBezTo>
                      <a:pt x="10234" y="2267"/>
                      <a:pt x="18693" y="6218"/>
                      <a:pt x="13074" y="15171"/>
                    </a:cubicBezTo>
                    <a:cubicBezTo>
                      <a:pt x="13074" y="15171"/>
                      <a:pt x="8135" y="22457"/>
                      <a:pt x="1096" y="15727"/>
                    </a:cubicBezTo>
                    <a:lnTo>
                      <a:pt x="417" y="1122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A95BF385-5B34-4906-0180-AF2B8C17FC11}"/>
                  </a:ext>
                </a:extLst>
              </p:cNvPr>
              <p:cNvSpPr/>
              <p:nvPr/>
            </p:nvSpPr>
            <p:spPr>
              <a:xfrm>
                <a:off x="4038647" y="3004835"/>
                <a:ext cx="47038" cy="21679"/>
              </a:xfrm>
              <a:custGeom>
                <a:avLst/>
                <a:gdLst>
                  <a:gd name="connsiteX0" fmla="*/ 1143 w 47038"/>
                  <a:gd name="connsiteY0" fmla="*/ 10798 h 21679"/>
                  <a:gd name="connsiteX1" fmla="*/ 3983 w 47038"/>
                  <a:gd name="connsiteY1" fmla="*/ 2031 h 21679"/>
                  <a:gd name="connsiteX2" fmla="*/ 41956 w 47038"/>
                  <a:gd name="connsiteY2" fmla="*/ 1351 h 21679"/>
                  <a:gd name="connsiteX3" fmla="*/ 45908 w 47038"/>
                  <a:gd name="connsiteY3" fmla="*/ 10119 h 21679"/>
                  <a:gd name="connsiteX4" fmla="*/ 36832 w 47038"/>
                  <a:gd name="connsiteY4" fmla="*/ 19566 h 21679"/>
                  <a:gd name="connsiteX5" fmla="*/ 1081 w 47038"/>
                  <a:gd name="connsiteY5" fmla="*/ 19566 h 21679"/>
                  <a:gd name="connsiteX6" fmla="*/ 1081 w 47038"/>
                  <a:gd name="connsiteY6" fmla="*/ 10798 h 2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38" h="21679">
                    <a:moveTo>
                      <a:pt x="1143" y="10798"/>
                    </a:moveTo>
                    <a:cubicBezTo>
                      <a:pt x="1143" y="10798"/>
                      <a:pt x="-2809" y="2710"/>
                      <a:pt x="3983" y="2031"/>
                    </a:cubicBezTo>
                    <a:cubicBezTo>
                      <a:pt x="3983" y="2031"/>
                      <a:pt x="36893" y="-2045"/>
                      <a:pt x="41956" y="1351"/>
                    </a:cubicBezTo>
                    <a:cubicBezTo>
                      <a:pt x="41956" y="1351"/>
                      <a:pt x="49922" y="4747"/>
                      <a:pt x="45908" y="10119"/>
                    </a:cubicBezTo>
                    <a:cubicBezTo>
                      <a:pt x="45908" y="10119"/>
                      <a:pt x="40783" y="20924"/>
                      <a:pt x="36832" y="19566"/>
                    </a:cubicBezTo>
                    <a:cubicBezTo>
                      <a:pt x="36832" y="19566"/>
                      <a:pt x="6206" y="24320"/>
                      <a:pt x="1081" y="19566"/>
                    </a:cubicBezTo>
                    <a:lnTo>
                      <a:pt x="1081" y="1079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F84E2C10-5AE0-AF87-EB9C-021BF2979A29}"/>
                  </a:ext>
                </a:extLst>
              </p:cNvPr>
              <p:cNvSpPr/>
              <p:nvPr/>
            </p:nvSpPr>
            <p:spPr>
              <a:xfrm>
                <a:off x="3801468" y="2953005"/>
                <a:ext cx="197693" cy="76248"/>
              </a:xfrm>
              <a:custGeom>
                <a:avLst/>
                <a:gdLst>
                  <a:gd name="connsiteX0" fmla="*/ 149100 w 197693"/>
                  <a:gd name="connsiteY0" fmla="*/ 47562 h 76248"/>
                  <a:gd name="connsiteX1" fmla="*/ 173428 w 197693"/>
                  <a:gd name="connsiteY1" fmla="*/ 51884 h 76248"/>
                  <a:gd name="connsiteX2" fmla="*/ 177688 w 197693"/>
                  <a:gd name="connsiteY2" fmla="*/ 51267 h 76248"/>
                  <a:gd name="connsiteX3" fmla="*/ 181331 w 197693"/>
                  <a:gd name="connsiteY3" fmla="*/ 51884 h 76248"/>
                  <a:gd name="connsiteX4" fmla="*/ 194730 w 197693"/>
                  <a:gd name="connsiteY4" fmla="*/ 53736 h 76248"/>
                  <a:gd name="connsiteX5" fmla="*/ 194730 w 197693"/>
                  <a:gd name="connsiteY5" fmla="*/ 42622 h 76248"/>
                  <a:gd name="connsiteX6" fmla="*/ 171637 w 197693"/>
                  <a:gd name="connsiteY6" fmla="*/ 32743 h 76248"/>
                  <a:gd name="connsiteX7" fmla="*/ 164969 w 197693"/>
                  <a:gd name="connsiteY7" fmla="*/ 32126 h 76248"/>
                  <a:gd name="connsiteX8" fmla="*/ 161326 w 197693"/>
                  <a:gd name="connsiteY8" fmla="*/ 25951 h 76248"/>
                  <a:gd name="connsiteX9" fmla="*/ 167994 w 197693"/>
                  <a:gd name="connsiteY9" fmla="*/ 22864 h 76248"/>
                  <a:gd name="connsiteX10" fmla="*/ 150335 w 197693"/>
                  <a:gd name="connsiteY10" fmla="*/ 23481 h 76248"/>
                  <a:gd name="connsiteX11" fmla="*/ 146692 w 197693"/>
                  <a:gd name="connsiteY11" fmla="*/ 21629 h 76248"/>
                  <a:gd name="connsiteX12" fmla="*/ 133911 w 197693"/>
                  <a:gd name="connsiteY12" fmla="*/ 12367 h 76248"/>
                  <a:gd name="connsiteX13" fmla="*/ 121130 w 197693"/>
                  <a:gd name="connsiteY13" fmla="*/ 5575 h 76248"/>
                  <a:gd name="connsiteX14" fmla="*/ 90690 w 197693"/>
                  <a:gd name="connsiteY14" fmla="*/ 6193 h 76248"/>
                  <a:gd name="connsiteX15" fmla="*/ 80934 w 197693"/>
                  <a:gd name="connsiteY15" fmla="*/ 8663 h 76248"/>
                  <a:gd name="connsiteX16" fmla="*/ 73031 w 197693"/>
                  <a:gd name="connsiteY16" fmla="*/ 6810 h 76248"/>
                  <a:gd name="connsiteX17" fmla="*/ 60249 w 197693"/>
                  <a:gd name="connsiteY17" fmla="*/ 4958 h 76248"/>
                  <a:gd name="connsiteX18" fmla="*/ 54754 w 197693"/>
                  <a:gd name="connsiteY18" fmla="*/ 1871 h 76248"/>
                  <a:gd name="connsiteX19" fmla="*/ 48086 w 197693"/>
                  <a:gd name="connsiteY19" fmla="*/ 3105 h 76248"/>
                  <a:gd name="connsiteX20" fmla="*/ 35305 w 197693"/>
                  <a:gd name="connsiteY20" fmla="*/ 4958 h 76248"/>
                  <a:gd name="connsiteX21" fmla="*/ 41973 w 197693"/>
                  <a:gd name="connsiteY21" fmla="*/ 10515 h 76248"/>
                  <a:gd name="connsiteX22" fmla="*/ 58397 w 197693"/>
                  <a:gd name="connsiteY22" fmla="*/ 20394 h 76248"/>
                  <a:gd name="connsiteX23" fmla="*/ 60249 w 197693"/>
                  <a:gd name="connsiteY23" fmla="*/ 35830 h 76248"/>
                  <a:gd name="connsiteX24" fmla="*/ 68770 w 197693"/>
                  <a:gd name="connsiteY24" fmla="*/ 48179 h 76248"/>
                  <a:gd name="connsiteX25" fmla="*/ 58459 w 197693"/>
                  <a:gd name="connsiteY25" fmla="*/ 51884 h 76248"/>
                  <a:gd name="connsiteX26" fmla="*/ 32279 w 197693"/>
                  <a:gd name="connsiteY26" fmla="*/ 52501 h 76248"/>
                  <a:gd name="connsiteX27" fmla="*/ 12212 w 197693"/>
                  <a:gd name="connsiteY27" fmla="*/ 48179 h 76248"/>
                  <a:gd name="connsiteX28" fmla="*/ 666 w 197693"/>
                  <a:gd name="connsiteY28" fmla="*/ 48179 h 76248"/>
                  <a:gd name="connsiteX29" fmla="*/ 6779 w 197693"/>
                  <a:gd name="connsiteY29" fmla="*/ 58059 h 76248"/>
                  <a:gd name="connsiteX30" fmla="*/ 12274 w 197693"/>
                  <a:gd name="connsiteY30" fmla="*/ 62998 h 76248"/>
                  <a:gd name="connsiteX31" fmla="*/ 20177 w 197693"/>
                  <a:gd name="connsiteY31" fmla="*/ 62998 h 76248"/>
                  <a:gd name="connsiteX32" fmla="*/ 26846 w 197693"/>
                  <a:gd name="connsiteY32" fmla="*/ 59911 h 76248"/>
                  <a:gd name="connsiteX33" fmla="*/ 37157 w 197693"/>
                  <a:gd name="connsiteY33" fmla="*/ 59911 h 76248"/>
                  <a:gd name="connsiteX34" fmla="*/ 61484 w 197693"/>
                  <a:gd name="connsiteY34" fmla="*/ 59911 h 76248"/>
                  <a:gd name="connsiteX35" fmla="*/ 73648 w 197693"/>
                  <a:gd name="connsiteY35" fmla="*/ 61763 h 76248"/>
                  <a:gd name="connsiteX36" fmla="*/ 84577 w 197693"/>
                  <a:gd name="connsiteY36" fmla="*/ 62381 h 76248"/>
                  <a:gd name="connsiteX37" fmla="*/ 99149 w 197693"/>
                  <a:gd name="connsiteY37" fmla="*/ 74112 h 76248"/>
                  <a:gd name="connsiteX38" fmla="*/ 108287 w 197693"/>
                  <a:gd name="connsiteY38" fmla="*/ 59911 h 76248"/>
                  <a:gd name="connsiteX39" fmla="*/ 119216 w 197693"/>
                  <a:gd name="connsiteY39" fmla="*/ 54354 h 76248"/>
                  <a:gd name="connsiteX40" fmla="*/ 124711 w 197693"/>
                  <a:gd name="connsiteY40" fmla="*/ 53119 h 76248"/>
                  <a:gd name="connsiteX41" fmla="*/ 140518 w 197693"/>
                  <a:gd name="connsiteY41" fmla="*/ 56206 h 76248"/>
                  <a:gd name="connsiteX42" fmla="*/ 149039 w 197693"/>
                  <a:gd name="connsiteY42" fmla="*/ 47562 h 76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97693" h="76248">
                    <a:moveTo>
                      <a:pt x="149100" y="47562"/>
                    </a:moveTo>
                    <a:cubicBezTo>
                      <a:pt x="149100" y="47562"/>
                      <a:pt x="155152" y="56824"/>
                      <a:pt x="173428" y="51884"/>
                    </a:cubicBezTo>
                    <a:cubicBezTo>
                      <a:pt x="173428" y="51884"/>
                      <a:pt x="175280" y="58059"/>
                      <a:pt x="177688" y="51267"/>
                    </a:cubicBezTo>
                    <a:lnTo>
                      <a:pt x="181331" y="51884"/>
                    </a:lnTo>
                    <a:cubicBezTo>
                      <a:pt x="181331" y="51884"/>
                      <a:pt x="186826" y="59911"/>
                      <a:pt x="194730" y="53736"/>
                    </a:cubicBezTo>
                    <a:cubicBezTo>
                      <a:pt x="194730" y="53736"/>
                      <a:pt x="201398" y="47562"/>
                      <a:pt x="194730" y="42622"/>
                    </a:cubicBezTo>
                    <a:cubicBezTo>
                      <a:pt x="194730" y="42622"/>
                      <a:pt x="176453" y="29656"/>
                      <a:pt x="171637" y="32743"/>
                    </a:cubicBezTo>
                    <a:lnTo>
                      <a:pt x="164969" y="32126"/>
                    </a:lnTo>
                    <a:cubicBezTo>
                      <a:pt x="164969" y="32126"/>
                      <a:pt x="147310" y="30273"/>
                      <a:pt x="161326" y="25951"/>
                    </a:cubicBezTo>
                    <a:cubicBezTo>
                      <a:pt x="161326" y="25951"/>
                      <a:pt x="171081" y="29656"/>
                      <a:pt x="167994" y="22864"/>
                    </a:cubicBezTo>
                    <a:cubicBezTo>
                      <a:pt x="167994" y="22864"/>
                      <a:pt x="155213" y="21629"/>
                      <a:pt x="150335" y="23481"/>
                    </a:cubicBezTo>
                    <a:lnTo>
                      <a:pt x="146692" y="21629"/>
                    </a:lnTo>
                    <a:cubicBezTo>
                      <a:pt x="146692" y="21629"/>
                      <a:pt x="150953" y="8663"/>
                      <a:pt x="133911" y="12367"/>
                    </a:cubicBezTo>
                    <a:cubicBezTo>
                      <a:pt x="133911" y="12367"/>
                      <a:pt x="131503" y="5575"/>
                      <a:pt x="121130" y="5575"/>
                    </a:cubicBezTo>
                    <a:cubicBezTo>
                      <a:pt x="121130" y="5575"/>
                      <a:pt x="100445" y="1253"/>
                      <a:pt x="90690" y="6193"/>
                    </a:cubicBezTo>
                    <a:lnTo>
                      <a:pt x="80934" y="8663"/>
                    </a:lnTo>
                    <a:lnTo>
                      <a:pt x="73031" y="6810"/>
                    </a:lnTo>
                    <a:cubicBezTo>
                      <a:pt x="73031" y="6810"/>
                      <a:pt x="62719" y="4958"/>
                      <a:pt x="60249" y="4958"/>
                    </a:cubicBezTo>
                    <a:lnTo>
                      <a:pt x="54754" y="1871"/>
                    </a:lnTo>
                    <a:cubicBezTo>
                      <a:pt x="54754" y="1871"/>
                      <a:pt x="51111" y="-3069"/>
                      <a:pt x="48086" y="3105"/>
                    </a:cubicBezTo>
                    <a:cubicBezTo>
                      <a:pt x="48086" y="3105"/>
                      <a:pt x="35922" y="18"/>
                      <a:pt x="35305" y="4958"/>
                    </a:cubicBezTo>
                    <a:cubicBezTo>
                      <a:pt x="35305" y="4958"/>
                      <a:pt x="29192" y="12367"/>
                      <a:pt x="41973" y="10515"/>
                    </a:cubicBezTo>
                    <a:cubicBezTo>
                      <a:pt x="41973" y="10515"/>
                      <a:pt x="57780" y="17307"/>
                      <a:pt x="58397" y="20394"/>
                    </a:cubicBezTo>
                    <a:cubicBezTo>
                      <a:pt x="58397" y="20394"/>
                      <a:pt x="52902" y="33361"/>
                      <a:pt x="60249" y="35830"/>
                    </a:cubicBezTo>
                    <a:cubicBezTo>
                      <a:pt x="60249" y="35830"/>
                      <a:pt x="71178" y="44475"/>
                      <a:pt x="68770" y="48179"/>
                    </a:cubicBezTo>
                    <a:cubicBezTo>
                      <a:pt x="68770" y="48179"/>
                      <a:pt x="60249" y="48179"/>
                      <a:pt x="58459" y="51884"/>
                    </a:cubicBezTo>
                    <a:lnTo>
                      <a:pt x="32279" y="52501"/>
                    </a:lnTo>
                    <a:cubicBezTo>
                      <a:pt x="32279" y="52501"/>
                      <a:pt x="21350" y="47562"/>
                      <a:pt x="12212" y="48179"/>
                    </a:cubicBezTo>
                    <a:cubicBezTo>
                      <a:pt x="12212" y="48179"/>
                      <a:pt x="-569" y="45092"/>
                      <a:pt x="666" y="48179"/>
                    </a:cubicBezTo>
                    <a:cubicBezTo>
                      <a:pt x="666" y="48179"/>
                      <a:pt x="-2977" y="58676"/>
                      <a:pt x="6779" y="58059"/>
                    </a:cubicBezTo>
                    <a:lnTo>
                      <a:pt x="12274" y="62998"/>
                    </a:lnTo>
                    <a:cubicBezTo>
                      <a:pt x="12274" y="62998"/>
                      <a:pt x="18387" y="68555"/>
                      <a:pt x="20177" y="62998"/>
                    </a:cubicBezTo>
                    <a:cubicBezTo>
                      <a:pt x="20177" y="62998"/>
                      <a:pt x="27463" y="62381"/>
                      <a:pt x="26846" y="59911"/>
                    </a:cubicBezTo>
                    <a:lnTo>
                      <a:pt x="37157" y="59911"/>
                    </a:lnTo>
                    <a:cubicBezTo>
                      <a:pt x="37157" y="59911"/>
                      <a:pt x="54816" y="65468"/>
                      <a:pt x="61484" y="59911"/>
                    </a:cubicBezTo>
                    <a:cubicBezTo>
                      <a:pt x="61484" y="59911"/>
                      <a:pt x="73031" y="58059"/>
                      <a:pt x="73648" y="61763"/>
                    </a:cubicBezTo>
                    <a:lnTo>
                      <a:pt x="84577" y="62381"/>
                    </a:lnTo>
                    <a:cubicBezTo>
                      <a:pt x="84577" y="62381"/>
                      <a:pt x="94889" y="82756"/>
                      <a:pt x="99149" y="74112"/>
                    </a:cubicBezTo>
                    <a:cubicBezTo>
                      <a:pt x="99149" y="74112"/>
                      <a:pt x="107670" y="64850"/>
                      <a:pt x="108287" y="59911"/>
                    </a:cubicBezTo>
                    <a:cubicBezTo>
                      <a:pt x="108287" y="59911"/>
                      <a:pt x="119216" y="58059"/>
                      <a:pt x="119216" y="54354"/>
                    </a:cubicBezTo>
                    <a:lnTo>
                      <a:pt x="124711" y="53119"/>
                    </a:lnTo>
                    <a:cubicBezTo>
                      <a:pt x="124711" y="53119"/>
                      <a:pt x="138727" y="64850"/>
                      <a:pt x="140518" y="56206"/>
                    </a:cubicBezTo>
                    <a:cubicBezTo>
                      <a:pt x="140518" y="56206"/>
                      <a:pt x="143544" y="50032"/>
                      <a:pt x="149039" y="475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1D8A8590-6553-1C1F-3159-3F3E48D926B8}"/>
                  </a:ext>
                </a:extLst>
              </p:cNvPr>
              <p:cNvSpPr/>
              <p:nvPr/>
            </p:nvSpPr>
            <p:spPr>
              <a:xfrm>
                <a:off x="3840745" y="2991160"/>
                <a:ext cx="7620" cy="4670"/>
              </a:xfrm>
              <a:custGeom>
                <a:avLst/>
                <a:gdLst>
                  <a:gd name="connsiteX0" fmla="*/ 967 w 7620"/>
                  <a:gd name="connsiteY0" fmla="*/ 2491 h 4670"/>
                  <a:gd name="connsiteX1" fmla="*/ 4178 w 7620"/>
                  <a:gd name="connsiteY1" fmla="*/ 639 h 4670"/>
                  <a:gd name="connsiteX2" fmla="*/ 5968 w 7620"/>
                  <a:gd name="connsiteY2" fmla="*/ 4652 h 4670"/>
                  <a:gd name="connsiteX3" fmla="*/ 967 w 7620"/>
                  <a:gd name="connsiteY3" fmla="*/ 2430 h 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" h="4670">
                    <a:moveTo>
                      <a:pt x="967" y="2491"/>
                    </a:moveTo>
                    <a:cubicBezTo>
                      <a:pt x="967" y="2491"/>
                      <a:pt x="-2676" y="-1522"/>
                      <a:pt x="4178" y="639"/>
                    </a:cubicBezTo>
                    <a:cubicBezTo>
                      <a:pt x="4178" y="639"/>
                      <a:pt x="10538" y="3911"/>
                      <a:pt x="5968" y="4652"/>
                    </a:cubicBezTo>
                    <a:cubicBezTo>
                      <a:pt x="5968" y="4652"/>
                      <a:pt x="41" y="5023"/>
                      <a:pt x="967" y="243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0EA8B3F-0877-2C3C-1A3F-19B2E877381F}"/>
                  </a:ext>
                </a:extLst>
              </p:cNvPr>
              <p:cNvSpPr/>
              <p:nvPr/>
            </p:nvSpPr>
            <p:spPr>
              <a:xfrm>
                <a:off x="3827138" y="2910482"/>
                <a:ext cx="17476" cy="10046"/>
              </a:xfrm>
              <a:custGeom>
                <a:avLst/>
                <a:gdLst>
                  <a:gd name="connsiteX0" fmla="*/ 8647 w 17476"/>
                  <a:gd name="connsiteY0" fmla="*/ 7903 h 10046"/>
                  <a:gd name="connsiteX1" fmla="*/ 435 w 17476"/>
                  <a:gd name="connsiteY1" fmla="*/ 7224 h 10046"/>
                  <a:gd name="connsiteX2" fmla="*/ 5868 w 17476"/>
                  <a:gd name="connsiteY2" fmla="*/ 0 h 10046"/>
                  <a:gd name="connsiteX3" fmla="*/ 17476 w 17476"/>
                  <a:gd name="connsiteY3" fmla="*/ 5248 h 10046"/>
                  <a:gd name="connsiteX4" fmla="*/ 8585 w 17476"/>
                  <a:gd name="connsiteY4" fmla="*/ 7903 h 1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" h="10046">
                    <a:moveTo>
                      <a:pt x="8647" y="7903"/>
                    </a:moveTo>
                    <a:cubicBezTo>
                      <a:pt x="8647" y="7903"/>
                      <a:pt x="435" y="13152"/>
                      <a:pt x="435" y="7224"/>
                    </a:cubicBezTo>
                    <a:cubicBezTo>
                      <a:pt x="435" y="7224"/>
                      <a:pt x="-2282" y="0"/>
                      <a:pt x="5868" y="0"/>
                    </a:cubicBezTo>
                    <a:cubicBezTo>
                      <a:pt x="5868" y="0"/>
                      <a:pt x="17476" y="1297"/>
                      <a:pt x="17476" y="5248"/>
                    </a:cubicBezTo>
                    <a:lnTo>
                      <a:pt x="8585" y="7903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677BC3E5-2CBE-1789-210D-EBEC22320DA7}"/>
                  </a:ext>
                </a:extLst>
              </p:cNvPr>
              <p:cNvSpPr/>
              <p:nvPr/>
            </p:nvSpPr>
            <p:spPr>
              <a:xfrm>
                <a:off x="3813384" y="2861164"/>
                <a:ext cx="4865" cy="7325"/>
              </a:xfrm>
              <a:custGeom>
                <a:avLst/>
                <a:gdLst>
                  <a:gd name="connsiteX0" fmla="*/ 297 w 4865"/>
                  <a:gd name="connsiteY0" fmla="*/ 6652 h 7325"/>
                  <a:gd name="connsiteX1" fmla="*/ 4866 w 4865"/>
                  <a:gd name="connsiteY1" fmla="*/ 1218 h 7325"/>
                  <a:gd name="connsiteX2" fmla="*/ 297 w 4865"/>
                  <a:gd name="connsiteY2" fmla="*/ 6652 h 7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65" h="7325">
                    <a:moveTo>
                      <a:pt x="297" y="6652"/>
                    </a:moveTo>
                    <a:cubicBezTo>
                      <a:pt x="297" y="6652"/>
                      <a:pt x="-1741" y="-3413"/>
                      <a:pt x="4866" y="1218"/>
                    </a:cubicBezTo>
                    <a:cubicBezTo>
                      <a:pt x="4866" y="1218"/>
                      <a:pt x="3322" y="9739"/>
                      <a:pt x="297" y="66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136AB344-18FC-D8BB-5A8C-C7341ED2CDCA}"/>
                  </a:ext>
                </a:extLst>
              </p:cNvPr>
              <p:cNvSpPr/>
              <p:nvPr/>
            </p:nvSpPr>
            <p:spPr>
              <a:xfrm>
                <a:off x="3672278" y="3006322"/>
                <a:ext cx="65052" cy="27203"/>
              </a:xfrm>
              <a:custGeom>
                <a:avLst/>
                <a:gdLst>
                  <a:gd name="connsiteX0" fmla="*/ 56935 w 65052"/>
                  <a:gd name="connsiteY0" fmla="*/ 24130 h 27203"/>
                  <a:gd name="connsiteX1" fmla="*/ 64530 w 65052"/>
                  <a:gd name="connsiteY1" fmla="*/ 21166 h 27203"/>
                  <a:gd name="connsiteX2" fmla="*/ 61628 w 65052"/>
                  <a:gd name="connsiteY2" fmla="*/ 13510 h 27203"/>
                  <a:gd name="connsiteX3" fmla="*/ 49958 w 65052"/>
                  <a:gd name="connsiteY3" fmla="*/ 11719 h 27203"/>
                  <a:gd name="connsiteX4" fmla="*/ 38288 w 65052"/>
                  <a:gd name="connsiteY4" fmla="*/ 7027 h 27203"/>
                  <a:gd name="connsiteX5" fmla="*/ 21308 w 65052"/>
                  <a:gd name="connsiteY5" fmla="*/ 3507 h 27203"/>
                  <a:gd name="connsiteX6" fmla="*/ 14269 w 65052"/>
                  <a:gd name="connsiteY6" fmla="*/ 2334 h 27203"/>
                  <a:gd name="connsiteX7" fmla="*/ 6675 w 65052"/>
                  <a:gd name="connsiteY7" fmla="*/ 5854 h 27203"/>
                  <a:gd name="connsiteX8" fmla="*/ 3155 w 65052"/>
                  <a:gd name="connsiteY8" fmla="*/ 13510 h 27203"/>
                  <a:gd name="connsiteX9" fmla="*/ 9577 w 65052"/>
                  <a:gd name="connsiteY9" fmla="*/ 14127 h 27203"/>
                  <a:gd name="connsiteX10" fmla="*/ 24766 w 65052"/>
                  <a:gd name="connsiteY10" fmla="*/ 24748 h 27203"/>
                  <a:gd name="connsiteX11" fmla="*/ 30632 w 65052"/>
                  <a:gd name="connsiteY11" fmla="*/ 25365 h 27203"/>
                  <a:gd name="connsiteX12" fmla="*/ 37671 w 65052"/>
                  <a:gd name="connsiteY12" fmla="*/ 25365 h 27203"/>
                  <a:gd name="connsiteX13" fmla="*/ 43537 w 65052"/>
                  <a:gd name="connsiteY13" fmla="*/ 21846 h 27203"/>
                  <a:gd name="connsiteX14" fmla="*/ 56997 w 65052"/>
                  <a:gd name="connsiteY14" fmla="*/ 24192 h 27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052" h="27203">
                    <a:moveTo>
                      <a:pt x="56935" y="24130"/>
                    </a:moveTo>
                    <a:cubicBezTo>
                      <a:pt x="56935" y="24130"/>
                      <a:pt x="61010" y="27650"/>
                      <a:pt x="64530" y="21166"/>
                    </a:cubicBezTo>
                    <a:cubicBezTo>
                      <a:pt x="64530" y="21166"/>
                      <a:pt x="66876" y="12337"/>
                      <a:pt x="61628" y="13510"/>
                    </a:cubicBezTo>
                    <a:lnTo>
                      <a:pt x="49958" y="11719"/>
                    </a:lnTo>
                    <a:cubicBezTo>
                      <a:pt x="49958" y="11719"/>
                      <a:pt x="47612" y="2272"/>
                      <a:pt x="38288" y="7027"/>
                    </a:cubicBezTo>
                    <a:cubicBezTo>
                      <a:pt x="38288" y="7027"/>
                      <a:pt x="33595" y="2890"/>
                      <a:pt x="21308" y="3507"/>
                    </a:cubicBezTo>
                    <a:cubicBezTo>
                      <a:pt x="21308" y="3507"/>
                      <a:pt x="17789" y="-3532"/>
                      <a:pt x="14269" y="2334"/>
                    </a:cubicBezTo>
                    <a:cubicBezTo>
                      <a:pt x="14269" y="2334"/>
                      <a:pt x="6057" y="2334"/>
                      <a:pt x="6675" y="5854"/>
                    </a:cubicBezTo>
                    <a:cubicBezTo>
                      <a:pt x="6675" y="5854"/>
                      <a:pt x="-5612" y="8200"/>
                      <a:pt x="3155" y="13510"/>
                    </a:cubicBezTo>
                    <a:lnTo>
                      <a:pt x="9577" y="14127"/>
                    </a:lnTo>
                    <a:cubicBezTo>
                      <a:pt x="9577" y="14127"/>
                      <a:pt x="21864" y="24748"/>
                      <a:pt x="24766" y="24748"/>
                    </a:cubicBezTo>
                    <a:lnTo>
                      <a:pt x="30632" y="25365"/>
                    </a:lnTo>
                    <a:cubicBezTo>
                      <a:pt x="30632" y="25365"/>
                      <a:pt x="37053" y="29502"/>
                      <a:pt x="37671" y="25365"/>
                    </a:cubicBezTo>
                    <a:lnTo>
                      <a:pt x="43537" y="21846"/>
                    </a:lnTo>
                    <a:cubicBezTo>
                      <a:pt x="43537" y="21846"/>
                      <a:pt x="58170" y="19499"/>
                      <a:pt x="56997" y="2419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C8C23C64-2AE4-20C1-286F-210A778F3D22}"/>
                  </a:ext>
                </a:extLst>
              </p:cNvPr>
              <p:cNvSpPr/>
              <p:nvPr/>
            </p:nvSpPr>
            <p:spPr>
              <a:xfrm>
                <a:off x="3464763" y="2844600"/>
                <a:ext cx="341567" cy="114727"/>
              </a:xfrm>
              <a:custGeom>
                <a:avLst/>
                <a:gdLst>
                  <a:gd name="connsiteX0" fmla="*/ 320021 w 341567"/>
                  <a:gd name="connsiteY0" fmla="*/ 105522 h 114727"/>
                  <a:gd name="connsiteX1" fmla="*/ 340150 w 341567"/>
                  <a:gd name="connsiteY1" fmla="*/ 104349 h 114727"/>
                  <a:gd name="connsiteX2" fmla="*/ 331011 w 341567"/>
                  <a:gd name="connsiteY2" fmla="*/ 97186 h 114727"/>
                  <a:gd name="connsiteX3" fmla="*/ 305326 w 341567"/>
                  <a:gd name="connsiteY3" fmla="*/ 84652 h 114727"/>
                  <a:gd name="connsiteX4" fmla="*/ 286987 w 341567"/>
                  <a:gd name="connsiteY4" fmla="*/ 83479 h 114727"/>
                  <a:gd name="connsiteX5" fmla="*/ 294335 w 341567"/>
                  <a:gd name="connsiteY5" fmla="*/ 78725 h 114727"/>
                  <a:gd name="connsiteX6" fmla="*/ 276614 w 341567"/>
                  <a:gd name="connsiteY6" fmla="*/ 67981 h 114727"/>
                  <a:gd name="connsiteX7" fmla="*/ 253398 w 341567"/>
                  <a:gd name="connsiteY7" fmla="*/ 62609 h 114727"/>
                  <a:gd name="connsiteX8" fmla="*/ 238764 w 341567"/>
                  <a:gd name="connsiteY8" fmla="*/ 57855 h 114727"/>
                  <a:gd name="connsiteX9" fmla="*/ 217401 w 341567"/>
                  <a:gd name="connsiteY9" fmla="*/ 45321 h 114727"/>
                  <a:gd name="connsiteX10" fmla="*/ 214376 w 341567"/>
                  <a:gd name="connsiteY10" fmla="*/ 41122 h 114727"/>
                  <a:gd name="connsiteX11" fmla="*/ 213758 w 341567"/>
                  <a:gd name="connsiteY11" fmla="*/ 35133 h 114727"/>
                  <a:gd name="connsiteX12" fmla="*/ 222896 w 341567"/>
                  <a:gd name="connsiteY12" fmla="*/ 29761 h 114727"/>
                  <a:gd name="connsiteX13" fmla="*/ 210053 w 341567"/>
                  <a:gd name="connsiteY13" fmla="*/ 33960 h 114727"/>
                  <a:gd name="connsiteX14" fmla="*/ 203323 w 341567"/>
                  <a:gd name="connsiteY14" fmla="*/ 33960 h 114727"/>
                  <a:gd name="connsiteX15" fmla="*/ 192333 w 341567"/>
                  <a:gd name="connsiteY15" fmla="*/ 28588 h 114727"/>
                  <a:gd name="connsiteX16" fmla="*/ 167882 w 341567"/>
                  <a:gd name="connsiteY16" fmla="*/ 28588 h 114727"/>
                  <a:gd name="connsiteX17" fmla="*/ 145283 w 341567"/>
                  <a:gd name="connsiteY17" fmla="*/ 10126 h 114727"/>
                  <a:gd name="connsiteX18" fmla="*/ 130032 w 341567"/>
                  <a:gd name="connsiteY18" fmla="*/ 5372 h 114727"/>
                  <a:gd name="connsiteX19" fmla="*/ 83600 w 341567"/>
                  <a:gd name="connsiteY19" fmla="*/ 0 h 114727"/>
                  <a:gd name="connsiteX20" fmla="*/ 68966 w 341567"/>
                  <a:gd name="connsiteY20" fmla="*/ 4199 h 114727"/>
                  <a:gd name="connsiteX21" fmla="*/ 50628 w 341567"/>
                  <a:gd name="connsiteY21" fmla="*/ 5989 h 114727"/>
                  <a:gd name="connsiteX22" fmla="*/ 7901 w 341567"/>
                  <a:gd name="connsiteY22" fmla="*/ 28032 h 114727"/>
                  <a:gd name="connsiteX23" fmla="*/ 7901 w 341567"/>
                  <a:gd name="connsiteY23" fmla="*/ 36985 h 114727"/>
                  <a:gd name="connsiteX24" fmla="*/ 553 w 341567"/>
                  <a:gd name="connsiteY24" fmla="*/ 41740 h 114727"/>
                  <a:gd name="connsiteX25" fmla="*/ 19509 w 341567"/>
                  <a:gd name="connsiteY25" fmla="*/ 34577 h 114727"/>
                  <a:gd name="connsiteX26" fmla="*/ 39082 w 341567"/>
                  <a:gd name="connsiteY26" fmla="*/ 32169 h 114727"/>
                  <a:gd name="connsiteX27" fmla="*/ 56185 w 341567"/>
                  <a:gd name="connsiteY27" fmla="*/ 18462 h 114727"/>
                  <a:gd name="connsiteX28" fmla="*/ 92244 w 341567"/>
                  <a:gd name="connsiteY28" fmla="*/ 17844 h 114727"/>
                  <a:gd name="connsiteX29" fmla="*/ 93479 w 341567"/>
                  <a:gd name="connsiteY29" fmla="*/ 24389 h 114727"/>
                  <a:gd name="connsiteX30" fmla="*/ 84341 w 341567"/>
                  <a:gd name="connsiteY30" fmla="*/ 29144 h 114727"/>
                  <a:gd name="connsiteX31" fmla="*/ 110027 w 341567"/>
                  <a:gd name="connsiteY31" fmla="*/ 29144 h 114727"/>
                  <a:gd name="connsiteX32" fmla="*/ 114287 w 341567"/>
                  <a:gd name="connsiteY32" fmla="*/ 32107 h 114727"/>
                  <a:gd name="connsiteX33" fmla="*/ 130773 w 341567"/>
                  <a:gd name="connsiteY33" fmla="*/ 32725 h 114727"/>
                  <a:gd name="connsiteX34" fmla="*/ 135033 w 341567"/>
                  <a:gd name="connsiteY34" fmla="*/ 33342 h 114727"/>
                  <a:gd name="connsiteX35" fmla="*/ 172266 w 341567"/>
                  <a:gd name="connsiteY35" fmla="*/ 53594 h 114727"/>
                  <a:gd name="connsiteX36" fmla="*/ 180848 w 341567"/>
                  <a:gd name="connsiteY36" fmla="*/ 52977 h 114727"/>
                  <a:gd name="connsiteX37" fmla="*/ 195482 w 341567"/>
                  <a:gd name="connsiteY37" fmla="*/ 53594 h 114727"/>
                  <a:gd name="connsiteX38" fmla="*/ 210732 w 341567"/>
                  <a:gd name="connsiteY38" fmla="*/ 78663 h 114727"/>
                  <a:gd name="connsiteX39" fmla="*/ 241296 w 341567"/>
                  <a:gd name="connsiteY39" fmla="*/ 84035 h 114727"/>
                  <a:gd name="connsiteX40" fmla="*/ 248026 w 341567"/>
                  <a:gd name="connsiteY40" fmla="*/ 90024 h 114727"/>
                  <a:gd name="connsiteX41" fmla="*/ 248026 w 341567"/>
                  <a:gd name="connsiteY41" fmla="*/ 97804 h 114727"/>
                  <a:gd name="connsiteX42" fmla="*/ 229071 w 341567"/>
                  <a:gd name="connsiteY42" fmla="*/ 110894 h 114727"/>
                  <a:gd name="connsiteX43" fmla="*/ 238209 w 341567"/>
                  <a:gd name="connsiteY43" fmla="*/ 112067 h 114727"/>
                  <a:gd name="connsiteX44" fmla="*/ 266303 w 341567"/>
                  <a:gd name="connsiteY44" fmla="*/ 109103 h 114727"/>
                  <a:gd name="connsiteX45" fmla="*/ 286432 w 341567"/>
                  <a:gd name="connsiteY45" fmla="*/ 108486 h 114727"/>
                  <a:gd name="connsiteX46" fmla="*/ 320021 w 341567"/>
                  <a:gd name="connsiteY46" fmla="*/ 105522 h 11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1567" h="114727">
                    <a:moveTo>
                      <a:pt x="320021" y="105522"/>
                    </a:moveTo>
                    <a:cubicBezTo>
                      <a:pt x="320021" y="105522"/>
                      <a:pt x="336507" y="107313"/>
                      <a:pt x="340150" y="104349"/>
                    </a:cubicBezTo>
                    <a:cubicBezTo>
                      <a:pt x="340150" y="104349"/>
                      <a:pt x="346880" y="94778"/>
                      <a:pt x="331011" y="97186"/>
                    </a:cubicBezTo>
                    <a:cubicBezTo>
                      <a:pt x="331011" y="97186"/>
                      <a:pt x="313291" y="76934"/>
                      <a:pt x="305326" y="84652"/>
                    </a:cubicBezTo>
                    <a:cubicBezTo>
                      <a:pt x="305326" y="84652"/>
                      <a:pt x="288840" y="85270"/>
                      <a:pt x="286987" y="83479"/>
                    </a:cubicBezTo>
                    <a:cubicBezTo>
                      <a:pt x="286987" y="83479"/>
                      <a:pt x="283344" y="79280"/>
                      <a:pt x="294335" y="78725"/>
                    </a:cubicBezTo>
                    <a:cubicBezTo>
                      <a:pt x="294335" y="78725"/>
                      <a:pt x="292483" y="66808"/>
                      <a:pt x="276614" y="67981"/>
                    </a:cubicBezTo>
                    <a:cubicBezTo>
                      <a:pt x="276614" y="67981"/>
                      <a:pt x="268032" y="61436"/>
                      <a:pt x="253398" y="62609"/>
                    </a:cubicBezTo>
                    <a:cubicBezTo>
                      <a:pt x="253398" y="62609"/>
                      <a:pt x="248520" y="57855"/>
                      <a:pt x="238764" y="57855"/>
                    </a:cubicBezTo>
                    <a:cubicBezTo>
                      <a:pt x="238764" y="57855"/>
                      <a:pt x="241234" y="39393"/>
                      <a:pt x="217401" y="45321"/>
                    </a:cubicBezTo>
                    <a:lnTo>
                      <a:pt x="214376" y="41122"/>
                    </a:lnTo>
                    <a:lnTo>
                      <a:pt x="213758" y="35133"/>
                    </a:lnTo>
                    <a:cubicBezTo>
                      <a:pt x="213758" y="35133"/>
                      <a:pt x="223514" y="32725"/>
                      <a:pt x="222896" y="29761"/>
                    </a:cubicBezTo>
                    <a:cubicBezTo>
                      <a:pt x="222896" y="29761"/>
                      <a:pt x="210671" y="26797"/>
                      <a:pt x="210053" y="33960"/>
                    </a:cubicBezTo>
                    <a:lnTo>
                      <a:pt x="203323" y="33960"/>
                    </a:lnTo>
                    <a:cubicBezTo>
                      <a:pt x="203323" y="33960"/>
                      <a:pt x="197210" y="27970"/>
                      <a:pt x="192333" y="28588"/>
                    </a:cubicBezTo>
                    <a:cubicBezTo>
                      <a:pt x="192333" y="28588"/>
                      <a:pt x="172204" y="25007"/>
                      <a:pt x="167882" y="28588"/>
                    </a:cubicBezTo>
                    <a:cubicBezTo>
                      <a:pt x="167882" y="28588"/>
                      <a:pt x="162386" y="10126"/>
                      <a:pt x="145283" y="10126"/>
                    </a:cubicBezTo>
                    <a:cubicBezTo>
                      <a:pt x="145283" y="10126"/>
                      <a:pt x="136701" y="5372"/>
                      <a:pt x="130032" y="5372"/>
                    </a:cubicBezTo>
                    <a:cubicBezTo>
                      <a:pt x="130032" y="5372"/>
                      <a:pt x="90330" y="0"/>
                      <a:pt x="83600" y="0"/>
                    </a:cubicBezTo>
                    <a:cubicBezTo>
                      <a:pt x="83600" y="0"/>
                      <a:pt x="70757" y="1173"/>
                      <a:pt x="68966" y="4199"/>
                    </a:cubicBezTo>
                    <a:cubicBezTo>
                      <a:pt x="68966" y="4199"/>
                      <a:pt x="51863" y="3581"/>
                      <a:pt x="50628" y="5989"/>
                    </a:cubicBezTo>
                    <a:cubicBezTo>
                      <a:pt x="50628" y="5989"/>
                      <a:pt x="19447" y="14942"/>
                      <a:pt x="7901" y="28032"/>
                    </a:cubicBezTo>
                    <a:lnTo>
                      <a:pt x="7901" y="36985"/>
                    </a:lnTo>
                    <a:cubicBezTo>
                      <a:pt x="7901" y="36985"/>
                      <a:pt x="-2472" y="33404"/>
                      <a:pt x="553" y="41740"/>
                    </a:cubicBezTo>
                    <a:cubicBezTo>
                      <a:pt x="553" y="41740"/>
                      <a:pt x="18891" y="51866"/>
                      <a:pt x="19509" y="34577"/>
                    </a:cubicBezTo>
                    <a:cubicBezTo>
                      <a:pt x="19509" y="34577"/>
                      <a:pt x="35995" y="35750"/>
                      <a:pt x="39082" y="32169"/>
                    </a:cubicBezTo>
                    <a:cubicBezTo>
                      <a:pt x="39082" y="32169"/>
                      <a:pt x="54333" y="23834"/>
                      <a:pt x="56185" y="18462"/>
                    </a:cubicBezTo>
                    <a:lnTo>
                      <a:pt x="92244" y="17844"/>
                    </a:lnTo>
                    <a:cubicBezTo>
                      <a:pt x="92244" y="17844"/>
                      <a:pt x="102617" y="23834"/>
                      <a:pt x="93479" y="24389"/>
                    </a:cubicBezTo>
                    <a:cubicBezTo>
                      <a:pt x="93479" y="24389"/>
                      <a:pt x="82488" y="21981"/>
                      <a:pt x="84341" y="29144"/>
                    </a:cubicBezTo>
                    <a:cubicBezTo>
                      <a:pt x="84341" y="29144"/>
                      <a:pt x="103296" y="39887"/>
                      <a:pt x="110027" y="29144"/>
                    </a:cubicBezTo>
                    <a:lnTo>
                      <a:pt x="114287" y="32107"/>
                    </a:lnTo>
                    <a:cubicBezTo>
                      <a:pt x="114287" y="32107"/>
                      <a:pt x="123425" y="43407"/>
                      <a:pt x="130773" y="32725"/>
                    </a:cubicBezTo>
                    <a:lnTo>
                      <a:pt x="135033" y="33342"/>
                    </a:lnTo>
                    <a:cubicBezTo>
                      <a:pt x="135033" y="33342"/>
                      <a:pt x="144789" y="53594"/>
                      <a:pt x="172266" y="53594"/>
                    </a:cubicBezTo>
                    <a:cubicBezTo>
                      <a:pt x="172266" y="53594"/>
                      <a:pt x="174735" y="59584"/>
                      <a:pt x="180848" y="52977"/>
                    </a:cubicBezTo>
                    <a:lnTo>
                      <a:pt x="195482" y="53594"/>
                    </a:lnTo>
                    <a:cubicBezTo>
                      <a:pt x="195482" y="53594"/>
                      <a:pt x="197951" y="76872"/>
                      <a:pt x="210732" y="78663"/>
                    </a:cubicBezTo>
                    <a:cubicBezTo>
                      <a:pt x="210732" y="78663"/>
                      <a:pt x="214993" y="88789"/>
                      <a:pt x="241296" y="84035"/>
                    </a:cubicBezTo>
                    <a:lnTo>
                      <a:pt x="248026" y="90024"/>
                    </a:lnTo>
                    <a:lnTo>
                      <a:pt x="248026" y="97804"/>
                    </a:lnTo>
                    <a:cubicBezTo>
                      <a:pt x="248026" y="97804"/>
                      <a:pt x="226663" y="102003"/>
                      <a:pt x="229071" y="110894"/>
                    </a:cubicBezTo>
                    <a:cubicBezTo>
                      <a:pt x="229071" y="110894"/>
                      <a:pt x="230923" y="118674"/>
                      <a:pt x="238209" y="112067"/>
                    </a:cubicBezTo>
                    <a:lnTo>
                      <a:pt x="266303" y="109103"/>
                    </a:lnTo>
                    <a:cubicBezTo>
                      <a:pt x="266303" y="109103"/>
                      <a:pt x="279146" y="105522"/>
                      <a:pt x="286432" y="108486"/>
                    </a:cubicBezTo>
                    <a:cubicBezTo>
                      <a:pt x="286432" y="108486"/>
                      <a:pt x="309648" y="115648"/>
                      <a:pt x="320021" y="1055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CD628EE-9A1E-C786-9CA6-E60CB87FF2B8}"/>
                  </a:ext>
                </a:extLst>
              </p:cNvPr>
              <p:cNvSpPr/>
              <p:nvPr/>
            </p:nvSpPr>
            <p:spPr>
              <a:xfrm>
                <a:off x="3666666" y="2866136"/>
                <a:ext cx="6606" cy="2989"/>
              </a:xfrm>
              <a:custGeom>
                <a:avLst/>
                <a:gdLst>
                  <a:gd name="connsiteX0" fmla="*/ 0 w 6606"/>
                  <a:gd name="connsiteY0" fmla="*/ 1680 h 2989"/>
                  <a:gd name="connsiteX1" fmla="*/ 6607 w 6606"/>
                  <a:gd name="connsiteY1" fmla="*/ 1310 h 2989"/>
                  <a:gd name="connsiteX2" fmla="*/ 0 w 6606"/>
                  <a:gd name="connsiteY2" fmla="*/ 1680 h 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2989">
                    <a:moveTo>
                      <a:pt x="0" y="1680"/>
                    </a:moveTo>
                    <a:cubicBezTo>
                      <a:pt x="0" y="1680"/>
                      <a:pt x="3581" y="-1839"/>
                      <a:pt x="6607" y="1310"/>
                    </a:cubicBezTo>
                    <a:cubicBezTo>
                      <a:pt x="6607" y="1310"/>
                      <a:pt x="3581" y="4829"/>
                      <a:pt x="0" y="16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3BE61EFB-02FF-4DD6-1E82-33F4A677E37B}"/>
                  </a:ext>
                </a:extLst>
              </p:cNvPr>
              <p:cNvSpPr/>
              <p:nvPr/>
            </p:nvSpPr>
            <p:spPr>
              <a:xfrm>
                <a:off x="3515556" y="2886792"/>
                <a:ext cx="15543" cy="13356"/>
              </a:xfrm>
              <a:custGeom>
                <a:avLst/>
                <a:gdLst>
                  <a:gd name="connsiteX0" fmla="*/ 13851 w 15543"/>
                  <a:gd name="connsiteY0" fmla="*/ 9303 h 13356"/>
                  <a:gd name="connsiteX1" fmla="*/ 10825 w 15543"/>
                  <a:gd name="connsiteY1" fmla="*/ 2140 h 13356"/>
                  <a:gd name="connsiteX2" fmla="*/ 20 w 15543"/>
                  <a:gd name="connsiteY2" fmla="*/ 2140 h 13356"/>
                  <a:gd name="connsiteX3" fmla="*/ 3046 w 15543"/>
                  <a:gd name="connsiteY3" fmla="*/ 11155 h 13356"/>
                  <a:gd name="connsiteX4" fmla="*/ 13851 w 15543"/>
                  <a:gd name="connsiteY4" fmla="*/ 9365 h 1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43" h="13356">
                    <a:moveTo>
                      <a:pt x="13851" y="9303"/>
                    </a:moveTo>
                    <a:cubicBezTo>
                      <a:pt x="13851" y="9303"/>
                      <a:pt x="19223" y="906"/>
                      <a:pt x="10825" y="2140"/>
                    </a:cubicBezTo>
                    <a:cubicBezTo>
                      <a:pt x="10825" y="2140"/>
                      <a:pt x="-536" y="-2676"/>
                      <a:pt x="20" y="2140"/>
                    </a:cubicBezTo>
                    <a:cubicBezTo>
                      <a:pt x="20" y="2140"/>
                      <a:pt x="1811" y="11711"/>
                      <a:pt x="3046" y="11155"/>
                    </a:cubicBezTo>
                    <a:cubicBezTo>
                      <a:pt x="3046" y="11155"/>
                      <a:pt x="12616" y="17145"/>
                      <a:pt x="13851" y="936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DF7C590C-0B63-C3F9-BF57-868ACD168F8F}"/>
                  </a:ext>
                </a:extLst>
              </p:cNvPr>
              <p:cNvSpPr/>
              <p:nvPr/>
            </p:nvSpPr>
            <p:spPr>
              <a:xfrm>
                <a:off x="3653452" y="2722609"/>
                <a:ext cx="8258" cy="9117"/>
              </a:xfrm>
              <a:custGeom>
                <a:avLst/>
                <a:gdLst>
                  <a:gd name="connsiteX0" fmla="*/ 0 w 8258"/>
                  <a:gd name="connsiteY0" fmla="*/ 9060 h 9117"/>
                  <a:gd name="connsiteX1" fmla="*/ 6607 w 8258"/>
                  <a:gd name="connsiteY1" fmla="*/ 848 h 9117"/>
                  <a:gd name="connsiteX2" fmla="*/ 0 w 8258"/>
                  <a:gd name="connsiteY2" fmla="*/ 9060 h 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58" h="9117">
                    <a:moveTo>
                      <a:pt x="0" y="9060"/>
                    </a:moveTo>
                    <a:cubicBezTo>
                      <a:pt x="0" y="9060"/>
                      <a:pt x="1914" y="-3289"/>
                      <a:pt x="6607" y="848"/>
                    </a:cubicBezTo>
                    <a:cubicBezTo>
                      <a:pt x="6607" y="848"/>
                      <a:pt x="13213" y="9924"/>
                      <a:pt x="0" y="90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BF5F233-E6C6-D831-29BF-E2C6C8E4777C}"/>
                  </a:ext>
                </a:extLst>
              </p:cNvPr>
              <p:cNvSpPr/>
              <p:nvPr/>
            </p:nvSpPr>
            <p:spPr>
              <a:xfrm>
                <a:off x="3666666" y="2716320"/>
                <a:ext cx="6606" cy="8973"/>
              </a:xfrm>
              <a:custGeom>
                <a:avLst/>
                <a:gdLst>
                  <a:gd name="connsiteX0" fmla="*/ 0 w 6606"/>
                  <a:gd name="connsiteY0" fmla="*/ 4050 h 8973"/>
                  <a:gd name="connsiteX1" fmla="*/ 6607 w 6606"/>
                  <a:gd name="connsiteY1" fmla="*/ 2136 h 8973"/>
                  <a:gd name="connsiteX2" fmla="*/ 0 w 6606"/>
                  <a:gd name="connsiteY2" fmla="*/ 4050 h 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8973">
                    <a:moveTo>
                      <a:pt x="0" y="4050"/>
                    </a:moveTo>
                    <a:cubicBezTo>
                      <a:pt x="0" y="4050"/>
                      <a:pt x="4631" y="-3607"/>
                      <a:pt x="6607" y="2136"/>
                    </a:cubicBezTo>
                    <a:cubicBezTo>
                      <a:pt x="6607" y="2136"/>
                      <a:pt x="5310" y="16152"/>
                      <a:pt x="0" y="405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EF4DCF6D-30F7-A1E0-1BA5-F506F46EF4D5}"/>
                  </a:ext>
                </a:extLst>
              </p:cNvPr>
              <p:cNvSpPr/>
              <p:nvPr/>
            </p:nvSpPr>
            <p:spPr>
              <a:xfrm>
                <a:off x="3671948" y="2778853"/>
                <a:ext cx="18613" cy="23280"/>
              </a:xfrm>
              <a:custGeom>
                <a:avLst/>
                <a:gdLst>
                  <a:gd name="connsiteX0" fmla="*/ 9289 w 18613"/>
                  <a:gd name="connsiteY0" fmla="*/ 20859 h 23280"/>
                  <a:gd name="connsiteX1" fmla="*/ 4226 w 18613"/>
                  <a:gd name="connsiteY1" fmla="*/ 16166 h 23280"/>
                  <a:gd name="connsiteX2" fmla="*/ 4226 w 18613"/>
                  <a:gd name="connsiteY2" fmla="*/ 7954 h 23280"/>
                  <a:gd name="connsiteX3" fmla="*/ 12623 w 18613"/>
                  <a:gd name="connsiteY3" fmla="*/ 3817 h 23280"/>
                  <a:gd name="connsiteX4" fmla="*/ 14290 w 18613"/>
                  <a:gd name="connsiteY4" fmla="*/ 6781 h 23280"/>
                  <a:gd name="connsiteX5" fmla="*/ 17686 w 18613"/>
                  <a:gd name="connsiteY5" fmla="*/ 20920 h 23280"/>
                  <a:gd name="connsiteX6" fmla="*/ 9289 w 18613"/>
                  <a:gd name="connsiteY6" fmla="*/ 20920 h 23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13" h="23280">
                    <a:moveTo>
                      <a:pt x="9289" y="20859"/>
                    </a:moveTo>
                    <a:cubicBezTo>
                      <a:pt x="9289" y="20859"/>
                      <a:pt x="3671" y="21476"/>
                      <a:pt x="4226" y="16166"/>
                    </a:cubicBezTo>
                    <a:cubicBezTo>
                      <a:pt x="4226" y="16166"/>
                      <a:pt x="-5283" y="12646"/>
                      <a:pt x="4226" y="7954"/>
                    </a:cubicBezTo>
                    <a:cubicBezTo>
                      <a:pt x="4226" y="7954"/>
                      <a:pt x="7622" y="-6741"/>
                      <a:pt x="12623" y="3817"/>
                    </a:cubicBezTo>
                    <a:lnTo>
                      <a:pt x="14290" y="6781"/>
                    </a:lnTo>
                    <a:cubicBezTo>
                      <a:pt x="14290" y="6781"/>
                      <a:pt x="21021" y="13264"/>
                      <a:pt x="17686" y="20920"/>
                    </a:cubicBezTo>
                    <a:cubicBezTo>
                      <a:pt x="17686" y="20920"/>
                      <a:pt x="12068" y="26230"/>
                      <a:pt x="9289" y="209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DEE11DD7-5A29-9765-A4DB-3D037694988E}"/>
                  </a:ext>
                </a:extLst>
              </p:cNvPr>
              <p:cNvSpPr/>
              <p:nvPr/>
            </p:nvSpPr>
            <p:spPr>
              <a:xfrm>
                <a:off x="3686424" y="2806336"/>
                <a:ext cx="6606" cy="5931"/>
              </a:xfrm>
              <a:custGeom>
                <a:avLst/>
                <a:gdLst>
                  <a:gd name="connsiteX0" fmla="*/ 0 w 6606"/>
                  <a:gd name="connsiteY0" fmla="*/ 1464 h 5931"/>
                  <a:gd name="connsiteX1" fmla="*/ 6607 w 6606"/>
                  <a:gd name="connsiteY1" fmla="*/ 784 h 5931"/>
                  <a:gd name="connsiteX2" fmla="*/ 0 w 6606"/>
                  <a:gd name="connsiteY2" fmla="*/ 1464 h 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5931">
                    <a:moveTo>
                      <a:pt x="0" y="1464"/>
                    </a:moveTo>
                    <a:cubicBezTo>
                      <a:pt x="0" y="1464"/>
                      <a:pt x="4384" y="-1315"/>
                      <a:pt x="6607" y="784"/>
                    </a:cubicBezTo>
                    <a:cubicBezTo>
                      <a:pt x="6607" y="784"/>
                      <a:pt x="3087" y="11899"/>
                      <a:pt x="0" y="146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9772F5A9-7A5D-8C3F-3689-192C6AFB7EDB}"/>
                  </a:ext>
                </a:extLst>
              </p:cNvPr>
              <p:cNvSpPr/>
              <p:nvPr/>
            </p:nvSpPr>
            <p:spPr>
              <a:xfrm>
                <a:off x="3687277" y="2812995"/>
                <a:ext cx="12299" cy="3048"/>
              </a:xfrm>
              <a:custGeom>
                <a:avLst/>
                <a:gdLst>
                  <a:gd name="connsiteX0" fmla="*/ 12 w 12299"/>
                  <a:gd name="connsiteY0" fmla="*/ 1720 h 3048"/>
                  <a:gd name="connsiteX1" fmla="*/ 12299 w 12299"/>
                  <a:gd name="connsiteY1" fmla="*/ 794 h 3048"/>
                  <a:gd name="connsiteX2" fmla="*/ 12 w 12299"/>
                  <a:gd name="connsiteY2" fmla="*/ 1720 h 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99" h="3048">
                    <a:moveTo>
                      <a:pt x="12" y="1720"/>
                    </a:moveTo>
                    <a:cubicBezTo>
                      <a:pt x="12" y="1720"/>
                      <a:pt x="-852" y="-1429"/>
                      <a:pt x="12299" y="794"/>
                    </a:cubicBezTo>
                    <a:cubicBezTo>
                      <a:pt x="12299" y="794"/>
                      <a:pt x="10570" y="5178"/>
                      <a:pt x="12" y="17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16E543E-FF37-DF33-834C-9C5D9F7132D6}"/>
                  </a:ext>
                </a:extLst>
              </p:cNvPr>
              <p:cNvSpPr/>
              <p:nvPr/>
            </p:nvSpPr>
            <p:spPr>
              <a:xfrm>
                <a:off x="3693564" y="2819836"/>
                <a:ext cx="4249" cy="6125"/>
              </a:xfrm>
              <a:custGeom>
                <a:avLst/>
                <a:gdLst>
                  <a:gd name="connsiteX0" fmla="*/ 23 w 4249"/>
                  <a:gd name="connsiteY0" fmla="*/ 2536 h 6125"/>
                  <a:gd name="connsiteX1" fmla="*/ 3851 w 4249"/>
                  <a:gd name="connsiteY1" fmla="*/ 745 h 6125"/>
                  <a:gd name="connsiteX2" fmla="*/ 23 w 4249"/>
                  <a:gd name="connsiteY2" fmla="*/ 2536 h 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49" h="6125">
                    <a:moveTo>
                      <a:pt x="23" y="2536"/>
                    </a:moveTo>
                    <a:cubicBezTo>
                      <a:pt x="23" y="2536"/>
                      <a:pt x="-533" y="-1663"/>
                      <a:pt x="3851" y="745"/>
                    </a:cubicBezTo>
                    <a:cubicBezTo>
                      <a:pt x="3851" y="745"/>
                      <a:pt x="6074" y="11551"/>
                      <a:pt x="23" y="25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290EC66F-3946-9C32-39A5-7DF529B15F64}"/>
                  </a:ext>
                </a:extLst>
              </p:cNvPr>
              <p:cNvSpPr/>
              <p:nvPr/>
            </p:nvSpPr>
            <p:spPr>
              <a:xfrm>
                <a:off x="4134691" y="2020224"/>
                <a:ext cx="10863" cy="10816"/>
              </a:xfrm>
              <a:custGeom>
                <a:avLst/>
                <a:gdLst>
                  <a:gd name="connsiteX0" fmla="*/ 0 w 10863"/>
                  <a:gd name="connsiteY0" fmla="*/ 5022 h 10816"/>
                  <a:gd name="connsiteX1" fmla="*/ 7471 w 10863"/>
                  <a:gd name="connsiteY1" fmla="*/ 5022 h 10816"/>
                  <a:gd name="connsiteX2" fmla="*/ 9756 w 10863"/>
                  <a:gd name="connsiteY2" fmla="*/ 9282 h 10816"/>
                  <a:gd name="connsiteX3" fmla="*/ 556 w 10863"/>
                  <a:gd name="connsiteY3" fmla="*/ 7862 h 10816"/>
                  <a:gd name="connsiteX4" fmla="*/ 0 w 10863"/>
                  <a:gd name="connsiteY4" fmla="*/ 5022 h 10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3" h="10816">
                    <a:moveTo>
                      <a:pt x="0" y="5022"/>
                    </a:moveTo>
                    <a:cubicBezTo>
                      <a:pt x="0" y="5022"/>
                      <a:pt x="9756" y="-6277"/>
                      <a:pt x="7471" y="5022"/>
                    </a:cubicBezTo>
                    <a:cubicBezTo>
                      <a:pt x="7471" y="5022"/>
                      <a:pt x="13213" y="8294"/>
                      <a:pt x="9756" y="9282"/>
                    </a:cubicBezTo>
                    <a:cubicBezTo>
                      <a:pt x="9756" y="9282"/>
                      <a:pt x="2902" y="13543"/>
                      <a:pt x="556" y="7862"/>
                    </a:cubicBezTo>
                    <a:lnTo>
                      <a:pt x="0" y="502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AA8CE01C-9CE1-E976-24FF-FED6DA61A2E9}"/>
                  </a:ext>
                </a:extLst>
              </p:cNvPr>
              <p:cNvSpPr/>
              <p:nvPr/>
            </p:nvSpPr>
            <p:spPr>
              <a:xfrm>
                <a:off x="4148141" y="2035346"/>
                <a:ext cx="58500" cy="23102"/>
              </a:xfrm>
              <a:custGeom>
                <a:avLst/>
                <a:gdLst>
                  <a:gd name="connsiteX0" fmla="*/ 2851 w 58500"/>
                  <a:gd name="connsiteY0" fmla="*/ 5768 h 23102"/>
                  <a:gd name="connsiteX1" fmla="*/ 9520 w 58500"/>
                  <a:gd name="connsiteY1" fmla="*/ 335 h 23102"/>
                  <a:gd name="connsiteX2" fmla="*/ 21621 w 58500"/>
                  <a:gd name="connsiteY2" fmla="*/ 3052 h 23102"/>
                  <a:gd name="connsiteX3" fmla="*/ 37922 w 58500"/>
                  <a:gd name="connsiteY3" fmla="*/ 2373 h 23102"/>
                  <a:gd name="connsiteX4" fmla="*/ 58483 w 58500"/>
                  <a:gd name="connsiteY4" fmla="*/ 4410 h 23102"/>
                  <a:gd name="connsiteX5" fmla="*/ 48789 w 58500"/>
                  <a:gd name="connsiteY5" fmla="*/ 6448 h 23102"/>
                  <a:gd name="connsiteX6" fmla="*/ 42738 w 58500"/>
                  <a:gd name="connsiteY6" fmla="*/ 18611 h 23102"/>
                  <a:gd name="connsiteX7" fmla="*/ 35452 w 58500"/>
                  <a:gd name="connsiteY7" fmla="*/ 22687 h 23102"/>
                  <a:gd name="connsiteX8" fmla="*/ 30636 w 58500"/>
                  <a:gd name="connsiteY8" fmla="*/ 11202 h 23102"/>
                  <a:gd name="connsiteX9" fmla="*/ 19769 w 58500"/>
                  <a:gd name="connsiteY9" fmla="*/ 10523 h 23102"/>
                  <a:gd name="connsiteX10" fmla="*/ 2851 w 58500"/>
                  <a:gd name="connsiteY10" fmla="*/ 5768 h 23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500" h="23102">
                    <a:moveTo>
                      <a:pt x="2851" y="5768"/>
                    </a:moveTo>
                    <a:cubicBezTo>
                      <a:pt x="2851" y="5768"/>
                      <a:pt x="-6843" y="-1641"/>
                      <a:pt x="9520" y="335"/>
                    </a:cubicBezTo>
                    <a:cubicBezTo>
                      <a:pt x="9520" y="335"/>
                      <a:pt x="19831" y="1014"/>
                      <a:pt x="21621" y="3052"/>
                    </a:cubicBezTo>
                    <a:cubicBezTo>
                      <a:pt x="21621" y="3052"/>
                      <a:pt x="33106" y="4410"/>
                      <a:pt x="37922" y="2373"/>
                    </a:cubicBezTo>
                    <a:cubicBezTo>
                      <a:pt x="42738" y="1014"/>
                      <a:pt x="59100" y="-1023"/>
                      <a:pt x="58483" y="4410"/>
                    </a:cubicBezTo>
                    <a:cubicBezTo>
                      <a:pt x="58483" y="4410"/>
                      <a:pt x="52432" y="9164"/>
                      <a:pt x="48789" y="6448"/>
                    </a:cubicBezTo>
                    <a:cubicBezTo>
                      <a:pt x="48789" y="6448"/>
                      <a:pt x="47554" y="18611"/>
                      <a:pt x="42738" y="18611"/>
                    </a:cubicBezTo>
                    <a:cubicBezTo>
                      <a:pt x="42738" y="18611"/>
                      <a:pt x="37922" y="24724"/>
                      <a:pt x="35452" y="22687"/>
                    </a:cubicBezTo>
                    <a:cubicBezTo>
                      <a:pt x="35452" y="22687"/>
                      <a:pt x="30019" y="17253"/>
                      <a:pt x="30636" y="11202"/>
                    </a:cubicBezTo>
                    <a:lnTo>
                      <a:pt x="19769" y="10523"/>
                    </a:lnTo>
                    <a:cubicBezTo>
                      <a:pt x="19769" y="10523"/>
                      <a:pt x="3468" y="15277"/>
                      <a:pt x="2851" y="576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1319FC2A-6DA0-E5CD-35A4-B2705F757736}"/>
                  </a:ext>
                </a:extLst>
              </p:cNvPr>
              <p:cNvSpPr/>
              <p:nvPr/>
            </p:nvSpPr>
            <p:spPr>
              <a:xfrm>
                <a:off x="4133518" y="1913639"/>
                <a:ext cx="79810" cy="32767"/>
              </a:xfrm>
              <a:custGeom>
                <a:avLst/>
                <a:gdLst>
                  <a:gd name="connsiteX0" fmla="*/ 18832 w 79810"/>
                  <a:gd name="connsiteY0" fmla="*/ 10902 h 32767"/>
                  <a:gd name="connsiteX1" fmla="*/ 6113 w 79810"/>
                  <a:gd name="connsiteY1" fmla="*/ 8864 h 32767"/>
                  <a:gd name="connsiteX2" fmla="*/ 3211 w 79810"/>
                  <a:gd name="connsiteY2" fmla="*/ 4171 h 32767"/>
                  <a:gd name="connsiteX3" fmla="*/ 10127 w 79810"/>
                  <a:gd name="connsiteY3" fmla="*/ 4171 h 32767"/>
                  <a:gd name="connsiteX4" fmla="*/ 28588 w 79810"/>
                  <a:gd name="connsiteY4" fmla="*/ 7505 h 32767"/>
                  <a:gd name="connsiteX5" fmla="*/ 67796 w 79810"/>
                  <a:gd name="connsiteY5" fmla="*/ 22263 h 32767"/>
                  <a:gd name="connsiteX6" fmla="*/ 76996 w 79810"/>
                  <a:gd name="connsiteY6" fmla="*/ 32327 h 32767"/>
                  <a:gd name="connsiteX7" fmla="*/ 49334 w 79810"/>
                  <a:gd name="connsiteY7" fmla="*/ 29672 h 32767"/>
                  <a:gd name="connsiteX8" fmla="*/ 25130 w 79810"/>
                  <a:gd name="connsiteY8" fmla="*/ 14915 h 32767"/>
                  <a:gd name="connsiteX9" fmla="*/ 18771 w 79810"/>
                  <a:gd name="connsiteY9" fmla="*/ 10902 h 3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810" h="32767">
                    <a:moveTo>
                      <a:pt x="18832" y="10902"/>
                    </a:moveTo>
                    <a:cubicBezTo>
                      <a:pt x="18832" y="10902"/>
                      <a:pt x="7904" y="12939"/>
                      <a:pt x="6113" y="8864"/>
                    </a:cubicBezTo>
                    <a:cubicBezTo>
                      <a:pt x="6113" y="8864"/>
                      <a:pt x="-5433" y="8185"/>
                      <a:pt x="3211" y="4171"/>
                    </a:cubicBezTo>
                    <a:cubicBezTo>
                      <a:pt x="3211" y="4171"/>
                      <a:pt x="4384" y="-5214"/>
                      <a:pt x="10127" y="4171"/>
                    </a:cubicBezTo>
                    <a:cubicBezTo>
                      <a:pt x="10127" y="4171"/>
                      <a:pt x="23957" y="3492"/>
                      <a:pt x="28588" y="7505"/>
                    </a:cubicBezTo>
                    <a:cubicBezTo>
                      <a:pt x="28588" y="7505"/>
                      <a:pt x="56250" y="8185"/>
                      <a:pt x="67796" y="22263"/>
                    </a:cubicBezTo>
                    <a:cubicBezTo>
                      <a:pt x="67796" y="22263"/>
                      <a:pt x="86814" y="26955"/>
                      <a:pt x="76996" y="32327"/>
                    </a:cubicBezTo>
                    <a:cubicBezTo>
                      <a:pt x="76996" y="32327"/>
                      <a:pt x="60819" y="34364"/>
                      <a:pt x="49334" y="29672"/>
                    </a:cubicBezTo>
                    <a:cubicBezTo>
                      <a:pt x="49334" y="29672"/>
                      <a:pt x="25686" y="23621"/>
                      <a:pt x="25130" y="14915"/>
                    </a:cubicBezTo>
                    <a:lnTo>
                      <a:pt x="18771" y="1090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7B5C6735-70C9-C4FE-ADC5-334409650F8E}"/>
                  </a:ext>
                </a:extLst>
              </p:cNvPr>
              <p:cNvSpPr/>
              <p:nvPr/>
            </p:nvSpPr>
            <p:spPr>
              <a:xfrm>
                <a:off x="4467358" y="1982088"/>
                <a:ext cx="46774" cy="49151"/>
              </a:xfrm>
              <a:custGeom>
                <a:avLst/>
                <a:gdLst>
                  <a:gd name="connsiteX0" fmla="*/ 10758 w 46774"/>
                  <a:gd name="connsiteY0" fmla="*/ 26487 h 49151"/>
                  <a:gd name="connsiteX1" fmla="*/ 21563 w 46774"/>
                  <a:gd name="connsiteY1" fmla="*/ 17040 h 49151"/>
                  <a:gd name="connsiteX2" fmla="*/ 35332 w 46774"/>
                  <a:gd name="connsiteY2" fmla="*/ 60 h 49151"/>
                  <a:gd name="connsiteX3" fmla="*/ 28726 w 46774"/>
                  <a:gd name="connsiteY3" fmla="*/ 19510 h 49151"/>
                  <a:gd name="connsiteX4" fmla="*/ 38296 w 46774"/>
                  <a:gd name="connsiteY4" fmla="*/ 20745 h 49151"/>
                  <a:gd name="connsiteX5" fmla="*/ 46076 w 46774"/>
                  <a:gd name="connsiteY5" fmla="*/ 20745 h 49151"/>
                  <a:gd name="connsiteX6" fmla="*/ 37679 w 46774"/>
                  <a:gd name="connsiteY6" fmla="*/ 32044 h 49151"/>
                  <a:gd name="connsiteX7" fmla="*/ 25083 w 46774"/>
                  <a:gd name="connsiteY7" fmla="*/ 49024 h 49151"/>
                  <a:gd name="connsiteX8" fmla="*/ 21501 w 46774"/>
                  <a:gd name="connsiteY8" fmla="*/ 40256 h 49151"/>
                  <a:gd name="connsiteX9" fmla="*/ 11931 w 46774"/>
                  <a:gd name="connsiteY9" fmla="*/ 36489 h 49151"/>
                  <a:gd name="connsiteX10" fmla="*/ 570 w 46774"/>
                  <a:gd name="connsiteY10" fmla="*/ 37724 h 49151"/>
                  <a:gd name="connsiteX11" fmla="*/ 10758 w 46774"/>
                  <a:gd name="connsiteY11" fmla="*/ 26425 h 49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774" h="49151">
                    <a:moveTo>
                      <a:pt x="10758" y="26487"/>
                    </a:moveTo>
                    <a:cubicBezTo>
                      <a:pt x="10758" y="26487"/>
                      <a:pt x="7732" y="15805"/>
                      <a:pt x="21563" y="17040"/>
                    </a:cubicBezTo>
                    <a:cubicBezTo>
                      <a:pt x="21563" y="17040"/>
                      <a:pt x="26935" y="-1175"/>
                      <a:pt x="35332" y="60"/>
                    </a:cubicBezTo>
                    <a:cubicBezTo>
                      <a:pt x="35332" y="60"/>
                      <a:pt x="28726" y="15126"/>
                      <a:pt x="28726" y="19510"/>
                    </a:cubicBezTo>
                    <a:lnTo>
                      <a:pt x="38296" y="20745"/>
                    </a:lnTo>
                    <a:cubicBezTo>
                      <a:pt x="38296" y="20745"/>
                      <a:pt x="49657" y="10063"/>
                      <a:pt x="46076" y="20745"/>
                    </a:cubicBezTo>
                    <a:cubicBezTo>
                      <a:pt x="46076" y="20745"/>
                      <a:pt x="41878" y="31426"/>
                      <a:pt x="37679" y="32044"/>
                    </a:cubicBezTo>
                    <a:cubicBezTo>
                      <a:pt x="37679" y="32044"/>
                      <a:pt x="41878" y="50876"/>
                      <a:pt x="25083" y="49024"/>
                    </a:cubicBezTo>
                    <a:cubicBezTo>
                      <a:pt x="25083" y="49024"/>
                      <a:pt x="15512" y="49641"/>
                      <a:pt x="21501" y="40256"/>
                    </a:cubicBezTo>
                    <a:cubicBezTo>
                      <a:pt x="21501" y="40256"/>
                      <a:pt x="19711" y="28339"/>
                      <a:pt x="11931" y="36489"/>
                    </a:cubicBezTo>
                    <a:cubicBezTo>
                      <a:pt x="11931" y="36489"/>
                      <a:pt x="-3073" y="51555"/>
                      <a:pt x="570" y="37724"/>
                    </a:cubicBezTo>
                    <a:cubicBezTo>
                      <a:pt x="570" y="37724"/>
                      <a:pt x="4769" y="28278"/>
                      <a:pt x="10758" y="2642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8CCA80F0-64A8-2EA3-C554-A6B59D8BF3CA}"/>
                  </a:ext>
                </a:extLst>
              </p:cNvPr>
              <p:cNvSpPr/>
              <p:nvPr/>
            </p:nvSpPr>
            <p:spPr>
              <a:xfrm>
                <a:off x="4296881" y="1861922"/>
                <a:ext cx="210499" cy="163920"/>
              </a:xfrm>
              <a:custGeom>
                <a:avLst/>
                <a:gdLst>
                  <a:gd name="connsiteX0" fmla="*/ 168083 w 210499"/>
                  <a:gd name="connsiteY0" fmla="*/ 128006 h 163920"/>
                  <a:gd name="connsiteX1" fmla="*/ 146905 w 210499"/>
                  <a:gd name="connsiteY1" fmla="*/ 146838 h 163920"/>
                  <a:gd name="connsiteX2" fmla="*/ 140669 w 210499"/>
                  <a:gd name="connsiteY2" fmla="*/ 152889 h 163920"/>
                  <a:gd name="connsiteX3" fmla="*/ 114489 w 210499"/>
                  <a:gd name="connsiteY3" fmla="*/ 160175 h 163920"/>
                  <a:gd name="connsiteX4" fmla="*/ 133198 w 210499"/>
                  <a:gd name="connsiteY4" fmla="*/ 151037 h 163920"/>
                  <a:gd name="connsiteX5" fmla="*/ 144435 w 210499"/>
                  <a:gd name="connsiteY5" fmla="*/ 140725 h 163920"/>
                  <a:gd name="connsiteX6" fmla="*/ 148202 w 210499"/>
                  <a:gd name="connsiteY6" fmla="*/ 136465 h 163920"/>
                  <a:gd name="connsiteX7" fmla="*/ 131345 w 210499"/>
                  <a:gd name="connsiteY7" fmla="*/ 132204 h 163920"/>
                  <a:gd name="connsiteX8" fmla="*/ 126961 w 210499"/>
                  <a:gd name="connsiteY8" fmla="*/ 135847 h 163920"/>
                  <a:gd name="connsiteX9" fmla="*/ 115107 w 210499"/>
                  <a:gd name="connsiteY9" fmla="*/ 137082 h 163920"/>
                  <a:gd name="connsiteX10" fmla="*/ 108870 w 210499"/>
                  <a:gd name="connsiteY10" fmla="*/ 133439 h 163920"/>
                  <a:gd name="connsiteX11" fmla="*/ 99547 w 210499"/>
                  <a:gd name="connsiteY11" fmla="*/ 136465 h 163920"/>
                  <a:gd name="connsiteX12" fmla="*/ 47187 w 210499"/>
                  <a:gd name="connsiteY12" fmla="*/ 134612 h 163920"/>
                  <a:gd name="connsiteX13" fmla="*/ 22860 w 210499"/>
                  <a:gd name="connsiteY13" fmla="*/ 135230 h 163920"/>
                  <a:gd name="connsiteX14" fmla="*/ 446 w 210499"/>
                  <a:gd name="connsiteY14" fmla="*/ 133378 h 163920"/>
                  <a:gd name="connsiteX15" fmla="*/ 14771 w 210499"/>
                  <a:gd name="connsiteY15" fmla="*/ 117571 h 163920"/>
                  <a:gd name="connsiteX16" fmla="*/ 29096 w 210499"/>
                  <a:gd name="connsiteY16" fmla="*/ 108433 h 163920"/>
                  <a:gd name="connsiteX17" fmla="*/ 25329 w 210499"/>
                  <a:gd name="connsiteY17" fmla="*/ 96269 h 163920"/>
                  <a:gd name="connsiteX18" fmla="*/ 37184 w 210499"/>
                  <a:gd name="connsiteY18" fmla="*/ 92626 h 163920"/>
                  <a:gd name="connsiteX19" fmla="*/ 42803 w 210499"/>
                  <a:gd name="connsiteY19" fmla="*/ 89601 h 163920"/>
                  <a:gd name="connsiteX20" fmla="*/ 45891 w 210499"/>
                  <a:gd name="connsiteY20" fmla="*/ 72003 h 163920"/>
                  <a:gd name="connsiteX21" fmla="*/ 78924 w 210499"/>
                  <a:gd name="connsiteY21" fmla="*/ 23410 h 163920"/>
                  <a:gd name="connsiteX22" fmla="*/ 84543 w 210499"/>
                  <a:gd name="connsiteY22" fmla="*/ 15507 h 163920"/>
                  <a:gd name="connsiteX23" fmla="*/ 100720 w 210499"/>
                  <a:gd name="connsiteY23" fmla="*/ 8221 h 163920"/>
                  <a:gd name="connsiteX24" fmla="*/ 115662 w 210499"/>
                  <a:gd name="connsiteY24" fmla="*/ 3960 h 163920"/>
                  <a:gd name="connsiteX25" fmla="*/ 120046 w 210499"/>
                  <a:gd name="connsiteY25" fmla="*/ 2726 h 163920"/>
                  <a:gd name="connsiteX26" fmla="*/ 126900 w 210499"/>
                  <a:gd name="connsiteY26" fmla="*/ 8777 h 163920"/>
                  <a:gd name="connsiteX27" fmla="*/ 105104 w 210499"/>
                  <a:gd name="connsiteY27" fmla="*/ 8159 h 163920"/>
                  <a:gd name="connsiteX28" fmla="*/ 110105 w 210499"/>
                  <a:gd name="connsiteY28" fmla="*/ 12420 h 163920"/>
                  <a:gd name="connsiteX29" fmla="*/ 112575 w 210499"/>
                  <a:gd name="connsiteY29" fmla="*/ 23966 h 163920"/>
                  <a:gd name="connsiteX30" fmla="*/ 92631 w 210499"/>
                  <a:gd name="connsiteY30" fmla="*/ 40946 h 163920"/>
                  <a:gd name="connsiteX31" fmla="*/ 78307 w 210499"/>
                  <a:gd name="connsiteY31" fmla="*/ 62803 h 163920"/>
                  <a:gd name="connsiteX32" fmla="*/ 87630 w 210499"/>
                  <a:gd name="connsiteY32" fmla="*/ 68298 h 163920"/>
                  <a:gd name="connsiteX33" fmla="*/ 113192 w 210499"/>
                  <a:gd name="connsiteY33" fmla="*/ 53727 h 163920"/>
                  <a:gd name="connsiteX34" fmla="*/ 111958 w 210499"/>
                  <a:gd name="connsiteY34" fmla="*/ 61013 h 163920"/>
                  <a:gd name="connsiteX35" fmla="*/ 109488 w 210499"/>
                  <a:gd name="connsiteY35" fmla="*/ 67681 h 163920"/>
                  <a:gd name="connsiteX36" fmla="*/ 118811 w 210499"/>
                  <a:gd name="connsiteY36" fmla="*/ 75584 h 163920"/>
                  <a:gd name="connsiteX37" fmla="*/ 134988 w 210499"/>
                  <a:gd name="connsiteY37" fmla="*/ 79845 h 163920"/>
                  <a:gd name="connsiteX38" fmla="*/ 162403 w 210499"/>
                  <a:gd name="connsiteY38" fmla="*/ 76202 h 163920"/>
                  <a:gd name="connsiteX39" fmla="*/ 168639 w 210499"/>
                  <a:gd name="connsiteY39" fmla="*/ 74967 h 163920"/>
                  <a:gd name="connsiteX40" fmla="*/ 186730 w 210499"/>
                  <a:gd name="connsiteY40" fmla="*/ 76819 h 163920"/>
                  <a:gd name="connsiteX41" fmla="*/ 189200 w 210499"/>
                  <a:gd name="connsiteY41" fmla="*/ 82870 h 163920"/>
                  <a:gd name="connsiteX42" fmla="*/ 177345 w 210499"/>
                  <a:gd name="connsiteY42" fmla="*/ 92564 h 163920"/>
                  <a:gd name="connsiteX43" fmla="*/ 179197 w 210499"/>
                  <a:gd name="connsiteY43" fmla="*/ 98615 h 163920"/>
                  <a:gd name="connsiteX44" fmla="*/ 187904 w 210499"/>
                  <a:gd name="connsiteY44" fmla="*/ 107136 h 163920"/>
                  <a:gd name="connsiteX45" fmla="*/ 200376 w 210499"/>
                  <a:gd name="connsiteY45" fmla="*/ 101641 h 163920"/>
                  <a:gd name="connsiteX46" fmla="*/ 209699 w 210499"/>
                  <a:gd name="connsiteY46" fmla="*/ 106519 h 163920"/>
                  <a:gd name="connsiteX47" fmla="*/ 192226 w 210499"/>
                  <a:gd name="connsiteY47" fmla="*/ 115657 h 163920"/>
                  <a:gd name="connsiteX48" fmla="*/ 182223 w 210499"/>
                  <a:gd name="connsiteY48" fmla="*/ 119300 h 163920"/>
                  <a:gd name="connsiteX49" fmla="*/ 184075 w 210499"/>
                  <a:gd name="connsiteY49" fmla="*/ 130846 h 163920"/>
                  <a:gd name="connsiteX50" fmla="*/ 167898 w 210499"/>
                  <a:gd name="connsiteY50" fmla="*/ 127821 h 163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10499" h="163920">
                    <a:moveTo>
                      <a:pt x="168083" y="128006"/>
                    </a:moveTo>
                    <a:cubicBezTo>
                      <a:pt x="168083" y="128006"/>
                      <a:pt x="159378" y="146838"/>
                      <a:pt x="146905" y="146838"/>
                    </a:cubicBezTo>
                    <a:cubicBezTo>
                      <a:pt x="146905" y="146838"/>
                      <a:pt x="140669" y="147455"/>
                      <a:pt x="140669" y="152889"/>
                    </a:cubicBezTo>
                    <a:cubicBezTo>
                      <a:pt x="140669" y="152889"/>
                      <a:pt x="123812" y="171721"/>
                      <a:pt x="114489" y="160175"/>
                    </a:cubicBezTo>
                    <a:cubicBezTo>
                      <a:pt x="114489" y="160175"/>
                      <a:pt x="112019" y="152271"/>
                      <a:pt x="133198" y="151037"/>
                    </a:cubicBezTo>
                    <a:cubicBezTo>
                      <a:pt x="133198" y="151037"/>
                      <a:pt x="138199" y="140108"/>
                      <a:pt x="144435" y="140725"/>
                    </a:cubicBezTo>
                    <a:lnTo>
                      <a:pt x="148202" y="136465"/>
                    </a:lnTo>
                    <a:cubicBezTo>
                      <a:pt x="148202" y="136465"/>
                      <a:pt x="131345" y="137700"/>
                      <a:pt x="131345" y="132204"/>
                    </a:cubicBezTo>
                    <a:lnTo>
                      <a:pt x="126961" y="135847"/>
                    </a:lnTo>
                    <a:cubicBezTo>
                      <a:pt x="126961" y="135847"/>
                      <a:pt x="126344" y="152827"/>
                      <a:pt x="115107" y="137082"/>
                    </a:cubicBezTo>
                    <a:lnTo>
                      <a:pt x="108870" y="133439"/>
                    </a:lnTo>
                    <a:cubicBezTo>
                      <a:pt x="108870" y="133439"/>
                      <a:pt x="102634" y="132822"/>
                      <a:pt x="99547" y="136465"/>
                    </a:cubicBezTo>
                    <a:cubicBezTo>
                      <a:pt x="97077" y="140108"/>
                      <a:pt x="49657" y="136465"/>
                      <a:pt x="47187" y="134612"/>
                    </a:cubicBezTo>
                    <a:lnTo>
                      <a:pt x="22860" y="135230"/>
                    </a:lnTo>
                    <a:cubicBezTo>
                      <a:pt x="22860" y="135230"/>
                      <a:pt x="10387" y="144368"/>
                      <a:pt x="446" y="133378"/>
                    </a:cubicBezTo>
                    <a:cubicBezTo>
                      <a:pt x="446" y="133378"/>
                      <a:pt x="-3938" y="120041"/>
                      <a:pt x="14771" y="117571"/>
                    </a:cubicBezTo>
                    <a:cubicBezTo>
                      <a:pt x="14771" y="117571"/>
                      <a:pt x="19155" y="108433"/>
                      <a:pt x="29096" y="108433"/>
                    </a:cubicBezTo>
                    <a:cubicBezTo>
                      <a:pt x="29096" y="108433"/>
                      <a:pt x="14154" y="100529"/>
                      <a:pt x="25329" y="96269"/>
                    </a:cubicBezTo>
                    <a:cubicBezTo>
                      <a:pt x="25329" y="96269"/>
                      <a:pt x="30948" y="75584"/>
                      <a:pt x="37184" y="92626"/>
                    </a:cubicBezTo>
                    <a:lnTo>
                      <a:pt x="42803" y="89601"/>
                    </a:lnTo>
                    <a:cubicBezTo>
                      <a:pt x="42803" y="89601"/>
                      <a:pt x="30331" y="73176"/>
                      <a:pt x="45891" y="72003"/>
                    </a:cubicBezTo>
                    <a:cubicBezTo>
                      <a:pt x="45891" y="72003"/>
                      <a:pt x="61450" y="34339"/>
                      <a:pt x="78924" y="23410"/>
                    </a:cubicBezTo>
                    <a:lnTo>
                      <a:pt x="84543" y="15507"/>
                    </a:lnTo>
                    <a:cubicBezTo>
                      <a:pt x="84543" y="15507"/>
                      <a:pt x="85778" y="8221"/>
                      <a:pt x="100720" y="8221"/>
                    </a:cubicBezTo>
                    <a:cubicBezTo>
                      <a:pt x="100720" y="8221"/>
                      <a:pt x="109426" y="935"/>
                      <a:pt x="115662" y="3960"/>
                    </a:cubicBezTo>
                    <a:lnTo>
                      <a:pt x="120046" y="2726"/>
                    </a:lnTo>
                    <a:cubicBezTo>
                      <a:pt x="120046" y="2726"/>
                      <a:pt x="130049" y="-6413"/>
                      <a:pt x="126900" y="8777"/>
                    </a:cubicBezTo>
                    <a:lnTo>
                      <a:pt x="105104" y="8159"/>
                    </a:lnTo>
                    <a:lnTo>
                      <a:pt x="110105" y="12420"/>
                    </a:lnTo>
                    <a:cubicBezTo>
                      <a:pt x="110105" y="12420"/>
                      <a:pt x="123195" y="12420"/>
                      <a:pt x="112575" y="23966"/>
                    </a:cubicBezTo>
                    <a:cubicBezTo>
                      <a:pt x="112575" y="23966"/>
                      <a:pt x="95101" y="39155"/>
                      <a:pt x="92631" y="40946"/>
                    </a:cubicBezTo>
                    <a:cubicBezTo>
                      <a:pt x="92631" y="40946"/>
                      <a:pt x="83925" y="59160"/>
                      <a:pt x="78307" y="62803"/>
                    </a:cubicBezTo>
                    <a:cubicBezTo>
                      <a:pt x="78307" y="62803"/>
                      <a:pt x="87630" y="65829"/>
                      <a:pt x="87630" y="68298"/>
                    </a:cubicBezTo>
                    <a:cubicBezTo>
                      <a:pt x="87630" y="68298"/>
                      <a:pt x="102572" y="48231"/>
                      <a:pt x="113192" y="53727"/>
                    </a:cubicBezTo>
                    <a:cubicBezTo>
                      <a:pt x="113192" y="53727"/>
                      <a:pt x="135606" y="59222"/>
                      <a:pt x="111958" y="61013"/>
                    </a:cubicBezTo>
                    <a:lnTo>
                      <a:pt x="109488" y="67681"/>
                    </a:lnTo>
                    <a:cubicBezTo>
                      <a:pt x="109488" y="67681"/>
                      <a:pt x="118811" y="70089"/>
                      <a:pt x="118811" y="75584"/>
                    </a:cubicBezTo>
                    <a:cubicBezTo>
                      <a:pt x="118811" y="75584"/>
                      <a:pt x="134371" y="71324"/>
                      <a:pt x="134988" y="79845"/>
                    </a:cubicBezTo>
                    <a:cubicBezTo>
                      <a:pt x="134988" y="79845"/>
                      <a:pt x="153079" y="77992"/>
                      <a:pt x="162403" y="76202"/>
                    </a:cubicBezTo>
                    <a:cubicBezTo>
                      <a:pt x="162403" y="76202"/>
                      <a:pt x="164255" y="70151"/>
                      <a:pt x="168639" y="74967"/>
                    </a:cubicBezTo>
                    <a:cubicBezTo>
                      <a:pt x="168639" y="74967"/>
                      <a:pt x="184199" y="72559"/>
                      <a:pt x="186730" y="76819"/>
                    </a:cubicBezTo>
                    <a:cubicBezTo>
                      <a:pt x="186730" y="76819"/>
                      <a:pt x="198585" y="81080"/>
                      <a:pt x="189200" y="82870"/>
                    </a:cubicBezTo>
                    <a:cubicBezTo>
                      <a:pt x="189200" y="82870"/>
                      <a:pt x="183581" y="92564"/>
                      <a:pt x="177345" y="92564"/>
                    </a:cubicBezTo>
                    <a:lnTo>
                      <a:pt x="179197" y="98615"/>
                    </a:lnTo>
                    <a:cubicBezTo>
                      <a:pt x="179197" y="98615"/>
                      <a:pt x="187904" y="102876"/>
                      <a:pt x="187904" y="107136"/>
                    </a:cubicBezTo>
                    <a:cubicBezTo>
                      <a:pt x="187904" y="107136"/>
                      <a:pt x="198524" y="103493"/>
                      <a:pt x="200376" y="101641"/>
                    </a:cubicBezTo>
                    <a:cubicBezTo>
                      <a:pt x="202846" y="100406"/>
                      <a:pt x="213466" y="99788"/>
                      <a:pt x="209699" y="106519"/>
                    </a:cubicBezTo>
                    <a:cubicBezTo>
                      <a:pt x="209699" y="106519"/>
                      <a:pt x="195992" y="113187"/>
                      <a:pt x="192226" y="115657"/>
                    </a:cubicBezTo>
                    <a:lnTo>
                      <a:pt x="182223" y="119300"/>
                    </a:lnTo>
                    <a:cubicBezTo>
                      <a:pt x="182223" y="119300"/>
                      <a:pt x="187224" y="127821"/>
                      <a:pt x="184075" y="130846"/>
                    </a:cubicBezTo>
                    <a:cubicBezTo>
                      <a:pt x="184075" y="130846"/>
                      <a:pt x="180988" y="135724"/>
                      <a:pt x="167898" y="1278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777ED869-2933-0988-BF4E-2D0CFA0C1196}"/>
                  </a:ext>
                </a:extLst>
              </p:cNvPr>
              <p:cNvSpPr/>
              <p:nvPr/>
            </p:nvSpPr>
            <p:spPr>
              <a:xfrm>
                <a:off x="4464347" y="1923820"/>
                <a:ext cx="6606" cy="5997"/>
              </a:xfrm>
              <a:custGeom>
                <a:avLst/>
                <a:gdLst>
                  <a:gd name="connsiteX0" fmla="*/ 0 w 6606"/>
                  <a:gd name="connsiteY0" fmla="*/ 968 h 5997"/>
                  <a:gd name="connsiteX1" fmla="*/ 6607 w 6606"/>
                  <a:gd name="connsiteY1" fmla="*/ 2882 h 5997"/>
                  <a:gd name="connsiteX2" fmla="*/ 0 w 6606"/>
                  <a:gd name="connsiteY2" fmla="*/ 968 h 5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5997">
                    <a:moveTo>
                      <a:pt x="0" y="968"/>
                    </a:moveTo>
                    <a:cubicBezTo>
                      <a:pt x="0" y="968"/>
                      <a:pt x="5680" y="-2181"/>
                      <a:pt x="6607" y="2882"/>
                    </a:cubicBezTo>
                    <a:cubicBezTo>
                      <a:pt x="6607" y="2882"/>
                      <a:pt x="0" y="11032"/>
                      <a:pt x="0" y="96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D70E6B89-FAE9-30CE-1D42-BCDD9AF5FD56}"/>
                  </a:ext>
                </a:extLst>
              </p:cNvPr>
              <p:cNvSpPr/>
              <p:nvPr/>
            </p:nvSpPr>
            <p:spPr>
              <a:xfrm>
                <a:off x="4306095" y="1958352"/>
                <a:ext cx="6606" cy="9592"/>
              </a:xfrm>
              <a:custGeom>
                <a:avLst/>
                <a:gdLst>
                  <a:gd name="connsiteX0" fmla="*/ 0 w 6606"/>
                  <a:gd name="connsiteY0" fmla="*/ 6137 h 9592"/>
                  <a:gd name="connsiteX1" fmla="*/ 6607 w 6606"/>
                  <a:gd name="connsiteY1" fmla="*/ 1568 h 9592"/>
                  <a:gd name="connsiteX2" fmla="*/ 0 w 6606"/>
                  <a:gd name="connsiteY2" fmla="*/ 6137 h 9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9592">
                    <a:moveTo>
                      <a:pt x="0" y="6137"/>
                    </a:moveTo>
                    <a:cubicBezTo>
                      <a:pt x="0" y="6137"/>
                      <a:pt x="1667" y="-3742"/>
                      <a:pt x="6607" y="1568"/>
                    </a:cubicBezTo>
                    <a:cubicBezTo>
                      <a:pt x="6607" y="1568"/>
                      <a:pt x="6051" y="16016"/>
                      <a:pt x="0" y="61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6BCBC9BE-90C8-615D-2A28-1CDB58FF3DCA}"/>
                  </a:ext>
                </a:extLst>
              </p:cNvPr>
              <p:cNvSpPr/>
              <p:nvPr/>
            </p:nvSpPr>
            <p:spPr>
              <a:xfrm>
                <a:off x="4001764" y="1549810"/>
                <a:ext cx="13254" cy="12695"/>
              </a:xfrm>
              <a:custGeom>
                <a:avLst/>
                <a:gdLst>
                  <a:gd name="connsiteX0" fmla="*/ 6042 w 13254"/>
                  <a:gd name="connsiteY0" fmla="*/ 12103 h 12695"/>
                  <a:gd name="connsiteX1" fmla="*/ 3326 w 13254"/>
                  <a:gd name="connsiteY1" fmla="*/ 4693 h 12695"/>
                  <a:gd name="connsiteX2" fmla="*/ 13205 w 13254"/>
                  <a:gd name="connsiteY2" fmla="*/ 2224 h 12695"/>
                  <a:gd name="connsiteX3" fmla="*/ 6042 w 13254"/>
                  <a:gd name="connsiteY3" fmla="*/ 12103 h 1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54" h="12695">
                    <a:moveTo>
                      <a:pt x="6042" y="12103"/>
                    </a:moveTo>
                    <a:cubicBezTo>
                      <a:pt x="6042" y="12103"/>
                      <a:pt x="-5504" y="15807"/>
                      <a:pt x="3326" y="4693"/>
                    </a:cubicBezTo>
                    <a:cubicBezTo>
                      <a:pt x="3326" y="4693"/>
                      <a:pt x="9932" y="-3951"/>
                      <a:pt x="13205" y="2224"/>
                    </a:cubicBezTo>
                    <a:cubicBezTo>
                      <a:pt x="13205" y="2224"/>
                      <a:pt x="14316" y="12720"/>
                      <a:pt x="6042" y="1210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28ED2D98-BBD2-1CC1-D1BA-40D4D74D081D}"/>
                  </a:ext>
                </a:extLst>
              </p:cNvPr>
              <p:cNvSpPr/>
              <p:nvPr/>
            </p:nvSpPr>
            <p:spPr>
              <a:xfrm>
                <a:off x="4095459" y="1504006"/>
                <a:ext cx="22842" cy="17649"/>
              </a:xfrm>
              <a:custGeom>
                <a:avLst/>
                <a:gdLst>
                  <a:gd name="connsiteX0" fmla="*/ 10891 w 22842"/>
                  <a:gd name="connsiteY0" fmla="*/ 13760 h 17649"/>
                  <a:gd name="connsiteX1" fmla="*/ 2988 w 22842"/>
                  <a:gd name="connsiteY1" fmla="*/ 4066 h 17649"/>
                  <a:gd name="connsiteX2" fmla="*/ 6940 w 22842"/>
                  <a:gd name="connsiteY2" fmla="*/ 2707 h 17649"/>
                  <a:gd name="connsiteX3" fmla="*/ 14164 w 22842"/>
                  <a:gd name="connsiteY3" fmla="*/ 4066 h 17649"/>
                  <a:gd name="connsiteX4" fmla="*/ 18116 w 22842"/>
                  <a:gd name="connsiteY4" fmla="*/ 7523 h 17649"/>
                  <a:gd name="connsiteX5" fmla="*/ 21388 w 22842"/>
                  <a:gd name="connsiteY5" fmla="*/ 14439 h 17649"/>
                  <a:gd name="connsiteX6" fmla="*/ 10830 w 22842"/>
                  <a:gd name="connsiteY6" fmla="*/ 13760 h 17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42" h="17649">
                    <a:moveTo>
                      <a:pt x="10891" y="13760"/>
                    </a:moveTo>
                    <a:cubicBezTo>
                      <a:pt x="10891" y="13760"/>
                      <a:pt x="-6891" y="11660"/>
                      <a:pt x="2988" y="4066"/>
                    </a:cubicBezTo>
                    <a:lnTo>
                      <a:pt x="6940" y="2707"/>
                    </a:lnTo>
                    <a:cubicBezTo>
                      <a:pt x="6940" y="2707"/>
                      <a:pt x="14164" y="-4208"/>
                      <a:pt x="14164" y="4066"/>
                    </a:cubicBezTo>
                    <a:lnTo>
                      <a:pt x="18116" y="7523"/>
                    </a:lnTo>
                    <a:cubicBezTo>
                      <a:pt x="18116" y="7523"/>
                      <a:pt x="26019" y="7523"/>
                      <a:pt x="21388" y="14439"/>
                    </a:cubicBezTo>
                    <a:cubicBezTo>
                      <a:pt x="21388" y="14439"/>
                      <a:pt x="13485" y="22095"/>
                      <a:pt x="10830" y="137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259EB1D8-01DC-0403-9442-E724C8FDCD72}"/>
                  </a:ext>
                </a:extLst>
              </p:cNvPr>
              <p:cNvSpPr/>
              <p:nvPr/>
            </p:nvSpPr>
            <p:spPr>
              <a:xfrm>
                <a:off x="4114933" y="1480557"/>
                <a:ext cx="18543" cy="8554"/>
              </a:xfrm>
              <a:custGeom>
                <a:avLst/>
                <a:gdLst>
                  <a:gd name="connsiteX0" fmla="*/ 12534 w 18543"/>
                  <a:gd name="connsiteY0" fmla="*/ 5656 h 8554"/>
                  <a:gd name="connsiteX1" fmla="*/ 0 w 18543"/>
                  <a:gd name="connsiteY1" fmla="*/ 5039 h 8554"/>
                  <a:gd name="connsiteX2" fmla="*/ 5249 w 18543"/>
                  <a:gd name="connsiteY2" fmla="*/ 38 h 8554"/>
                  <a:gd name="connsiteX3" fmla="*/ 18462 w 18543"/>
                  <a:gd name="connsiteY3" fmla="*/ 3187 h 8554"/>
                  <a:gd name="connsiteX4" fmla="*/ 12534 w 18543"/>
                  <a:gd name="connsiteY4" fmla="*/ 5718 h 8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43" h="8554">
                    <a:moveTo>
                      <a:pt x="12534" y="5656"/>
                    </a:moveTo>
                    <a:cubicBezTo>
                      <a:pt x="12534" y="5656"/>
                      <a:pt x="3334" y="12572"/>
                      <a:pt x="0" y="5039"/>
                    </a:cubicBezTo>
                    <a:cubicBezTo>
                      <a:pt x="0" y="5039"/>
                      <a:pt x="3273" y="1273"/>
                      <a:pt x="5249" y="38"/>
                    </a:cubicBezTo>
                    <a:cubicBezTo>
                      <a:pt x="5249" y="38"/>
                      <a:pt x="19758" y="-580"/>
                      <a:pt x="18462" y="3187"/>
                    </a:cubicBezTo>
                    <a:lnTo>
                      <a:pt x="12534" y="571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25C8E252-D60B-6D47-1982-DEFA4857E9C8}"/>
                  </a:ext>
                </a:extLst>
              </p:cNvPr>
              <p:cNvSpPr/>
              <p:nvPr/>
            </p:nvSpPr>
            <p:spPr>
              <a:xfrm>
                <a:off x="3282745" y="1087120"/>
                <a:ext cx="950863" cy="420630"/>
              </a:xfrm>
              <a:custGeom>
                <a:avLst/>
                <a:gdLst>
                  <a:gd name="connsiteX0" fmla="*/ 852996 w 950863"/>
                  <a:gd name="connsiteY0" fmla="*/ 236581 h 420630"/>
                  <a:gd name="connsiteX1" fmla="*/ 838856 w 950863"/>
                  <a:gd name="connsiteY1" fmla="*/ 231024 h 420630"/>
                  <a:gd name="connsiteX2" fmla="*/ 841326 w 950863"/>
                  <a:gd name="connsiteY2" fmla="*/ 227320 h 420630"/>
                  <a:gd name="connsiteX3" fmla="*/ 850526 w 950863"/>
                  <a:gd name="connsiteY3" fmla="*/ 229789 h 420630"/>
                  <a:gd name="connsiteX4" fmla="*/ 852996 w 950863"/>
                  <a:gd name="connsiteY4" fmla="*/ 236581 h 420630"/>
                  <a:gd name="connsiteX5" fmla="*/ 801377 w 950863"/>
                  <a:gd name="connsiteY5" fmla="*/ 268133 h 420630"/>
                  <a:gd name="connsiteX6" fmla="*/ 815516 w 950863"/>
                  <a:gd name="connsiteY6" fmla="*/ 265046 h 420630"/>
                  <a:gd name="connsiteX7" fmla="*/ 801377 w 950863"/>
                  <a:gd name="connsiteY7" fmla="*/ 268133 h 420630"/>
                  <a:gd name="connsiteX8" fmla="*/ 720924 w 950863"/>
                  <a:gd name="connsiteY8" fmla="*/ 180949 h 420630"/>
                  <a:gd name="connsiteX9" fmla="*/ 706784 w 950863"/>
                  <a:gd name="connsiteY9" fmla="*/ 177862 h 420630"/>
                  <a:gd name="connsiteX10" fmla="*/ 719689 w 950863"/>
                  <a:gd name="connsiteY10" fmla="*/ 174157 h 420630"/>
                  <a:gd name="connsiteX11" fmla="*/ 720924 w 950863"/>
                  <a:gd name="connsiteY11" fmla="*/ 180949 h 420630"/>
                  <a:gd name="connsiteX12" fmla="*/ 671775 w 950863"/>
                  <a:gd name="connsiteY12" fmla="*/ 148163 h 420630"/>
                  <a:gd name="connsiteX13" fmla="*/ 679122 w 950863"/>
                  <a:gd name="connsiteY13" fmla="*/ 143841 h 420630"/>
                  <a:gd name="connsiteX14" fmla="*/ 706167 w 950863"/>
                  <a:gd name="connsiteY14" fmla="*/ 148780 h 420630"/>
                  <a:gd name="connsiteX15" fmla="*/ 671775 w 950863"/>
                  <a:gd name="connsiteY15" fmla="*/ 148163 h 420630"/>
                  <a:gd name="connsiteX16" fmla="*/ 665044 w 950863"/>
                  <a:gd name="connsiteY16" fmla="*/ 138284 h 420630"/>
                  <a:gd name="connsiteX17" fmla="*/ 676097 w 950863"/>
                  <a:gd name="connsiteY17" fmla="*/ 129639 h 420630"/>
                  <a:gd name="connsiteX18" fmla="*/ 689001 w 950863"/>
                  <a:gd name="connsiteY18" fmla="*/ 128404 h 420630"/>
                  <a:gd name="connsiteX19" fmla="*/ 677332 w 950863"/>
                  <a:gd name="connsiteY19" fmla="*/ 133962 h 420630"/>
                  <a:gd name="connsiteX20" fmla="*/ 665044 w 950863"/>
                  <a:gd name="connsiteY20" fmla="*/ 138284 h 420630"/>
                  <a:gd name="connsiteX21" fmla="*/ 491233 w 950863"/>
                  <a:gd name="connsiteY21" fmla="*/ 315738 h 420630"/>
                  <a:gd name="connsiteX22" fmla="*/ 482650 w 950863"/>
                  <a:gd name="connsiteY22" fmla="*/ 318825 h 420630"/>
                  <a:gd name="connsiteX23" fmla="*/ 475303 w 950863"/>
                  <a:gd name="connsiteY23" fmla="*/ 312651 h 420630"/>
                  <a:gd name="connsiteX24" fmla="*/ 483268 w 950863"/>
                  <a:gd name="connsiteY24" fmla="*/ 308946 h 420630"/>
                  <a:gd name="connsiteX25" fmla="*/ 493703 w 950863"/>
                  <a:gd name="connsiteY25" fmla="*/ 307711 h 420630"/>
                  <a:gd name="connsiteX26" fmla="*/ 491233 w 950863"/>
                  <a:gd name="connsiteY26" fmla="*/ 315738 h 420630"/>
                  <a:gd name="connsiteX27" fmla="*/ 533590 w 950863"/>
                  <a:gd name="connsiteY27" fmla="*/ 182802 h 420630"/>
                  <a:gd name="connsiteX28" fmla="*/ 542790 w 950863"/>
                  <a:gd name="connsiteY28" fmla="*/ 181567 h 420630"/>
                  <a:gd name="connsiteX29" fmla="*/ 533590 w 950863"/>
                  <a:gd name="connsiteY29" fmla="*/ 182802 h 420630"/>
                  <a:gd name="connsiteX30" fmla="*/ 518833 w 950863"/>
                  <a:gd name="connsiteY30" fmla="*/ 80182 h 420630"/>
                  <a:gd name="connsiteX31" fmla="*/ 513276 w 950863"/>
                  <a:gd name="connsiteY31" fmla="*/ 82652 h 420630"/>
                  <a:gd name="connsiteX32" fmla="*/ 505928 w 950863"/>
                  <a:gd name="connsiteY32" fmla="*/ 74007 h 420630"/>
                  <a:gd name="connsiteX33" fmla="*/ 520068 w 950863"/>
                  <a:gd name="connsiteY33" fmla="*/ 73390 h 420630"/>
                  <a:gd name="connsiteX34" fmla="*/ 518833 w 950863"/>
                  <a:gd name="connsiteY34" fmla="*/ 80182 h 420630"/>
                  <a:gd name="connsiteX35" fmla="*/ 504693 w 950863"/>
                  <a:gd name="connsiteY35" fmla="*/ 185272 h 420630"/>
                  <a:gd name="connsiteX36" fmla="*/ 500989 w 950863"/>
                  <a:gd name="connsiteY36" fmla="*/ 180949 h 420630"/>
                  <a:gd name="connsiteX37" fmla="*/ 509571 w 950863"/>
                  <a:gd name="connsiteY37" fmla="*/ 176010 h 420630"/>
                  <a:gd name="connsiteX38" fmla="*/ 497902 w 950863"/>
                  <a:gd name="connsiteY38" fmla="*/ 167983 h 420630"/>
                  <a:gd name="connsiteX39" fmla="*/ 517536 w 950863"/>
                  <a:gd name="connsiteY39" fmla="*/ 177245 h 420630"/>
                  <a:gd name="connsiteX40" fmla="*/ 504631 w 950863"/>
                  <a:gd name="connsiteY40" fmla="*/ 185272 h 420630"/>
                  <a:gd name="connsiteX41" fmla="*/ 475797 w 950863"/>
                  <a:gd name="connsiteY41" fmla="*/ 67154 h 420630"/>
                  <a:gd name="connsiteX42" fmla="*/ 492406 w 950863"/>
                  <a:gd name="connsiteY42" fmla="*/ 65301 h 420630"/>
                  <a:gd name="connsiteX43" fmla="*/ 475797 w 950863"/>
                  <a:gd name="connsiteY43" fmla="*/ 67154 h 420630"/>
                  <a:gd name="connsiteX44" fmla="*/ 461040 w 950863"/>
                  <a:gd name="connsiteY44" fmla="*/ 62214 h 420630"/>
                  <a:gd name="connsiteX45" fmla="*/ 472092 w 950863"/>
                  <a:gd name="connsiteY45" fmla="*/ 62214 h 420630"/>
                  <a:gd name="connsiteX46" fmla="*/ 461040 w 950863"/>
                  <a:gd name="connsiteY46" fmla="*/ 62214 h 420630"/>
                  <a:gd name="connsiteX47" fmla="*/ 458570 w 950863"/>
                  <a:gd name="connsiteY47" fmla="*/ 146928 h 420630"/>
                  <a:gd name="connsiteX48" fmla="*/ 442578 w 950863"/>
                  <a:gd name="connsiteY48" fmla="*/ 147545 h 420630"/>
                  <a:gd name="connsiteX49" fmla="*/ 430908 w 950863"/>
                  <a:gd name="connsiteY49" fmla="*/ 141988 h 420630"/>
                  <a:gd name="connsiteX50" fmla="*/ 437021 w 950863"/>
                  <a:gd name="connsiteY50" fmla="*/ 141371 h 420630"/>
                  <a:gd name="connsiteX51" fmla="*/ 444986 w 950863"/>
                  <a:gd name="connsiteY51" fmla="*/ 143841 h 420630"/>
                  <a:gd name="connsiteX52" fmla="*/ 458508 w 950863"/>
                  <a:gd name="connsiteY52" fmla="*/ 146928 h 420630"/>
                  <a:gd name="connsiteX53" fmla="*/ 400838 w 950863"/>
                  <a:gd name="connsiteY53" fmla="*/ 55422 h 420630"/>
                  <a:gd name="connsiteX54" fmla="*/ 412508 w 950863"/>
                  <a:gd name="connsiteY54" fmla="*/ 55422 h 420630"/>
                  <a:gd name="connsiteX55" fmla="*/ 400838 w 950863"/>
                  <a:gd name="connsiteY55" fmla="*/ 55422 h 420630"/>
                  <a:gd name="connsiteX56" fmla="*/ 367682 w 950863"/>
                  <a:gd name="connsiteY56" fmla="*/ 114141 h 420630"/>
                  <a:gd name="connsiteX57" fmla="*/ 372004 w 950863"/>
                  <a:gd name="connsiteY57" fmla="*/ 111672 h 420630"/>
                  <a:gd name="connsiteX58" fmla="*/ 367682 w 950863"/>
                  <a:gd name="connsiteY58" fmla="*/ 114141 h 420630"/>
                  <a:gd name="connsiteX59" fmla="*/ 284758 w 950863"/>
                  <a:gd name="connsiteY59" fmla="*/ 56657 h 420630"/>
                  <a:gd name="connsiteX60" fmla="*/ 303158 w 950863"/>
                  <a:gd name="connsiteY60" fmla="*/ 48630 h 420630"/>
                  <a:gd name="connsiteX61" fmla="*/ 309271 w 950863"/>
                  <a:gd name="connsiteY61" fmla="*/ 46160 h 420630"/>
                  <a:gd name="connsiteX62" fmla="*/ 284697 w 950863"/>
                  <a:gd name="connsiteY62" fmla="*/ 56657 h 420630"/>
                  <a:gd name="connsiteX63" fmla="*/ 261419 w 950863"/>
                  <a:gd name="connsiteY63" fmla="*/ 135196 h 420630"/>
                  <a:gd name="connsiteX64" fmla="*/ 245427 w 950863"/>
                  <a:gd name="connsiteY64" fmla="*/ 129639 h 420630"/>
                  <a:gd name="connsiteX65" fmla="*/ 257714 w 950863"/>
                  <a:gd name="connsiteY65" fmla="*/ 128404 h 420630"/>
                  <a:gd name="connsiteX66" fmla="*/ 271236 w 950863"/>
                  <a:gd name="connsiteY66" fmla="*/ 129022 h 420630"/>
                  <a:gd name="connsiteX67" fmla="*/ 261419 w 950863"/>
                  <a:gd name="connsiteY67" fmla="*/ 135196 h 420630"/>
                  <a:gd name="connsiteX68" fmla="*/ 208565 w 950863"/>
                  <a:gd name="connsiteY68" fmla="*/ 19548 h 420630"/>
                  <a:gd name="connsiteX69" fmla="*/ 217765 w 950863"/>
                  <a:gd name="connsiteY69" fmla="*/ 15844 h 420630"/>
                  <a:gd name="connsiteX70" fmla="*/ 208565 w 950863"/>
                  <a:gd name="connsiteY70" fmla="*/ 19548 h 420630"/>
                  <a:gd name="connsiteX71" fmla="*/ 181521 w 950863"/>
                  <a:gd name="connsiteY71" fmla="*/ 30045 h 420630"/>
                  <a:gd name="connsiteX72" fmla="*/ 177816 w 950863"/>
                  <a:gd name="connsiteY72" fmla="*/ 35602 h 420630"/>
                  <a:gd name="connsiteX73" fmla="*/ 164294 w 950863"/>
                  <a:gd name="connsiteY73" fmla="*/ 33132 h 420630"/>
                  <a:gd name="connsiteX74" fmla="*/ 171024 w 950863"/>
                  <a:gd name="connsiteY74" fmla="*/ 24488 h 420630"/>
                  <a:gd name="connsiteX75" fmla="*/ 196834 w 950863"/>
                  <a:gd name="connsiteY75" fmla="*/ 25105 h 420630"/>
                  <a:gd name="connsiteX76" fmla="*/ 181459 w 950863"/>
                  <a:gd name="connsiteY76" fmla="*/ 30045 h 420630"/>
                  <a:gd name="connsiteX77" fmla="*/ 170469 w 950863"/>
                  <a:gd name="connsiteY77" fmla="*/ 100558 h 420630"/>
                  <a:gd name="connsiteX78" fmla="*/ 159416 w 950863"/>
                  <a:gd name="connsiteY78" fmla="*/ 94383 h 420630"/>
                  <a:gd name="connsiteX79" fmla="*/ 125024 w 950863"/>
                  <a:gd name="connsiteY79" fmla="*/ 102410 h 420630"/>
                  <a:gd name="connsiteX80" fmla="*/ 105390 w 950863"/>
                  <a:gd name="connsiteY80" fmla="*/ 100558 h 420630"/>
                  <a:gd name="connsiteX81" fmla="*/ 125024 w 950863"/>
                  <a:gd name="connsiteY81" fmla="*/ 98088 h 420630"/>
                  <a:gd name="connsiteX82" fmla="*/ 137929 w 950863"/>
                  <a:gd name="connsiteY82" fmla="*/ 94383 h 420630"/>
                  <a:gd name="connsiteX83" fmla="*/ 160651 w 950863"/>
                  <a:gd name="connsiteY83" fmla="*/ 91296 h 420630"/>
                  <a:gd name="connsiteX84" fmla="*/ 177878 w 950863"/>
                  <a:gd name="connsiteY84" fmla="*/ 91913 h 420630"/>
                  <a:gd name="connsiteX85" fmla="*/ 170530 w 950863"/>
                  <a:gd name="connsiteY85" fmla="*/ 100558 h 420630"/>
                  <a:gd name="connsiteX86" fmla="*/ 607807 w 950863"/>
                  <a:gd name="connsiteY86" fmla="*/ 94383 h 420630"/>
                  <a:gd name="connsiteX87" fmla="*/ 592433 w 950863"/>
                  <a:gd name="connsiteY87" fmla="*/ 99323 h 420630"/>
                  <a:gd name="connsiteX88" fmla="*/ 607807 w 950863"/>
                  <a:gd name="connsiteY88" fmla="*/ 94383 h 420630"/>
                  <a:gd name="connsiteX89" fmla="*/ 723270 w 950863"/>
                  <a:gd name="connsiteY89" fmla="*/ 146928 h 420630"/>
                  <a:gd name="connsiteX90" fmla="*/ 712835 w 950863"/>
                  <a:gd name="connsiteY90" fmla="*/ 148780 h 420630"/>
                  <a:gd name="connsiteX91" fmla="*/ 723270 w 950863"/>
                  <a:gd name="connsiteY91" fmla="*/ 146928 h 420630"/>
                  <a:gd name="connsiteX92" fmla="*/ 946231 w 950863"/>
                  <a:gd name="connsiteY92" fmla="*/ 248313 h 420630"/>
                  <a:gd name="connsiteX93" fmla="*/ 938265 w 950863"/>
                  <a:gd name="connsiteY93" fmla="*/ 245226 h 420630"/>
                  <a:gd name="connsiteX94" fmla="*/ 928448 w 950863"/>
                  <a:gd name="connsiteY94" fmla="*/ 242756 h 420630"/>
                  <a:gd name="connsiteX95" fmla="*/ 918630 w 950863"/>
                  <a:gd name="connsiteY95" fmla="*/ 240286 h 420630"/>
                  <a:gd name="connsiteX96" fmla="*/ 884856 w 950863"/>
                  <a:gd name="connsiteY96" fmla="*/ 248313 h 420630"/>
                  <a:gd name="connsiteX97" fmla="*/ 879917 w 950863"/>
                  <a:gd name="connsiteY97" fmla="*/ 242756 h 420630"/>
                  <a:gd name="connsiteX98" fmla="*/ 894673 w 950863"/>
                  <a:gd name="connsiteY98" fmla="*/ 234112 h 420630"/>
                  <a:gd name="connsiteX99" fmla="*/ 885473 w 950863"/>
                  <a:gd name="connsiteY99" fmla="*/ 231024 h 420630"/>
                  <a:gd name="connsiteX100" fmla="*/ 863986 w 950863"/>
                  <a:gd name="connsiteY100" fmla="*/ 232259 h 420630"/>
                  <a:gd name="connsiteX101" fmla="*/ 856021 w 950863"/>
                  <a:gd name="connsiteY101" fmla="*/ 224232 h 420630"/>
                  <a:gd name="connsiteX102" fmla="*/ 865221 w 950863"/>
                  <a:gd name="connsiteY102" fmla="*/ 218675 h 420630"/>
                  <a:gd name="connsiteX103" fmla="*/ 853552 w 950863"/>
                  <a:gd name="connsiteY103" fmla="*/ 215588 h 420630"/>
                  <a:gd name="connsiteX104" fmla="*/ 847439 w 950863"/>
                  <a:gd name="connsiteY104" fmla="*/ 213118 h 420630"/>
                  <a:gd name="connsiteX105" fmla="*/ 828421 w 950863"/>
                  <a:gd name="connsiteY105" fmla="*/ 210649 h 420630"/>
                  <a:gd name="connsiteX106" fmla="*/ 833979 w 950863"/>
                  <a:gd name="connsiteY106" fmla="*/ 202004 h 420630"/>
                  <a:gd name="connsiteX107" fmla="*/ 827248 w 950863"/>
                  <a:gd name="connsiteY107" fmla="*/ 203857 h 420630"/>
                  <a:gd name="connsiteX108" fmla="*/ 805761 w 950863"/>
                  <a:gd name="connsiteY108" fmla="*/ 209414 h 420630"/>
                  <a:gd name="connsiteX109" fmla="*/ 796561 w 950863"/>
                  <a:gd name="connsiteY109" fmla="*/ 208179 h 420630"/>
                  <a:gd name="connsiteX110" fmla="*/ 788596 w 950863"/>
                  <a:gd name="connsiteY110" fmla="*/ 206944 h 420630"/>
                  <a:gd name="connsiteX111" fmla="*/ 778779 w 950863"/>
                  <a:gd name="connsiteY111" fmla="*/ 201387 h 420630"/>
                  <a:gd name="connsiteX112" fmla="*/ 769579 w 950863"/>
                  <a:gd name="connsiteY112" fmla="*/ 203239 h 420630"/>
                  <a:gd name="connsiteX113" fmla="*/ 765874 w 950863"/>
                  <a:gd name="connsiteY113" fmla="*/ 198917 h 420630"/>
                  <a:gd name="connsiteX114" fmla="*/ 765874 w 950863"/>
                  <a:gd name="connsiteY114" fmla="*/ 195212 h 420630"/>
                  <a:gd name="connsiteX115" fmla="*/ 765257 w 950863"/>
                  <a:gd name="connsiteY115" fmla="*/ 186568 h 420630"/>
                  <a:gd name="connsiteX116" fmla="*/ 760934 w 950863"/>
                  <a:gd name="connsiteY116" fmla="*/ 193978 h 420630"/>
                  <a:gd name="connsiteX117" fmla="*/ 757230 w 950863"/>
                  <a:gd name="connsiteY117" fmla="*/ 195212 h 420630"/>
                  <a:gd name="connsiteX118" fmla="*/ 749264 w 950863"/>
                  <a:gd name="connsiteY118" fmla="*/ 192743 h 420630"/>
                  <a:gd name="connsiteX119" fmla="*/ 744942 w 950863"/>
                  <a:gd name="connsiteY119" fmla="*/ 198300 h 420630"/>
                  <a:gd name="connsiteX120" fmla="*/ 739385 w 950863"/>
                  <a:gd name="connsiteY120" fmla="*/ 185951 h 420630"/>
                  <a:gd name="connsiteX121" fmla="*/ 728951 w 950863"/>
                  <a:gd name="connsiteY121" fmla="*/ 185951 h 420630"/>
                  <a:gd name="connsiteX122" fmla="*/ 725246 w 950863"/>
                  <a:gd name="connsiteY122" fmla="*/ 177306 h 420630"/>
                  <a:gd name="connsiteX123" fmla="*/ 730185 w 950863"/>
                  <a:gd name="connsiteY123" fmla="*/ 172367 h 420630"/>
                  <a:gd name="connsiteX124" fmla="*/ 723455 w 950863"/>
                  <a:gd name="connsiteY124" fmla="*/ 166192 h 420630"/>
                  <a:gd name="connsiteX125" fmla="*/ 711168 w 950863"/>
                  <a:gd name="connsiteY125" fmla="*/ 164957 h 420630"/>
                  <a:gd name="connsiteX126" fmla="*/ 724690 w 950863"/>
                  <a:gd name="connsiteY126" fmla="*/ 162488 h 420630"/>
                  <a:gd name="connsiteX127" fmla="*/ 735742 w 950863"/>
                  <a:gd name="connsiteY127" fmla="*/ 163105 h 420630"/>
                  <a:gd name="connsiteX128" fmla="*/ 763404 w 950863"/>
                  <a:gd name="connsiteY128" fmla="*/ 164957 h 420630"/>
                  <a:gd name="connsiteX129" fmla="*/ 772604 w 950863"/>
                  <a:gd name="connsiteY129" fmla="*/ 163723 h 420630"/>
                  <a:gd name="connsiteX130" fmla="*/ 767664 w 950863"/>
                  <a:gd name="connsiteY130" fmla="*/ 158166 h 420630"/>
                  <a:gd name="connsiteX131" fmla="*/ 760317 w 950863"/>
                  <a:gd name="connsiteY131" fmla="*/ 155078 h 420630"/>
                  <a:gd name="connsiteX132" fmla="*/ 733273 w 950863"/>
                  <a:gd name="connsiteY132" fmla="*/ 153843 h 420630"/>
                  <a:gd name="connsiteX133" fmla="*/ 725925 w 950863"/>
                  <a:gd name="connsiteY133" fmla="*/ 153226 h 420630"/>
                  <a:gd name="connsiteX134" fmla="*/ 735742 w 950863"/>
                  <a:gd name="connsiteY134" fmla="*/ 148904 h 420630"/>
                  <a:gd name="connsiteX135" fmla="*/ 760317 w 950863"/>
                  <a:gd name="connsiteY135" fmla="*/ 145199 h 420630"/>
                  <a:gd name="connsiteX136" fmla="*/ 751734 w 950863"/>
                  <a:gd name="connsiteY136" fmla="*/ 141494 h 420630"/>
                  <a:gd name="connsiteX137" fmla="*/ 745622 w 950863"/>
                  <a:gd name="connsiteY137" fmla="*/ 135320 h 420630"/>
                  <a:gd name="connsiteX138" fmla="*/ 740682 w 950863"/>
                  <a:gd name="connsiteY138" fmla="*/ 127911 h 420630"/>
                  <a:gd name="connsiteX139" fmla="*/ 735125 w 950863"/>
                  <a:gd name="connsiteY139" fmla="*/ 126058 h 420630"/>
                  <a:gd name="connsiteX140" fmla="*/ 728395 w 950863"/>
                  <a:gd name="connsiteY140" fmla="*/ 125441 h 420630"/>
                  <a:gd name="connsiteX141" fmla="*/ 723455 w 950863"/>
                  <a:gd name="connsiteY141" fmla="*/ 130998 h 420630"/>
                  <a:gd name="connsiteX142" fmla="*/ 714255 w 950863"/>
                  <a:gd name="connsiteY142" fmla="*/ 137790 h 420630"/>
                  <a:gd name="connsiteX143" fmla="*/ 698881 w 950863"/>
                  <a:gd name="connsiteY143" fmla="*/ 138407 h 420630"/>
                  <a:gd name="connsiteX144" fmla="*/ 694559 w 950863"/>
                  <a:gd name="connsiteY144" fmla="*/ 127911 h 420630"/>
                  <a:gd name="connsiteX145" fmla="*/ 708081 w 950863"/>
                  <a:gd name="connsiteY145" fmla="*/ 123588 h 420630"/>
                  <a:gd name="connsiteX146" fmla="*/ 712403 w 950863"/>
                  <a:gd name="connsiteY146" fmla="*/ 120501 h 420630"/>
                  <a:gd name="connsiteX147" fmla="*/ 706290 w 950863"/>
                  <a:gd name="connsiteY147" fmla="*/ 114327 h 420630"/>
                  <a:gd name="connsiteX148" fmla="*/ 693385 w 950863"/>
                  <a:gd name="connsiteY148" fmla="*/ 111857 h 420630"/>
                  <a:gd name="connsiteX149" fmla="*/ 678628 w 950863"/>
                  <a:gd name="connsiteY149" fmla="*/ 111239 h 420630"/>
                  <a:gd name="connsiteX150" fmla="*/ 663871 w 950863"/>
                  <a:gd name="connsiteY150" fmla="*/ 113092 h 420630"/>
                  <a:gd name="connsiteX151" fmla="*/ 659549 w 950863"/>
                  <a:gd name="connsiteY151" fmla="*/ 106300 h 420630"/>
                  <a:gd name="connsiteX152" fmla="*/ 654610 w 950863"/>
                  <a:gd name="connsiteY152" fmla="*/ 109387 h 420630"/>
                  <a:gd name="connsiteX153" fmla="*/ 646027 w 950863"/>
                  <a:gd name="connsiteY153" fmla="*/ 111239 h 420630"/>
                  <a:gd name="connsiteX154" fmla="*/ 633122 w 950863"/>
                  <a:gd name="connsiteY154" fmla="*/ 119884 h 420630"/>
                  <a:gd name="connsiteX155" fmla="*/ 623305 w 950863"/>
                  <a:gd name="connsiteY155" fmla="*/ 128528 h 420630"/>
                  <a:gd name="connsiteX156" fmla="*/ 622688 w 950863"/>
                  <a:gd name="connsiteY156" fmla="*/ 120501 h 420630"/>
                  <a:gd name="connsiteX157" fmla="*/ 616575 w 950863"/>
                  <a:gd name="connsiteY157" fmla="*/ 116179 h 420630"/>
                  <a:gd name="connsiteX158" fmla="*/ 623923 w 950863"/>
                  <a:gd name="connsiteY158" fmla="*/ 112474 h 420630"/>
                  <a:gd name="connsiteX159" fmla="*/ 636827 w 950863"/>
                  <a:gd name="connsiteY159" fmla="*/ 108152 h 420630"/>
                  <a:gd name="connsiteX160" fmla="*/ 645410 w 950863"/>
                  <a:gd name="connsiteY160" fmla="*/ 102595 h 420630"/>
                  <a:gd name="connsiteX161" fmla="*/ 636827 w 950863"/>
                  <a:gd name="connsiteY161" fmla="*/ 100125 h 420630"/>
                  <a:gd name="connsiteX162" fmla="*/ 627010 w 950863"/>
                  <a:gd name="connsiteY162" fmla="*/ 105682 h 420630"/>
                  <a:gd name="connsiteX163" fmla="*/ 600583 w 950863"/>
                  <a:gd name="connsiteY163" fmla="*/ 106917 h 420630"/>
                  <a:gd name="connsiteX164" fmla="*/ 600583 w 950863"/>
                  <a:gd name="connsiteY164" fmla="*/ 114944 h 420630"/>
                  <a:gd name="connsiteX165" fmla="*/ 607313 w 950863"/>
                  <a:gd name="connsiteY165" fmla="*/ 119266 h 420630"/>
                  <a:gd name="connsiteX166" fmla="*/ 595643 w 950863"/>
                  <a:gd name="connsiteY166" fmla="*/ 118649 h 420630"/>
                  <a:gd name="connsiteX167" fmla="*/ 586443 w 950863"/>
                  <a:gd name="connsiteY167" fmla="*/ 115562 h 420630"/>
                  <a:gd name="connsiteX168" fmla="*/ 579713 w 950863"/>
                  <a:gd name="connsiteY168" fmla="*/ 111239 h 420630"/>
                  <a:gd name="connsiteX169" fmla="*/ 575391 w 950863"/>
                  <a:gd name="connsiteY169" fmla="*/ 108152 h 420630"/>
                  <a:gd name="connsiteX170" fmla="*/ 585826 w 950863"/>
                  <a:gd name="connsiteY170" fmla="*/ 105682 h 420630"/>
                  <a:gd name="connsiteX171" fmla="*/ 596261 w 950863"/>
                  <a:gd name="connsiteY171" fmla="*/ 107535 h 420630"/>
                  <a:gd name="connsiteX172" fmla="*/ 596878 w 950863"/>
                  <a:gd name="connsiteY172" fmla="*/ 105065 h 420630"/>
                  <a:gd name="connsiteX173" fmla="*/ 615278 w 950863"/>
                  <a:gd name="connsiteY173" fmla="*/ 103213 h 420630"/>
                  <a:gd name="connsiteX174" fmla="*/ 615896 w 950863"/>
                  <a:gd name="connsiteY174" fmla="*/ 93951 h 420630"/>
                  <a:gd name="connsiteX175" fmla="*/ 622626 w 950863"/>
                  <a:gd name="connsiteY175" fmla="*/ 87776 h 420630"/>
                  <a:gd name="connsiteX176" fmla="*/ 595582 w 950863"/>
                  <a:gd name="connsiteY176" fmla="*/ 81602 h 420630"/>
                  <a:gd name="connsiteX177" fmla="*/ 578972 w 950863"/>
                  <a:gd name="connsiteY177" fmla="*/ 79750 h 420630"/>
                  <a:gd name="connsiteX178" fmla="*/ 564833 w 950863"/>
                  <a:gd name="connsiteY178" fmla="*/ 85307 h 420630"/>
                  <a:gd name="connsiteX179" fmla="*/ 559276 w 950863"/>
                  <a:gd name="connsiteY179" fmla="*/ 90864 h 420630"/>
                  <a:gd name="connsiteX180" fmla="*/ 550076 w 950863"/>
                  <a:gd name="connsiteY180" fmla="*/ 90864 h 420630"/>
                  <a:gd name="connsiteX181" fmla="*/ 540876 w 950863"/>
                  <a:gd name="connsiteY181" fmla="*/ 81602 h 420630"/>
                  <a:gd name="connsiteX182" fmla="*/ 531676 w 950863"/>
                  <a:gd name="connsiteY182" fmla="*/ 75427 h 420630"/>
                  <a:gd name="connsiteX183" fmla="*/ 523711 w 950863"/>
                  <a:gd name="connsiteY183" fmla="*/ 74193 h 420630"/>
                  <a:gd name="connsiteX184" fmla="*/ 524945 w 950863"/>
                  <a:gd name="connsiteY184" fmla="*/ 68636 h 420630"/>
                  <a:gd name="connsiteX185" fmla="*/ 517598 w 950863"/>
                  <a:gd name="connsiteY185" fmla="*/ 59991 h 420630"/>
                  <a:gd name="connsiteX186" fmla="*/ 499198 w 950863"/>
                  <a:gd name="connsiteY186" fmla="*/ 59374 h 420630"/>
                  <a:gd name="connsiteX187" fmla="*/ 493085 w 950863"/>
                  <a:gd name="connsiteY187" fmla="*/ 50730 h 420630"/>
                  <a:gd name="connsiteX188" fmla="*/ 466041 w 950863"/>
                  <a:gd name="connsiteY188" fmla="*/ 47642 h 420630"/>
                  <a:gd name="connsiteX189" fmla="*/ 460484 w 950863"/>
                  <a:gd name="connsiteY189" fmla="*/ 47025 h 420630"/>
                  <a:gd name="connsiteX190" fmla="*/ 445727 w 950863"/>
                  <a:gd name="connsiteY190" fmla="*/ 42703 h 420630"/>
                  <a:gd name="connsiteX191" fmla="*/ 443875 w 950863"/>
                  <a:gd name="connsiteY191" fmla="*/ 42085 h 420630"/>
                  <a:gd name="connsiteX192" fmla="*/ 413187 w 950863"/>
                  <a:gd name="connsiteY192" fmla="*/ 39616 h 420630"/>
                  <a:gd name="connsiteX193" fmla="*/ 399048 w 950863"/>
                  <a:gd name="connsiteY193" fmla="*/ 43938 h 420630"/>
                  <a:gd name="connsiteX194" fmla="*/ 386761 w 950863"/>
                  <a:gd name="connsiteY194" fmla="*/ 45790 h 420630"/>
                  <a:gd name="connsiteX195" fmla="*/ 384908 w 950863"/>
                  <a:gd name="connsiteY195" fmla="*/ 54434 h 420630"/>
                  <a:gd name="connsiteX196" fmla="*/ 375708 w 950863"/>
                  <a:gd name="connsiteY196" fmla="*/ 62461 h 420630"/>
                  <a:gd name="connsiteX197" fmla="*/ 372621 w 950863"/>
                  <a:gd name="connsiteY197" fmla="*/ 66166 h 420630"/>
                  <a:gd name="connsiteX198" fmla="*/ 359717 w 950863"/>
                  <a:gd name="connsiteY198" fmla="*/ 67401 h 420630"/>
                  <a:gd name="connsiteX199" fmla="*/ 366447 w 950863"/>
                  <a:gd name="connsiteY199" fmla="*/ 60609 h 420630"/>
                  <a:gd name="connsiteX200" fmla="*/ 369534 w 950863"/>
                  <a:gd name="connsiteY200" fmla="*/ 55052 h 420630"/>
                  <a:gd name="connsiteX201" fmla="*/ 361569 w 950863"/>
                  <a:gd name="connsiteY201" fmla="*/ 52582 h 420630"/>
                  <a:gd name="connsiteX202" fmla="*/ 353604 w 950863"/>
                  <a:gd name="connsiteY202" fmla="*/ 55052 h 420630"/>
                  <a:gd name="connsiteX203" fmla="*/ 346874 w 950863"/>
                  <a:gd name="connsiteY203" fmla="*/ 58139 h 420630"/>
                  <a:gd name="connsiteX204" fmla="*/ 335204 w 950863"/>
                  <a:gd name="connsiteY204" fmla="*/ 50730 h 420630"/>
                  <a:gd name="connsiteX205" fmla="*/ 329647 w 950863"/>
                  <a:gd name="connsiteY205" fmla="*/ 55669 h 420630"/>
                  <a:gd name="connsiteX206" fmla="*/ 321682 w 950863"/>
                  <a:gd name="connsiteY206" fmla="*/ 61226 h 420630"/>
                  <a:gd name="connsiteX207" fmla="*/ 304455 w 950863"/>
                  <a:gd name="connsiteY207" fmla="*/ 62461 h 420630"/>
                  <a:gd name="connsiteX208" fmla="*/ 306307 w 950863"/>
                  <a:gd name="connsiteY208" fmla="*/ 55052 h 420630"/>
                  <a:gd name="connsiteX209" fmla="*/ 313655 w 950863"/>
                  <a:gd name="connsiteY209" fmla="*/ 51964 h 420630"/>
                  <a:gd name="connsiteX210" fmla="*/ 313038 w 950863"/>
                  <a:gd name="connsiteY210" fmla="*/ 45790 h 420630"/>
                  <a:gd name="connsiteX211" fmla="*/ 314890 w 950863"/>
                  <a:gd name="connsiteY211" fmla="*/ 43938 h 420630"/>
                  <a:gd name="connsiteX212" fmla="*/ 317359 w 950863"/>
                  <a:gd name="connsiteY212" fmla="*/ 34058 h 420630"/>
                  <a:gd name="connsiteX213" fmla="*/ 310012 w 950863"/>
                  <a:gd name="connsiteY213" fmla="*/ 34058 h 420630"/>
                  <a:gd name="connsiteX214" fmla="*/ 306307 w 950863"/>
                  <a:gd name="connsiteY214" fmla="*/ 24179 h 420630"/>
                  <a:gd name="connsiteX215" fmla="*/ 295872 w 950863"/>
                  <a:gd name="connsiteY215" fmla="*/ 24797 h 420630"/>
                  <a:gd name="connsiteX216" fmla="*/ 285437 w 950863"/>
                  <a:gd name="connsiteY216" fmla="*/ 8126 h 420630"/>
                  <a:gd name="connsiteX217" fmla="*/ 235671 w 950863"/>
                  <a:gd name="connsiteY217" fmla="*/ 9360 h 420630"/>
                  <a:gd name="connsiteX218" fmla="*/ 212949 w 950863"/>
                  <a:gd name="connsiteY218" fmla="*/ 10595 h 420630"/>
                  <a:gd name="connsiteX219" fmla="*/ 203749 w 950863"/>
                  <a:gd name="connsiteY219" fmla="*/ 14300 h 420630"/>
                  <a:gd name="connsiteX220" fmla="*/ 182879 w 950863"/>
                  <a:gd name="connsiteY220" fmla="*/ 16152 h 420630"/>
                  <a:gd name="connsiteX221" fmla="*/ 166887 w 950863"/>
                  <a:gd name="connsiteY221" fmla="*/ 22944 h 420630"/>
                  <a:gd name="connsiteX222" fmla="*/ 158922 w 950863"/>
                  <a:gd name="connsiteY222" fmla="*/ 29119 h 420630"/>
                  <a:gd name="connsiteX223" fmla="*/ 149105 w 950863"/>
                  <a:gd name="connsiteY223" fmla="*/ 32824 h 420630"/>
                  <a:gd name="connsiteX224" fmla="*/ 149105 w 950863"/>
                  <a:gd name="connsiteY224" fmla="*/ 43938 h 420630"/>
                  <a:gd name="connsiteX225" fmla="*/ 153427 w 950863"/>
                  <a:gd name="connsiteY225" fmla="*/ 47642 h 420630"/>
                  <a:gd name="connsiteX226" fmla="*/ 157749 w 950863"/>
                  <a:gd name="connsiteY226" fmla="*/ 48877 h 420630"/>
                  <a:gd name="connsiteX227" fmla="*/ 169419 w 950863"/>
                  <a:gd name="connsiteY227" fmla="*/ 48877 h 420630"/>
                  <a:gd name="connsiteX228" fmla="*/ 175532 w 950863"/>
                  <a:gd name="connsiteY228" fmla="*/ 57521 h 420630"/>
                  <a:gd name="connsiteX229" fmla="*/ 159540 w 950863"/>
                  <a:gd name="connsiteY229" fmla="*/ 57521 h 420630"/>
                  <a:gd name="connsiteX230" fmla="*/ 155218 w 950863"/>
                  <a:gd name="connsiteY230" fmla="*/ 59374 h 420630"/>
                  <a:gd name="connsiteX231" fmla="*/ 154600 w 950863"/>
                  <a:gd name="connsiteY231" fmla="*/ 64313 h 420630"/>
                  <a:gd name="connsiteX232" fmla="*/ 138608 w 950863"/>
                  <a:gd name="connsiteY232" fmla="*/ 65548 h 420630"/>
                  <a:gd name="connsiteX233" fmla="*/ 148426 w 950863"/>
                  <a:gd name="connsiteY233" fmla="*/ 68636 h 420630"/>
                  <a:gd name="connsiteX234" fmla="*/ 155156 w 950863"/>
                  <a:gd name="connsiteY234" fmla="*/ 72340 h 420630"/>
                  <a:gd name="connsiteX235" fmla="*/ 160713 w 950863"/>
                  <a:gd name="connsiteY235" fmla="*/ 75427 h 420630"/>
                  <a:gd name="connsiteX236" fmla="*/ 176087 w 950863"/>
                  <a:gd name="connsiteY236" fmla="*/ 77280 h 420630"/>
                  <a:gd name="connsiteX237" fmla="*/ 182200 w 950863"/>
                  <a:gd name="connsiteY237" fmla="*/ 79750 h 420630"/>
                  <a:gd name="connsiteX238" fmla="*/ 180348 w 950863"/>
                  <a:gd name="connsiteY238" fmla="*/ 84689 h 420630"/>
                  <a:gd name="connsiteX239" fmla="*/ 178495 w 950863"/>
                  <a:gd name="connsiteY239" fmla="*/ 89011 h 420630"/>
                  <a:gd name="connsiteX240" fmla="*/ 172938 w 950863"/>
                  <a:gd name="connsiteY240" fmla="*/ 84689 h 420630"/>
                  <a:gd name="connsiteX241" fmla="*/ 159416 w 950863"/>
                  <a:gd name="connsiteY241" fmla="*/ 84689 h 420630"/>
                  <a:gd name="connsiteX242" fmla="*/ 137312 w 950863"/>
                  <a:gd name="connsiteY242" fmla="*/ 77897 h 420630"/>
                  <a:gd name="connsiteX243" fmla="*/ 128112 w 950863"/>
                  <a:gd name="connsiteY243" fmla="*/ 71723 h 420630"/>
                  <a:gd name="connsiteX244" fmla="*/ 121999 w 950863"/>
                  <a:gd name="connsiteY244" fmla="*/ 53817 h 420630"/>
                  <a:gd name="connsiteX245" fmla="*/ 121381 w 950863"/>
                  <a:gd name="connsiteY245" fmla="*/ 45790 h 420630"/>
                  <a:gd name="connsiteX246" fmla="*/ 109712 w 950863"/>
                  <a:gd name="connsiteY246" fmla="*/ 42703 h 420630"/>
                  <a:gd name="connsiteX247" fmla="*/ 117059 w 950863"/>
                  <a:gd name="connsiteY247" fmla="*/ 32206 h 420630"/>
                  <a:gd name="connsiteX248" fmla="*/ 148364 w 950863"/>
                  <a:gd name="connsiteY248" fmla="*/ 12448 h 420630"/>
                  <a:gd name="connsiteX249" fmla="*/ 157564 w 950863"/>
                  <a:gd name="connsiteY249" fmla="*/ 9360 h 420630"/>
                  <a:gd name="connsiteX250" fmla="*/ 168616 w 950863"/>
                  <a:gd name="connsiteY250" fmla="*/ 6891 h 420630"/>
                  <a:gd name="connsiteX251" fmla="*/ 166146 w 950863"/>
                  <a:gd name="connsiteY251" fmla="*/ 1951 h 420630"/>
                  <a:gd name="connsiteX252" fmla="*/ 142190 w 950863"/>
                  <a:gd name="connsiteY252" fmla="*/ 1334 h 420630"/>
                  <a:gd name="connsiteX253" fmla="*/ 110267 w 950863"/>
                  <a:gd name="connsiteY253" fmla="*/ 2569 h 420630"/>
                  <a:gd name="connsiteX254" fmla="*/ 85693 w 950863"/>
                  <a:gd name="connsiteY254" fmla="*/ 4421 h 420630"/>
                  <a:gd name="connsiteX255" fmla="*/ 19997 w 950863"/>
                  <a:gd name="connsiteY255" fmla="*/ 41530 h 420630"/>
                  <a:gd name="connsiteX256" fmla="*/ 10179 w 950863"/>
                  <a:gd name="connsiteY256" fmla="*/ 47704 h 420630"/>
                  <a:gd name="connsiteX257" fmla="*/ 7709 w 950863"/>
                  <a:gd name="connsiteY257" fmla="*/ 57583 h 420630"/>
                  <a:gd name="connsiteX258" fmla="*/ 19379 w 950863"/>
                  <a:gd name="connsiteY258" fmla="*/ 61905 h 420630"/>
                  <a:gd name="connsiteX259" fmla="*/ 5239 w 950863"/>
                  <a:gd name="connsiteY259" fmla="*/ 63758 h 420630"/>
                  <a:gd name="connsiteX260" fmla="*/ 3387 w 950863"/>
                  <a:gd name="connsiteY260" fmla="*/ 70550 h 420630"/>
                  <a:gd name="connsiteX261" fmla="*/ 6474 w 950863"/>
                  <a:gd name="connsiteY261" fmla="*/ 76724 h 420630"/>
                  <a:gd name="connsiteX262" fmla="*/ 8944 w 950863"/>
                  <a:gd name="connsiteY262" fmla="*/ 87838 h 420630"/>
                  <a:gd name="connsiteX263" fmla="*/ 44571 w 950863"/>
                  <a:gd name="connsiteY263" fmla="*/ 89691 h 420630"/>
                  <a:gd name="connsiteX264" fmla="*/ 68528 w 950863"/>
                  <a:gd name="connsiteY264" fmla="*/ 92160 h 420630"/>
                  <a:gd name="connsiteX265" fmla="*/ 77728 w 950863"/>
                  <a:gd name="connsiteY265" fmla="*/ 92160 h 420630"/>
                  <a:gd name="connsiteX266" fmla="*/ 84458 w 950863"/>
                  <a:gd name="connsiteY266" fmla="*/ 95248 h 420630"/>
                  <a:gd name="connsiteX267" fmla="*/ 87545 w 950863"/>
                  <a:gd name="connsiteY267" fmla="*/ 98335 h 420630"/>
                  <a:gd name="connsiteX268" fmla="*/ 96128 w 950863"/>
                  <a:gd name="connsiteY268" fmla="*/ 98952 h 420630"/>
                  <a:gd name="connsiteX269" fmla="*/ 96128 w 950863"/>
                  <a:gd name="connsiteY269" fmla="*/ 101422 h 420630"/>
                  <a:gd name="connsiteX270" fmla="*/ 61736 w 950863"/>
                  <a:gd name="connsiteY270" fmla="*/ 100805 h 420630"/>
                  <a:gd name="connsiteX271" fmla="*/ 24257 w 950863"/>
                  <a:gd name="connsiteY271" fmla="*/ 100805 h 420630"/>
                  <a:gd name="connsiteX272" fmla="*/ 33457 w 950863"/>
                  <a:gd name="connsiteY272" fmla="*/ 111301 h 420630"/>
                  <a:gd name="connsiteX273" fmla="*/ 62909 w 950863"/>
                  <a:gd name="connsiteY273" fmla="*/ 120563 h 420630"/>
                  <a:gd name="connsiteX274" fmla="*/ 99771 w 950863"/>
                  <a:gd name="connsiteY274" fmla="*/ 125502 h 420630"/>
                  <a:gd name="connsiteX275" fmla="*/ 119406 w 950863"/>
                  <a:gd name="connsiteY275" fmla="*/ 124885 h 420630"/>
                  <a:gd name="connsiteX276" fmla="*/ 131693 w 950863"/>
                  <a:gd name="connsiteY276" fmla="*/ 132294 h 420630"/>
                  <a:gd name="connsiteX277" fmla="*/ 137806 w 950863"/>
                  <a:gd name="connsiteY277" fmla="*/ 131677 h 420630"/>
                  <a:gd name="connsiteX278" fmla="*/ 164232 w 950863"/>
                  <a:gd name="connsiteY278" fmla="*/ 132294 h 420630"/>
                  <a:gd name="connsiteX279" fmla="*/ 180224 w 950863"/>
                  <a:gd name="connsiteY279" fmla="*/ 133529 h 420630"/>
                  <a:gd name="connsiteX280" fmla="*/ 225051 w 950863"/>
                  <a:gd name="connsiteY280" fmla="*/ 135382 h 420630"/>
                  <a:gd name="connsiteX281" fmla="*/ 235486 w 950863"/>
                  <a:gd name="connsiteY281" fmla="*/ 135382 h 420630"/>
                  <a:gd name="connsiteX282" fmla="*/ 242833 w 950863"/>
                  <a:gd name="connsiteY282" fmla="*/ 139704 h 420630"/>
                  <a:gd name="connsiteX283" fmla="*/ 272286 w 950863"/>
                  <a:gd name="connsiteY283" fmla="*/ 135382 h 420630"/>
                  <a:gd name="connsiteX284" fmla="*/ 275991 w 950863"/>
                  <a:gd name="connsiteY284" fmla="*/ 134147 h 420630"/>
                  <a:gd name="connsiteX285" fmla="*/ 285808 w 950863"/>
                  <a:gd name="connsiteY285" fmla="*/ 139086 h 420630"/>
                  <a:gd name="connsiteX286" fmla="*/ 295008 w 950863"/>
                  <a:gd name="connsiteY286" fmla="*/ 141556 h 420630"/>
                  <a:gd name="connsiteX287" fmla="*/ 299947 w 950863"/>
                  <a:gd name="connsiteY287" fmla="*/ 144026 h 420630"/>
                  <a:gd name="connsiteX288" fmla="*/ 306060 w 950863"/>
                  <a:gd name="connsiteY288" fmla="*/ 147113 h 420630"/>
                  <a:gd name="connsiteX289" fmla="*/ 302355 w 950863"/>
                  <a:gd name="connsiteY289" fmla="*/ 140939 h 420630"/>
                  <a:gd name="connsiteX290" fmla="*/ 295008 w 950863"/>
                  <a:gd name="connsiteY290" fmla="*/ 137234 h 420630"/>
                  <a:gd name="connsiteX291" fmla="*/ 299947 w 950863"/>
                  <a:gd name="connsiteY291" fmla="*/ 132294 h 420630"/>
                  <a:gd name="connsiteX292" fmla="*/ 323904 w 950863"/>
                  <a:gd name="connsiteY292" fmla="*/ 135382 h 420630"/>
                  <a:gd name="connsiteX293" fmla="*/ 331870 w 950863"/>
                  <a:gd name="connsiteY293" fmla="*/ 137851 h 420630"/>
                  <a:gd name="connsiteX294" fmla="*/ 342922 w 950863"/>
                  <a:gd name="connsiteY294" fmla="*/ 141556 h 420630"/>
                  <a:gd name="connsiteX295" fmla="*/ 338600 w 950863"/>
                  <a:gd name="connsiteY295" fmla="*/ 144026 h 420630"/>
                  <a:gd name="connsiteX296" fmla="*/ 327547 w 950863"/>
                  <a:gd name="connsiteY296" fmla="*/ 144026 h 420630"/>
                  <a:gd name="connsiteX297" fmla="*/ 319582 w 950863"/>
                  <a:gd name="connsiteY297" fmla="*/ 144026 h 420630"/>
                  <a:gd name="connsiteX298" fmla="*/ 323287 w 950863"/>
                  <a:gd name="connsiteY298" fmla="*/ 151435 h 420630"/>
                  <a:gd name="connsiteX299" fmla="*/ 328844 w 950863"/>
                  <a:gd name="connsiteY299" fmla="*/ 150200 h 420630"/>
                  <a:gd name="connsiteX300" fmla="*/ 349714 w 950863"/>
                  <a:gd name="connsiteY300" fmla="*/ 148966 h 420630"/>
                  <a:gd name="connsiteX301" fmla="*/ 352801 w 950863"/>
                  <a:gd name="connsiteY301" fmla="*/ 141556 h 420630"/>
                  <a:gd name="connsiteX302" fmla="*/ 373671 w 950863"/>
                  <a:gd name="connsiteY302" fmla="*/ 140321 h 420630"/>
                  <a:gd name="connsiteX303" fmla="*/ 374288 w 950863"/>
                  <a:gd name="connsiteY303" fmla="*/ 130442 h 420630"/>
                  <a:gd name="connsiteX304" fmla="*/ 369349 w 950863"/>
                  <a:gd name="connsiteY304" fmla="*/ 129825 h 420630"/>
                  <a:gd name="connsiteX305" fmla="*/ 363792 w 950863"/>
                  <a:gd name="connsiteY305" fmla="*/ 124268 h 420630"/>
                  <a:gd name="connsiteX306" fmla="*/ 359469 w 950863"/>
                  <a:gd name="connsiteY306" fmla="*/ 124885 h 420630"/>
                  <a:gd name="connsiteX307" fmla="*/ 344095 w 950863"/>
                  <a:gd name="connsiteY307" fmla="*/ 123033 h 420630"/>
                  <a:gd name="connsiteX308" fmla="*/ 364965 w 950863"/>
                  <a:gd name="connsiteY308" fmla="*/ 118711 h 420630"/>
                  <a:gd name="connsiteX309" fmla="*/ 377870 w 950863"/>
                  <a:gd name="connsiteY309" fmla="*/ 119945 h 420630"/>
                  <a:gd name="connsiteX310" fmla="*/ 387687 w 950863"/>
                  <a:gd name="connsiteY310" fmla="*/ 124268 h 420630"/>
                  <a:gd name="connsiteX311" fmla="*/ 411027 w 950863"/>
                  <a:gd name="connsiteY311" fmla="*/ 129825 h 420630"/>
                  <a:gd name="connsiteX312" fmla="*/ 414114 w 950863"/>
                  <a:gd name="connsiteY312" fmla="*/ 141556 h 420630"/>
                  <a:gd name="connsiteX313" fmla="*/ 421461 w 950863"/>
                  <a:gd name="connsiteY313" fmla="*/ 140939 h 420630"/>
                  <a:gd name="connsiteX314" fmla="*/ 427018 w 950863"/>
                  <a:gd name="connsiteY314" fmla="*/ 140321 h 420630"/>
                  <a:gd name="connsiteX315" fmla="*/ 438688 w 950863"/>
                  <a:gd name="connsiteY315" fmla="*/ 150200 h 420630"/>
                  <a:gd name="connsiteX316" fmla="*/ 448506 w 950863"/>
                  <a:gd name="connsiteY316" fmla="*/ 153905 h 420630"/>
                  <a:gd name="connsiteX317" fmla="*/ 456471 w 950863"/>
                  <a:gd name="connsiteY317" fmla="*/ 156992 h 420630"/>
                  <a:gd name="connsiteX318" fmla="*/ 471845 w 950863"/>
                  <a:gd name="connsiteY318" fmla="*/ 159462 h 420630"/>
                  <a:gd name="connsiteX319" fmla="*/ 481045 w 950863"/>
                  <a:gd name="connsiteY319" fmla="*/ 165019 h 420630"/>
                  <a:gd name="connsiteX320" fmla="*/ 474932 w 950863"/>
                  <a:gd name="connsiteY320" fmla="*/ 168724 h 420630"/>
                  <a:gd name="connsiteX321" fmla="*/ 446653 w 950863"/>
                  <a:gd name="connsiteY321" fmla="*/ 169341 h 420630"/>
                  <a:gd name="connsiteX322" fmla="*/ 446653 w 950863"/>
                  <a:gd name="connsiteY322" fmla="*/ 174281 h 420630"/>
                  <a:gd name="connsiteX323" fmla="*/ 445418 w 950863"/>
                  <a:gd name="connsiteY323" fmla="*/ 180455 h 420630"/>
                  <a:gd name="connsiteX324" fmla="*/ 460793 w 950863"/>
                  <a:gd name="connsiteY324" fmla="*/ 178603 h 420630"/>
                  <a:gd name="connsiteX325" fmla="*/ 468140 w 950863"/>
                  <a:gd name="connsiteY325" fmla="*/ 175516 h 420630"/>
                  <a:gd name="connsiteX326" fmla="*/ 479193 w 950863"/>
                  <a:gd name="connsiteY326" fmla="*/ 174281 h 420630"/>
                  <a:gd name="connsiteX327" fmla="*/ 482280 w 950863"/>
                  <a:gd name="connsiteY327" fmla="*/ 170576 h 420630"/>
                  <a:gd name="connsiteX328" fmla="*/ 492097 w 950863"/>
                  <a:gd name="connsiteY328" fmla="*/ 171811 h 420630"/>
                  <a:gd name="connsiteX329" fmla="*/ 503767 w 950863"/>
                  <a:gd name="connsiteY329" fmla="*/ 176133 h 420630"/>
                  <a:gd name="connsiteX330" fmla="*/ 487775 w 950863"/>
                  <a:gd name="connsiteY330" fmla="*/ 184778 h 420630"/>
                  <a:gd name="connsiteX331" fmla="*/ 495740 w 950863"/>
                  <a:gd name="connsiteY331" fmla="*/ 192187 h 420630"/>
                  <a:gd name="connsiteX332" fmla="*/ 509262 w 950863"/>
                  <a:gd name="connsiteY332" fmla="*/ 193422 h 420630"/>
                  <a:gd name="connsiteX333" fmla="*/ 509262 w 950863"/>
                  <a:gd name="connsiteY333" fmla="*/ 187247 h 420630"/>
                  <a:gd name="connsiteX334" fmla="*/ 531984 w 950863"/>
                  <a:gd name="connsiteY334" fmla="*/ 188482 h 420630"/>
                  <a:gd name="connsiteX335" fmla="*/ 552854 w 950863"/>
                  <a:gd name="connsiteY335" fmla="*/ 196509 h 420630"/>
                  <a:gd name="connsiteX336" fmla="*/ 567611 w 950863"/>
                  <a:gd name="connsiteY336" fmla="*/ 203918 h 420630"/>
                  <a:gd name="connsiteX337" fmla="*/ 589716 w 950863"/>
                  <a:gd name="connsiteY337" fmla="*/ 233618 h 420630"/>
                  <a:gd name="connsiteX338" fmla="*/ 568229 w 950863"/>
                  <a:gd name="connsiteY338" fmla="*/ 248436 h 420630"/>
                  <a:gd name="connsiteX339" fmla="*/ 530132 w 950863"/>
                  <a:gd name="connsiteY339" fmla="*/ 263255 h 420630"/>
                  <a:gd name="connsiteX340" fmla="*/ 521550 w 950863"/>
                  <a:gd name="connsiteY340" fmla="*/ 274987 h 420630"/>
                  <a:gd name="connsiteX341" fmla="*/ 549211 w 950863"/>
                  <a:gd name="connsiteY341" fmla="*/ 292893 h 420630"/>
                  <a:gd name="connsiteX342" fmla="*/ 542481 w 950863"/>
                  <a:gd name="connsiteY342" fmla="*/ 293510 h 420630"/>
                  <a:gd name="connsiteX343" fmla="*/ 528959 w 950863"/>
                  <a:gd name="connsiteY343" fmla="*/ 293510 h 420630"/>
                  <a:gd name="connsiteX344" fmla="*/ 517289 w 950863"/>
                  <a:gd name="connsiteY344" fmla="*/ 297832 h 420630"/>
                  <a:gd name="connsiteX345" fmla="*/ 507472 w 950863"/>
                  <a:gd name="connsiteY345" fmla="*/ 297832 h 420630"/>
                  <a:gd name="connsiteX346" fmla="*/ 497037 w 950863"/>
                  <a:gd name="connsiteY346" fmla="*/ 299067 h 420630"/>
                  <a:gd name="connsiteX347" fmla="*/ 480428 w 950863"/>
                  <a:gd name="connsiteY347" fmla="*/ 300302 h 420630"/>
                  <a:gd name="connsiteX348" fmla="*/ 465053 w 950863"/>
                  <a:gd name="connsiteY348" fmla="*/ 299685 h 420630"/>
                  <a:gd name="connsiteX349" fmla="*/ 457706 w 950863"/>
                  <a:gd name="connsiteY349" fmla="*/ 299067 h 420630"/>
                  <a:gd name="connsiteX350" fmla="*/ 446036 w 950863"/>
                  <a:gd name="connsiteY350" fmla="*/ 294745 h 420630"/>
                  <a:gd name="connsiteX351" fmla="*/ 437453 w 950863"/>
                  <a:gd name="connsiteY351" fmla="*/ 294128 h 420630"/>
                  <a:gd name="connsiteX352" fmla="*/ 428870 w 950863"/>
                  <a:gd name="connsiteY352" fmla="*/ 294745 h 420630"/>
                  <a:gd name="connsiteX353" fmla="*/ 421523 w 950863"/>
                  <a:gd name="connsiteY353" fmla="*/ 292893 h 420630"/>
                  <a:gd name="connsiteX354" fmla="*/ 421523 w 950863"/>
                  <a:gd name="connsiteY354" fmla="*/ 300302 h 420630"/>
                  <a:gd name="connsiteX355" fmla="*/ 422141 w 950863"/>
                  <a:gd name="connsiteY355" fmla="*/ 304624 h 420630"/>
                  <a:gd name="connsiteX356" fmla="*/ 408618 w 950863"/>
                  <a:gd name="connsiteY356" fmla="*/ 306477 h 420630"/>
                  <a:gd name="connsiteX357" fmla="*/ 398183 w 950863"/>
                  <a:gd name="connsiteY357" fmla="*/ 315738 h 420630"/>
                  <a:gd name="connsiteX358" fmla="*/ 399418 w 950863"/>
                  <a:gd name="connsiteY358" fmla="*/ 328087 h 420630"/>
                  <a:gd name="connsiteX359" fmla="*/ 409853 w 950863"/>
                  <a:gd name="connsiteY359" fmla="*/ 333027 h 420630"/>
                  <a:gd name="connsiteX360" fmla="*/ 455915 w 950863"/>
                  <a:gd name="connsiteY360" fmla="*/ 331792 h 420630"/>
                  <a:gd name="connsiteX361" fmla="*/ 471907 w 950863"/>
                  <a:gd name="connsiteY361" fmla="*/ 325000 h 420630"/>
                  <a:gd name="connsiteX362" fmla="*/ 474994 w 950863"/>
                  <a:gd name="connsiteY362" fmla="*/ 324383 h 420630"/>
                  <a:gd name="connsiteX363" fmla="*/ 487899 w 950863"/>
                  <a:gd name="connsiteY363" fmla="*/ 326235 h 420630"/>
                  <a:gd name="connsiteX364" fmla="*/ 508151 w 950863"/>
                  <a:gd name="connsiteY364" fmla="*/ 332409 h 420630"/>
                  <a:gd name="connsiteX365" fmla="*/ 510621 w 950863"/>
                  <a:gd name="connsiteY365" fmla="*/ 326235 h 420630"/>
                  <a:gd name="connsiteX366" fmla="*/ 506299 w 950863"/>
                  <a:gd name="connsiteY366" fmla="*/ 321913 h 420630"/>
                  <a:gd name="connsiteX367" fmla="*/ 510621 w 950863"/>
                  <a:gd name="connsiteY367" fmla="*/ 313886 h 420630"/>
                  <a:gd name="connsiteX368" fmla="*/ 514325 w 950863"/>
                  <a:gd name="connsiteY368" fmla="*/ 323765 h 420630"/>
                  <a:gd name="connsiteX369" fmla="*/ 522290 w 950863"/>
                  <a:gd name="connsiteY369" fmla="*/ 322530 h 420630"/>
                  <a:gd name="connsiteX370" fmla="*/ 531490 w 950863"/>
                  <a:gd name="connsiteY370" fmla="*/ 325000 h 420630"/>
                  <a:gd name="connsiteX371" fmla="*/ 537048 w 950863"/>
                  <a:gd name="connsiteY371" fmla="*/ 328087 h 420630"/>
                  <a:gd name="connsiteX372" fmla="*/ 537048 w 950863"/>
                  <a:gd name="connsiteY372" fmla="*/ 323148 h 420630"/>
                  <a:gd name="connsiteX373" fmla="*/ 554830 w 950863"/>
                  <a:gd name="connsiteY373" fmla="*/ 326235 h 420630"/>
                  <a:gd name="connsiteX374" fmla="*/ 560943 w 950863"/>
                  <a:gd name="connsiteY374" fmla="*/ 335497 h 420630"/>
                  <a:gd name="connsiteX375" fmla="*/ 615587 w 950863"/>
                  <a:gd name="connsiteY375" fmla="*/ 355872 h 420630"/>
                  <a:gd name="connsiteX376" fmla="*/ 613734 w 950863"/>
                  <a:gd name="connsiteY376" fmla="*/ 360195 h 420630"/>
                  <a:gd name="connsiteX377" fmla="*/ 608178 w 950863"/>
                  <a:gd name="connsiteY377" fmla="*/ 368221 h 420630"/>
                  <a:gd name="connsiteX378" fmla="*/ 619848 w 950863"/>
                  <a:gd name="connsiteY378" fmla="*/ 377483 h 420630"/>
                  <a:gd name="connsiteX379" fmla="*/ 627812 w 950863"/>
                  <a:gd name="connsiteY379" fmla="*/ 379953 h 420630"/>
                  <a:gd name="connsiteX380" fmla="*/ 649917 w 950863"/>
                  <a:gd name="connsiteY380" fmla="*/ 397241 h 420630"/>
                  <a:gd name="connsiteX381" fmla="*/ 652387 w 950863"/>
                  <a:gd name="connsiteY381" fmla="*/ 391684 h 420630"/>
                  <a:gd name="connsiteX382" fmla="*/ 654857 w 950863"/>
                  <a:gd name="connsiteY382" fmla="*/ 386745 h 420630"/>
                  <a:gd name="connsiteX383" fmla="*/ 687396 w 950863"/>
                  <a:gd name="connsiteY383" fmla="*/ 386127 h 420630"/>
                  <a:gd name="connsiteX384" fmla="*/ 686779 w 950863"/>
                  <a:gd name="connsiteY384" fmla="*/ 394154 h 420630"/>
                  <a:gd name="connsiteX385" fmla="*/ 740188 w 950863"/>
                  <a:gd name="connsiteY385" fmla="*/ 407738 h 420630"/>
                  <a:gd name="connsiteX386" fmla="*/ 753093 w 950863"/>
                  <a:gd name="connsiteY386" fmla="*/ 411443 h 420630"/>
                  <a:gd name="connsiteX387" fmla="*/ 773345 w 950863"/>
                  <a:gd name="connsiteY387" fmla="*/ 414530 h 420630"/>
                  <a:gd name="connsiteX388" fmla="*/ 779458 w 950863"/>
                  <a:gd name="connsiteY388" fmla="*/ 418852 h 420630"/>
                  <a:gd name="connsiteX389" fmla="*/ 792980 w 950863"/>
                  <a:gd name="connsiteY389" fmla="*/ 412678 h 420630"/>
                  <a:gd name="connsiteX390" fmla="*/ 761675 w 950863"/>
                  <a:gd name="connsiteY390" fmla="*/ 389153 h 420630"/>
                  <a:gd name="connsiteX391" fmla="*/ 743275 w 950863"/>
                  <a:gd name="connsiteY391" fmla="*/ 379891 h 420630"/>
                  <a:gd name="connsiteX392" fmla="*/ 726048 w 950863"/>
                  <a:gd name="connsiteY392" fmla="*/ 374952 h 420630"/>
                  <a:gd name="connsiteX393" fmla="*/ 700857 w 950863"/>
                  <a:gd name="connsiteY393" fmla="*/ 358898 h 420630"/>
                  <a:gd name="connsiteX394" fmla="*/ 703944 w 950863"/>
                  <a:gd name="connsiteY394" fmla="*/ 352723 h 420630"/>
                  <a:gd name="connsiteX395" fmla="*/ 719318 w 950863"/>
                  <a:gd name="connsiteY395" fmla="*/ 355811 h 420630"/>
                  <a:gd name="connsiteX396" fmla="*/ 735928 w 950863"/>
                  <a:gd name="connsiteY396" fmla="*/ 361985 h 420630"/>
                  <a:gd name="connsiteX397" fmla="*/ 742040 w 950863"/>
                  <a:gd name="connsiteY397" fmla="*/ 358281 h 420630"/>
                  <a:gd name="connsiteX398" fmla="*/ 770937 w 950863"/>
                  <a:gd name="connsiteY398" fmla="*/ 373717 h 420630"/>
                  <a:gd name="connsiteX399" fmla="*/ 784459 w 950863"/>
                  <a:gd name="connsiteY399" fmla="*/ 379274 h 420630"/>
                  <a:gd name="connsiteX400" fmla="*/ 812121 w 950863"/>
                  <a:gd name="connsiteY400" fmla="*/ 386066 h 420630"/>
                  <a:gd name="connsiteX401" fmla="*/ 817678 w 950863"/>
                  <a:gd name="connsiteY401" fmla="*/ 388535 h 420630"/>
                  <a:gd name="connsiteX402" fmla="*/ 831817 w 950863"/>
                  <a:gd name="connsiteY402" fmla="*/ 394092 h 420630"/>
                  <a:gd name="connsiteX403" fmla="*/ 822617 w 950863"/>
                  <a:gd name="connsiteY403" fmla="*/ 385448 h 420630"/>
                  <a:gd name="connsiteX404" fmla="*/ 829348 w 950863"/>
                  <a:gd name="connsiteY404" fmla="*/ 382978 h 420630"/>
                  <a:gd name="connsiteX405" fmla="*/ 840400 w 950863"/>
                  <a:gd name="connsiteY405" fmla="*/ 382361 h 420630"/>
                  <a:gd name="connsiteX406" fmla="*/ 833669 w 950863"/>
                  <a:gd name="connsiteY406" fmla="*/ 378656 h 420630"/>
                  <a:gd name="connsiteX407" fmla="*/ 825087 w 950863"/>
                  <a:gd name="connsiteY407" fmla="*/ 371247 h 420630"/>
                  <a:gd name="connsiteX408" fmla="*/ 830644 w 950863"/>
                  <a:gd name="connsiteY408" fmla="*/ 364455 h 420630"/>
                  <a:gd name="connsiteX409" fmla="*/ 838609 w 950863"/>
                  <a:gd name="connsiteY409" fmla="*/ 364455 h 420630"/>
                  <a:gd name="connsiteX410" fmla="*/ 846574 w 950863"/>
                  <a:gd name="connsiteY410" fmla="*/ 366925 h 420630"/>
                  <a:gd name="connsiteX411" fmla="*/ 845339 w 950863"/>
                  <a:gd name="connsiteY411" fmla="*/ 364455 h 420630"/>
                  <a:gd name="connsiteX412" fmla="*/ 843487 w 950863"/>
                  <a:gd name="connsiteY412" fmla="*/ 353958 h 420630"/>
                  <a:gd name="connsiteX413" fmla="*/ 829965 w 950863"/>
                  <a:gd name="connsiteY413" fmla="*/ 343462 h 420630"/>
                  <a:gd name="connsiteX414" fmla="*/ 823235 w 950863"/>
                  <a:gd name="connsiteY414" fmla="*/ 342844 h 420630"/>
                  <a:gd name="connsiteX415" fmla="*/ 812800 w 950863"/>
                  <a:gd name="connsiteY415" fmla="*/ 337287 h 420630"/>
                  <a:gd name="connsiteX416" fmla="*/ 823852 w 950863"/>
                  <a:gd name="connsiteY416" fmla="*/ 330495 h 420630"/>
                  <a:gd name="connsiteX417" fmla="*/ 814652 w 950863"/>
                  <a:gd name="connsiteY417" fmla="*/ 328026 h 420630"/>
                  <a:gd name="connsiteX418" fmla="*/ 806070 w 950863"/>
                  <a:gd name="connsiteY418" fmla="*/ 327408 h 420630"/>
                  <a:gd name="connsiteX419" fmla="*/ 815887 w 950863"/>
                  <a:gd name="connsiteY419" fmla="*/ 319999 h 420630"/>
                  <a:gd name="connsiteX420" fmla="*/ 807922 w 950863"/>
                  <a:gd name="connsiteY420" fmla="*/ 318146 h 420630"/>
                  <a:gd name="connsiteX421" fmla="*/ 796252 w 950863"/>
                  <a:gd name="connsiteY421" fmla="*/ 317529 h 420630"/>
                  <a:gd name="connsiteX422" fmla="*/ 790139 w 950863"/>
                  <a:gd name="connsiteY422" fmla="*/ 318146 h 420630"/>
                  <a:gd name="connsiteX423" fmla="*/ 777235 w 950863"/>
                  <a:gd name="connsiteY423" fmla="*/ 311354 h 420630"/>
                  <a:gd name="connsiteX424" fmla="*/ 768035 w 950863"/>
                  <a:gd name="connsiteY424" fmla="*/ 305797 h 420630"/>
                  <a:gd name="connsiteX425" fmla="*/ 760070 w 950863"/>
                  <a:gd name="connsiteY425" fmla="*/ 299623 h 420630"/>
                  <a:gd name="connsiteX426" fmla="*/ 751487 w 950863"/>
                  <a:gd name="connsiteY426" fmla="*/ 290361 h 420630"/>
                  <a:gd name="connsiteX427" fmla="*/ 738583 w 950863"/>
                  <a:gd name="connsiteY427" fmla="*/ 287274 h 420630"/>
                  <a:gd name="connsiteX428" fmla="*/ 732470 w 950863"/>
                  <a:gd name="connsiteY428" fmla="*/ 288509 h 420630"/>
                  <a:gd name="connsiteX429" fmla="*/ 733087 w 950863"/>
                  <a:gd name="connsiteY429" fmla="*/ 281717 h 420630"/>
                  <a:gd name="connsiteX430" fmla="*/ 721417 w 950863"/>
                  <a:gd name="connsiteY430" fmla="*/ 277395 h 420630"/>
                  <a:gd name="connsiteX431" fmla="*/ 717096 w 950863"/>
                  <a:gd name="connsiteY431" fmla="*/ 266281 h 420630"/>
                  <a:gd name="connsiteX432" fmla="*/ 726913 w 950863"/>
                  <a:gd name="connsiteY432" fmla="*/ 272455 h 420630"/>
                  <a:gd name="connsiteX433" fmla="*/ 749018 w 950863"/>
                  <a:gd name="connsiteY433" fmla="*/ 277395 h 420630"/>
                  <a:gd name="connsiteX434" fmla="*/ 753957 w 950863"/>
                  <a:gd name="connsiteY434" fmla="*/ 272455 h 420630"/>
                  <a:gd name="connsiteX435" fmla="*/ 737965 w 950863"/>
                  <a:gd name="connsiteY435" fmla="*/ 267516 h 420630"/>
                  <a:gd name="connsiteX436" fmla="*/ 737348 w 950863"/>
                  <a:gd name="connsiteY436" fmla="*/ 260724 h 420630"/>
                  <a:gd name="connsiteX437" fmla="*/ 747165 w 950863"/>
                  <a:gd name="connsiteY437" fmla="*/ 263193 h 420630"/>
                  <a:gd name="connsiteX438" fmla="*/ 755748 w 950863"/>
                  <a:gd name="connsiteY438" fmla="*/ 255784 h 420630"/>
                  <a:gd name="connsiteX439" fmla="*/ 769270 w 950863"/>
                  <a:gd name="connsiteY439" fmla="*/ 251462 h 420630"/>
                  <a:gd name="connsiteX440" fmla="*/ 773592 w 950863"/>
                  <a:gd name="connsiteY440" fmla="*/ 261341 h 420630"/>
                  <a:gd name="connsiteX441" fmla="*/ 782792 w 950863"/>
                  <a:gd name="connsiteY441" fmla="*/ 263811 h 420630"/>
                  <a:gd name="connsiteX442" fmla="*/ 791992 w 950863"/>
                  <a:gd name="connsiteY442" fmla="*/ 269368 h 420630"/>
                  <a:gd name="connsiteX443" fmla="*/ 799957 w 950863"/>
                  <a:gd name="connsiteY443" fmla="*/ 271838 h 420630"/>
                  <a:gd name="connsiteX444" fmla="*/ 815331 w 950863"/>
                  <a:gd name="connsiteY444" fmla="*/ 275542 h 420630"/>
                  <a:gd name="connsiteX445" fmla="*/ 831324 w 950863"/>
                  <a:gd name="connsiteY445" fmla="*/ 273073 h 420630"/>
                  <a:gd name="connsiteX446" fmla="*/ 839288 w 950863"/>
                  <a:gd name="connsiteY446" fmla="*/ 266281 h 420630"/>
                  <a:gd name="connsiteX447" fmla="*/ 845401 w 950863"/>
                  <a:gd name="connsiteY447" fmla="*/ 266281 h 420630"/>
                  <a:gd name="connsiteX448" fmla="*/ 839288 w 950863"/>
                  <a:gd name="connsiteY448" fmla="*/ 274925 h 420630"/>
                  <a:gd name="connsiteX449" fmla="*/ 817801 w 950863"/>
                  <a:gd name="connsiteY449" fmla="*/ 279865 h 420630"/>
                  <a:gd name="connsiteX450" fmla="*/ 820271 w 950863"/>
                  <a:gd name="connsiteY450" fmla="*/ 286656 h 420630"/>
                  <a:gd name="connsiteX451" fmla="*/ 825828 w 950863"/>
                  <a:gd name="connsiteY451" fmla="*/ 292831 h 420630"/>
                  <a:gd name="connsiteX452" fmla="*/ 835645 w 950863"/>
                  <a:gd name="connsiteY452" fmla="*/ 293448 h 420630"/>
                  <a:gd name="connsiteX453" fmla="*/ 841758 w 950863"/>
                  <a:gd name="connsiteY453" fmla="*/ 295918 h 420630"/>
                  <a:gd name="connsiteX454" fmla="*/ 844845 w 950863"/>
                  <a:gd name="connsiteY454" fmla="*/ 300240 h 420630"/>
                  <a:gd name="connsiteX455" fmla="*/ 852811 w 950863"/>
                  <a:gd name="connsiteY455" fmla="*/ 303328 h 420630"/>
                  <a:gd name="connsiteX456" fmla="*/ 866333 w 950863"/>
                  <a:gd name="connsiteY456" fmla="*/ 305797 h 420630"/>
                  <a:gd name="connsiteX457" fmla="*/ 879855 w 950863"/>
                  <a:gd name="connsiteY457" fmla="*/ 310120 h 420630"/>
                  <a:gd name="connsiteX458" fmla="*/ 876768 w 950863"/>
                  <a:gd name="connsiteY458" fmla="*/ 295301 h 420630"/>
                  <a:gd name="connsiteX459" fmla="*/ 874915 w 950863"/>
                  <a:gd name="connsiteY459" fmla="*/ 292831 h 420630"/>
                  <a:gd name="connsiteX460" fmla="*/ 876150 w 950863"/>
                  <a:gd name="connsiteY460" fmla="*/ 285422 h 420630"/>
                  <a:gd name="connsiteX461" fmla="*/ 890290 w 950863"/>
                  <a:gd name="connsiteY461" fmla="*/ 285422 h 420630"/>
                  <a:gd name="connsiteX462" fmla="*/ 908072 w 950863"/>
                  <a:gd name="connsiteY462" fmla="*/ 284804 h 420630"/>
                  <a:gd name="connsiteX463" fmla="*/ 916037 w 950863"/>
                  <a:gd name="connsiteY463" fmla="*/ 285422 h 420630"/>
                  <a:gd name="connsiteX464" fmla="*/ 923385 w 950863"/>
                  <a:gd name="connsiteY464" fmla="*/ 287891 h 420630"/>
                  <a:gd name="connsiteX465" fmla="*/ 918445 w 950863"/>
                  <a:gd name="connsiteY465" fmla="*/ 281717 h 420630"/>
                  <a:gd name="connsiteX466" fmla="*/ 910480 w 950863"/>
                  <a:gd name="connsiteY466" fmla="*/ 276160 h 420630"/>
                  <a:gd name="connsiteX467" fmla="*/ 925855 w 950863"/>
                  <a:gd name="connsiteY467" fmla="*/ 275542 h 420630"/>
                  <a:gd name="connsiteX468" fmla="*/ 914802 w 950863"/>
                  <a:gd name="connsiteY468" fmla="*/ 269368 h 420630"/>
                  <a:gd name="connsiteX469" fmla="*/ 912333 w 950863"/>
                  <a:gd name="connsiteY469" fmla="*/ 265046 h 420630"/>
                  <a:gd name="connsiteX470" fmla="*/ 918445 w 950863"/>
                  <a:gd name="connsiteY470" fmla="*/ 260106 h 420630"/>
                  <a:gd name="connsiteX471" fmla="*/ 925793 w 950863"/>
                  <a:gd name="connsiteY471" fmla="*/ 265046 h 420630"/>
                  <a:gd name="connsiteX472" fmla="*/ 940550 w 950863"/>
                  <a:gd name="connsiteY472" fmla="*/ 261959 h 420630"/>
                  <a:gd name="connsiteX473" fmla="*/ 945490 w 950863"/>
                  <a:gd name="connsiteY473" fmla="*/ 257636 h 420630"/>
                  <a:gd name="connsiteX474" fmla="*/ 946107 w 950863"/>
                  <a:gd name="connsiteY474" fmla="*/ 248375 h 420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</a:cxnLst>
                <a:rect l="l" t="t" r="r" b="b"/>
                <a:pathLst>
                  <a:path w="950863" h="420630">
                    <a:moveTo>
                      <a:pt x="852996" y="236581"/>
                    </a:moveTo>
                    <a:cubicBezTo>
                      <a:pt x="852996" y="236581"/>
                      <a:pt x="843178" y="236581"/>
                      <a:pt x="838856" y="231024"/>
                    </a:cubicBezTo>
                    <a:cubicBezTo>
                      <a:pt x="838856" y="231024"/>
                      <a:pt x="832126" y="227937"/>
                      <a:pt x="841326" y="227320"/>
                    </a:cubicBezTo>
                    <a:cubicBezTo>
                      <a:pt x="841326" y="227320"/>
                      <a:pt x="850526" y="226702"/>
                      <a:pt x="850526" y="229789"/>
                    </a:cubicBezTo>
                    <a:cubicBezTo>
                      <a:pt x="850526" y="229789"/>
                      <a:pt x="866518" y="231642"/>
                      <a:pt x="852996" y="236581"/>
                    </a:cubicBezTo>
                    <a:close/>
                    <a:moveTo>
                      <a:pt x="801377" y="268133"/>
                    </a:moveTo>
                    <a:cubicBezTo>
                      <a:pt x="801377" y="268133"/>
                      <a:pt x="806317" y="262576"/>
                      <a:pt x="815516" y="265046"/>
                    </a:cubicBezTo>
                    <a:cubicBezTo>
                      <a:pt x="815516" y="265046"/>
                      <a:pt x="811195" y="274925"/>
                      <a:pt x="801377" y="268133"/>
                    </a:cubicBezTo>
                    <a:close/>
                    <a:moveTo>
                      <a:pt x="720924" y="180949"/>
                    </a:moveTo>
                    <a:cubicBezTo>
                      <a:pt x="720924" y="180949"/>
                      <a:pt x="703697" y="183419"/>
                      <a:pt x="706784" y="177862"/>
                    </a:cubicBezTo>
                    <a:cubicBezTo>
                      <a:pt x="706784" y="177862"/>
                      <a:pt x="708019" y="174157"/>
                      <a:pt x="719689" y="174157"/>
                    </a:cubicBezTo>
                    <a:cubicBezTo>
                      <a:pt x="719689" y="174157"/>
                      <a:pt x="722776" y="177862"/>
                      <a:pt x="720924" y="180949"/>
                    </a:cubicBezTo>
                    <a:close/>
                    <a:moveTo>
                      <a:pt x="671775" y="148163"/>
                    </a:moveTo>
                    <a:cubicBezTo>
                      <a:pt x="671775" y="148163"/>
                      <a:pt x="669922" y="139519"/>
                      <a:pt x="679122" y="143841"/>
                    </a:cubicBezTo>
                    <a:cubicBezTo>
                      <a:pt x="679122" y="143841"/>
                      <a:pt x="683445" y="147545"/>
                      <a:pt x="706167" y="148780"/>
                    </a:cubicBezTo>
                    <a:cubicBezTo>
                      <a:pt x="706167" y="148780"/>
                      <a:pt x="674862" y="153720"/>
                      <a:pt x="671775" y="148163"/>
                    </a:cubicBezTo>
                    <a:close/>
                    <a:moveTo>
                      <a:pt x="665044" y="138284"/>
                    </a:moveTo>
                    <a:cubicBezTo>
                      <a:pt x="665044" y="138284"/>
                      <a:pt x="658932" y="129022"/>
                      <a:pt x="676097" y="129639"/>
                    </a:cubicBezTo>
                    <a:cubicBezTo>
                      <a:pt x="676097" y="129639"/>
                      <a:pt x="682827" y="124082"/>
                      <a:pt x="689001" y="128404"/>
                    </a:cubicBezTo>
                    <a:cubicBezTo>
                      <a:pt x="689001" y="128404"/>
                      <a:pt x="687149" y="132109"/>
                      <a:pt x="677332" y="133962"/>
                    </a:cubicBezTo>
                    <a:cubicBezTo>
                      <a:pt x="677332" y="133962"/>
                      <a:pt x="673627" y="143841"/>
                      <a:pt x="665044" y="138284"/>
                    </a:cubicBezTo>
                    <a:close/>
                    <a:moveTo>
                      <a:pt x="491233" y="315738"/>
                    </a:moveTo>
                    <a:cubicBezTo>
                      <a:pt x="491233" y="315738"/>
                      <a:pt x="493085" y="324383"/>
                      <a:pt x="482650" y="318825"/>
                    </a:cubicBezTo>
                    <a:cubicBezTo>
                      <a:pt x="482650" y="318825"/>
                      <a:pt x="478946" y="312651"/>
                      <a:pt x="475303" y="312651"/>
                    </a:cubicBezTo>
                    <a:cubicBezTo>
                      <a:pt x="475303" y="312651"/>
                      <a:pt x="476538" y="309564"/>
                      <a:pt x="483268" y="308946"/>
                    </a:cubicBezTo>
                    <a:cubicBezTo>
                      <a:pt x="483268" y="308946"/>
                      <a:pt x="489998" y="305242"/>
                      <a:pt x="493703" y="307711"/>
                    </a:cubicBezTo>
                    <a:cubicBezTo>
                      <a:pt x="493703" y="307711"/>
                      <a:pt x="481415" y="313886"/>
                      <a:pt x="491233" y="315738"/>
                    </a:cubicBezTo>
                    <a:close/>
                    <a:moveTo>
                      <a:pt x="533590" y="182802"/>
                    </a:moveTo>
                    <a:cubicBezTo>
                      <a:pt x="533590" y="182802"/>
                      <a:pt x="538529" y="177245"/>
                      <a:pt x="542790" y="181567"/>
                    </a:cubicBezTo>
                    <a:cubicBezTo>
                      <a:pt x="542790" y="181567"/>
                      <a:pt x="542790" y="195151"/>
                      <a:pt x="533590" y="182802"/>
                    </a:cubicBezTo>
                    <a:close/>
                    <a:moveTo>
                      <a:pt x="518833" y="80182"/>
                    </a:moveTo>
                    <a:cubicBezTo>
                      <a:pt x="518833" y="80182"/>
                      <a:pt x="513276" y="79564"/>
                      <a:pt x="513276" y="82652"/>
                    </a:cubicBezTo>
                    <a:cubicBezTo>
                      <a:pt x="513276" y="82652"/>
                      <a:pt x="502841" y="89444"/>
                      <a:pt x="505928" y="74007"/>
                    </a:cubicBezTo>
                    <a:cubicBezTo>
                      <a:pt x="505928" y="74007"/>
                      <a:pt x="509016" y="72155"/>
                      <a:pt x="520068" y="73390"/>
                    </a:cubicBezTo>
                    <a:cubicBezTo>
                      <a:pt x="520068" y="73390"/>
                      <a:pt x="521920" y="78329"/>
                      <a:pt x="518833" y="80182"/>
                    </a:cubicBezTo>
                    <a:close/>
                    <a:moveTo>
                      <a:pt x="504693" y="185272"/>
                    </a:moveTo>
                    <a:lnTo>
                      <a:pt x="500989" y="180949"/>
                    </a:lnTo>
                    <a:cubicBezTo>
                      <a:pt x="500989" y="180949"/>
                      <a:pt x="504076" y="175392"/>
                      <a:pt x="509571" y="176010"/>
                    </a:cubicBezTo>
                    <a:cubicBezTo>
                      <a:pt x="509571" y="176010"/>
                      <a:pt x="503458" y="167983"/>
                      <a:pt x="497902" y="167983"/>
                    </a:cubicBezTo>
                    <a:cubicBezTo>
                      <a:pt x="497902" y="167983"/>
                      <a:pt x="512658" y="164278"/>
                      <a:pt x="517536" y="177245"/>
                    </a:cubicBezTo>
                    <a:cubicBezTo>
                      <a:pt x="517536" y="177245"/>
                      <a:pt x="509571" y="186506"/>
                      <a:pt x="504631" y="185272"/>
                    </a:cubicBezTo>
                    <a:close/>
                    <a:moveTo>
                      <a:pt x="475797" y="67154"/>
                    </a:moveTo>
                    <a:cubicBezTo>
                      <a:pt x="475797" y="67154"/>
                      <a:pt x="475179" y="60979"/>
                      <a:pt x="492406" y="65301"/>
                    </a:cubicBezTo>
                    <a:cubicBezTo>
                      <a:pt x="492406" y="65301"/>
                      <a:pt x="481354" y="71476"/>
                      <a:pt x="475797" y="67154"/>
                    </a:cubicBezTo>
                    <a:close/>
                    <a:moveTo>
                      <a:pt x="461040" y="62214"/>
                    </a:moveTo>
                    <a:cubicBezTo>
                      <a:pt x="461040" y="62214"/>
                      <a:pt x="467152" y="59744"/>
                      <a:pt x="472092" y="62214"/>
                    </a:cubicBezTo>
                    <a:cubicBezTo>
                      <a:pt x="472092" y="62214"/>
                      <a:pt x="466535" y="68389"/>
                      <a:pt x="461040" y="62214"/>
                    </a:cubicBezTo>
                    <a:close/>
                    <a:moveTo>
                      <a:pt x="458570" y="146928"/>
                    </a:moveTo>
                    <a:cubicBezTo>
                      <a:pt x="458570" y="146928"/>
                      <a:pt x="454248" y="155572"/>
                      <a:pt x="442578" y="147545"/>
                    </a:cubicBezTo>
                    <a:cubicBezTo>
                      <a:pt x="442578" y="147545"/>
                      <a:pt x="431526" y="148780"/>
                      <a:pt x="430908" y="141988"/>
                    </a:cubicBezTo>
                    <a:cubicBezTo>
                      <a:pt x="430908" y="141988"/>
                      <a:pt x="430908" y="129639"/>
                      <a:pt x="437021" y="141371"/>
                    </a:cubicBezTo>
                    <a:cubicBezTo>
                      <a:pt x="437021" y="141371"/>
                      <a:pt x="444986" y="141988"/>
                      <a:pt x="444986" y="143841"/>
                    </a:cubicBezTo>
                    <a:cubicBezTo>
                      <a:pt x="444986" y="143841"/>
                      <a:pt x="462213" y="142606"/>
                      <a:pt x="458508" y="146928"/>
                    </a:cubicBezTo>
                    <a:close/>
                    <a:moveTo>
                      <a:pt x="400838" y="55422"/>
                    </a:moveTo>
                    <a:cubicBezTo>
                      <a:pt x="400838" y="55422"/>
                      <a:pt x="410038" y="52335"/>
                      <a:pt x="412508" y="55422"/>
                    </a:cubicBezTo>
                    <a:cubicBezTo>
                      <a:pt x="412508" y="55422"/>
                      <a:pt x="407569" y="60979"/>
                      <a:pt x="400838" y="55422"/>
                    </a:cubicBezTo>
                    <a:close/>
                    <a:moveTo>
                      <a:pt x="367682" y="114141"/>
                    </a:moveTo>
                    <a:cubicBezTo>
                      <a:pt x="367682" y="114141"/>
                      <a:pt x="364594" y="107349"/>
                      <a:pt x="372004" y="111672"/>
                    </a:cubicBezTo>
                    <a:cubicBezTo>
                      <a:pt x="372004" y="111672"/>
                      <a:pt x="371386" y="119698"/>
                      <a:pt x="367682" y="114141"/>
                    </a:cubicBezTo>
                    <a:close/>
                    <a:moveTo>
                      <a:pt x="284758" y="56657"/>
                    </a:moveTo>
                    <a:cubicBezTo>
                      <a:pt x="284758" y="56657"/>
                      <a:pt x="295193" y="48630"/>
                      <a:pt x="303158" y="48630"/>
                    </a:cubicBezTo>
                    <a:cubicBezTo>
                      <a:pt x="303158" y="48630"/>
                      <a:pt x="306245" y="43691"/>
                      <a:pt x="309271" y="46160"/>
                    </a:cubicBezTo>
                    <a:cubicBezTo>
                      <a:pt x="309271" y="46160"/>
                      <a:pt x="294514" y="63449"/>
                      <a:pt x="284697" y="56657"/>
                    </a:cubicBezTo>
                    <a:close/>
                    <a:moveTo>
                      <a:pt x="261419" y="135196"/>
                    </a:moveTo>
                    <a:cubicBezTo>
                      <a:pt x="261419" y="135196"/>
                      <a:pt x="249131" y="129022"/>
                      <a:pt x="245427" y="129639"/>
                    </a:cubicBezTo>
                    <a:cubicBezTo>
                      <a:pt x="245427" y="129639"/>
                      <a:pt x="246662" y="124082"/>
                      <a:pt x="257714" y="128404"/>
                    </a:cubicBezTo>
                    <a:cubicBezTo>
                      <a:pt x="257714" y="128404"/>
                      <a:pt x="268149" y="127787"/>
                      <a:pt x="271236" y="129022"/>
                    </a:cubicBezTo>
                    <a:cubicBezTo>
                      <a:pt x="271236" y="129022"/>
                      <a:pt x="273706" y="137049"/>
                      <a:pt x="261419" y="135196"/>
                    </a:cubicBezTo>
                    <a:close/>
                    <a:moveTo>
                      <a:pt x="208565" y="19548"/>
                    </a:moveTo>
                    <a:cubicBezTo>
                      <a:pt x="208565" y="19548"/>
                      <a:pt x="205478" y="12756"/>
                      <a:pt x="217765" y="15844"/>
                    </a:cubicBezTo>
                    <a:cubicBezTo>
                      <a:pt x="217765" y="15844"/>
                      <a:pt x="217148" y="21401"/>
                      <a:pt x="208565" y="19548"/>
                    </a:cubicBezTo>
                    <a:close/>
                    <a:moveTo>
                      <a:pt x="181521" y="30045"/>
                    </a:moveTo>
                    <a:cubicBezTo>
                      <a:pt x="181521" y="30045"/>
                      <a:pt x="177816" y="30045"/>
                      <a:pt x="177816" y="35602"/>
                    </a:cubicBezTo>
                    <a:cubicBezTo>
                      <a:pt x="177816" y="35602"/>
                      <a:pt x="169234" y="39924"/>
                      <a:pt x="164294" y="33132"/>
                    </a:cubicBezTo>
                    <a:cubicBezTo>
                      <a:pt x="164294" y="33132"/>
                      <a:pt x="157564" y="27575"/>
                      <a:pt x="171024" y="24488"/>
                    </a:cubicBezTo>
                    <a:cubicBezTo>
                      <a:pt x="171024" y="24488"/>
                      <a:pt x="188807" y="21401"/>
                      <a:pt x="196834" y="25105"/>
                    </a:cubicBezTo>
                    <a:cubicBezTo>
                      <a:pt x="196834" y="25105"/>
                      <a:pt x="202946" y="30662"/>
                      <a:pt x="181459" y="30045"/>
                    </a:cubicBezTo>
                    <a:close/>
                    <a:moveTo>
                      <a:pt x="170469" y="100558"/>
                    </a:moveTo>
                    <a:cubicBezTo>
                      <a:pt x="170469" y="100558"/>
                      <a:pt x="169234" y="94383"/>
                      <a:pt x="159416" y="94383"/>
                    </a:cubicBezTo>
                    <a:cubicBezTo>
                      <a:pt x="159416" y="94383"/>
                      <a:pt x="131755" y="99323"/>
                      <a:pt x="125024" y="102410"/>
                    </a:cubicBezTo>
                    <a:cubicBezTo>
                      <a:pt x="125024" y="102410"/>
                      <a:pt x="106624" y="103027"/>
                      <a:pt x="105390" y="100558"/>
                    </a:cubicBezTo>
                    <a:cubicBezTo>
                      <a:pt x="105390" y="100558"/>
                      <a:pt x="107242" y="97470"/>
                      <a:pt x="125024" y="98088"/>
                    </a:cubicBezTo>
                    <a:cubicBezTo>
                      <a:pt x="125024" y="98088"/>
                      <a:pt x="130581" y="93766"/>
                      <a:pt x="137929" y="94383"/>
                    </a:cubicBezTo>
                    <a:cubicBezTo>
                      <a:pt x="137929" y="94383"/>
                      <a:pt x="144042" y="91913"/>
                      <a:pt x="160651" y="91296"/>
                    </a:cubicBezTo>
                    <a:cubicBezTo>
                      <a:pt x="160651" y="91296"/>
                      <a:pt x="169234" y="87591"/>
                      <a:pt x="177878" y="91913"/>
                    </a:cubicBezTo>
                    <a:cubicBezTo>
                      <a:pt x="177878" y="91913"/>
                      <a:pt x="181583" y="103027"/>
                      <a:pt x="170530" y="100558"/>
                    </a:cubicBezTo>
                    <a:close/>
                    <a:moveTo>
                      <a:pt x="607807" y="94383"/>
                    </a:moveTo>
                    <a:cubicBezTo>
                      <a:pt x="607807" y="94383"/>
                      <a:pt x="610894" y="99323"/>
                      <a:pt x="592433" y="99323"/>
                    </a:cubicBezTo>
                    <a:cubicBezTo>
                      <a:pt x="592433" y="99323"/>
                      <a:pt x="594902" y="94383"/>
                      <a:pt x="607807" y="94383"/>
                    </a:cubicBezTo>
                    <a:close/>
                    <a:moveTo>
                      <a:pt x="723270" y="146928"/>
                    </a:moveTo>
                    <a:cubicBezTo>
                      <a:pt x="723270" y="146928"/>
                      <a:pt x="724505" y="153720"/>
                      <a:pt x="712835" y="148780"/>
                    </a:cubicBezTo>
                    <a:cubicBezTo>
                      <a:pt x="712835" y="148780"/>
                      <a:pt x="715922" y="146311"/>
                      <a:pt x="723270" y="146928"/>
                    </a:cubicBezTo>
                    <a:close/>
                    <a:moveTo>
                      <a:pt x="946231" y="248313"/>
                    </a:moveTo>
                    <a:lnTo>
                      <a:pt x="938265" y="245226"/>
                    </a:lnTo>
                    <a:cubicBezTo>
                      <a:pt x="938265" y="245226"/>
                      <a:pt x="932708" y="236581"/>
                      <a:pt x="928448" y="242756"/>
                    </a:cubicBezTo>
                    <a:cubicBezTo>
                      <a:pt x="928448" y="242756"/>
                      <a:pt x="922335" y="233494"/>
                      <a:pt x="918630" y="240286"/>
                    </a:cubicBezTo>
                    <a:cubicBezTo>
                      <a:pt x="918630" y="240286"/>
                      <a:pt x="892204" y="238434"/>
                      <a:pt x="884856" y="248313"/>
                    </a:cubicBezTo>
                    <a:cubicBezTo>
                      <a:pt x="884856" y="248313"/>
                      <a:pt x="866456" y="248313"/>
                      <a:pt x="879917" y="242756"/>
                    </a:cubicBezTo>
                    <a:cubicBezTo>
                      <a:pt x="879917" y="242756"/>
                      <a:pt x="893439" y="238434"/>
                      <a:pt x="894673" y="234112"/>
                    </a:cubicBezTo>
                    <a:cubicBezTo>
                      <a:pt x="894673" y="234112"/>
                      <a:pt x="897761" y="222998"/>
                      <a:pt x="885473" y="231024"/>
                    </a:cubicBezTo>
                    <a:lnTo>
                      <a:pt x="863986" y="232259"/>
                    </a:lnTo>
                    <a:cubicBezTo>
                      <a:pt x="863986" y="232259"/>
                      <a:pt x="862134" y="223615"/>
                      <a:pt x="856021" y="224232"/>
                    </a:cubicBezTo>
                    <a:cubicBezTo>
                      <a:pt x="856021" y="224232"/>
                      <a:pt x="864604" y="221763"/>
                      <a:pt x="865221" y="218675"/>
                    </a:cubicBezTo>
                    <a:cubicBezTo>
                      <a:pt x="865221" y="218675"/>
                      <a:pt x="863986" y="215588"/>
                      <a:pt x="853552" y="215588"/>
                    </a:cubicBezTo>
                    <a:lnTo>
                      <a:pt x="847439" y="213118"/>
                    </a:lnTo>
                    <a:cubicBezTo>
                      <a:pt x="847439" y="213118"/>
                      <a:pt x="844352" y="211884"/>
                      <a:pt x="828421" y="210649"/>
                    </a:cubicBezTo>
                    <a:cubicBezTo>
                      <a:pt x="828421" y="210649"/>
                      <a:pt x="836386" y="204474"/>
                      <a:pt x="833979" y="202004"/>
                    </a:cubicBezTo>
                    <a:cubicBezTo>
                      <a:pt x="833979" y="202004"/>
                      <a:pt x="828421" y="200769"/>
                      <a:pt x="827248" y="203857"/>
                    </a:cubicBezTo>
                    <a:cubicBezTo>
                      <a:pt x="827248" y="203857"/>
                      <a:pt x="809466" y="203857"/>
                      <a:pt x="805761" y="209414"/>
                    </a:cubicBezTo>
                    <a:lnTo>
                      <a:pt x="796561" y="208179"/>
                    </a:lnTo>
                    <a:cubicBezTo>
                      <a:pt x="796561" y="208179"/>
                      <a:pt x="792239" y="202622"/>
                      <a:pt x="788596" y="206944"/>
                    </a:cubicBezTo>
                    <a:cubicBezTo>
                      <a:pt x="788596" y="206944"/>
                      <a:pt x="784274" y="201387"/>
                      <a:pt x="778779" y="201387"/>
                    </a:cubicBezTo>
                    <a:cubicBezTo>
                      <a:pt x="778779" y="201387"/>
                      <a:pt x="775074" y="198300"/>
                      <a:pt x="769579" y="203239"/>
                    </a:cubicBezTo>
                    <a:cubicBezTo>
                      <a:pt x="769579" y="203239"/>
                      <a:pt x="767726" y="198917"/>
                      <a:pt x="765874" y="198917"/>
                    </a:cubicBezTo>
                    <a:lnTo>
                      <a:pt x="765874" y="195212"/>
                    </a:lnTo>
                    <a:cubicBezTo>
                      <a:pt x="765874" y="195212"/>
                      <a:pt x="771431" y="186568"/>
                      <a:pt x="765257" y="186568"/>
                    </a:cubicBezTo>
                    <a:cubicBezTo>
                      <a:pt x="765257" y="186568"/>
                      <a:pt x="760934" y="186568"/>
                      <a:pt x="760934" y="193978"/>
                    </a:cubicBezTo>
                    <a:lnTo>
                      <a:pt x="757230" y="195212"/>
                    </a:lnTo>
                    <a:cubicBezTo>
                      <a:pt x="757230" y="195212"/>
                      <a:pt x="752908" y="187803"/>
                      <a:pt x="749264" y="192743"/>
                    </a:cubicBezTo>
                    <a:cubicBezTo>
                      <a:pt x="749264" y="192743"/>
                      <a:pt x="745560" y="195212"/>
                      <a:pt x="744942" y="198300"/>
                    </a:cubicBezTo>
                    <a:cubicBezTo>
                      <a:pt x="744942" y="196447"/>
                      <a:pt x="748647" y="185333"/>
                      <a:pt x="739385" y="185951"/>
                    </a:cubicBezTo>
                    <a:cubicBezTo>
                      <a:pt x="739385" y="185951"/>
                      <a:pt x="732038" y="182863"/>
                      <a:pt x="728951" y="185951"/>
                    </a:cubicBezTo>
                    <a:cubicBezTo>
                      <a:pt x="728951" y="185951"/>
                      <a:pt x="727716" y="177306"/>
                      <a:pt x="725246" y="177306"/>
                    </a:cubicBezTo>
                    <a:lnTo>
                      <a:pt x="730185" y="172367"/>
                    </a:lnTo>
                    <a:cubicBezTo>
                      <a:pt x="730185" y="172367"/>
                      <a:pt x="732038" y="165575"/>
                      <a:pt x="723455" y="166192"/>
                    </a:cubicBezTo>
                    <a:lnTo>
                      <a:pt x="711168" y="164957"/>
                    </a:lnTo>
                    <a:cubicBezTo>
                      <a:pt x="711168" y="164957"/>
                      <a:pt x="707463" y="161870"/>
                      <a:pt x="724690" y="162488"/>
                    </a:cubicBezTo>
                    <a:cubicBezTo>
                      <a:pt x="724690" y="162488"/>
                      <a:pt x="733890" y="158783"/>
                      <a:pt x="735742" y="163105"/>
                    </a:cubicBezTo>
                    <a:lnTo>
                      <a:pt x="763404" y="164957"/>
                    </a:lnTo>
                    <a:cubicBezTo>
                      <a:pt x="763404" y="164957"/>
                      <a:pt x="771986" y="166192"/>
                      <a:pt x="772604" y="163723"/>
                    </a:cubicBezTo>
                    <a:cubicBezTo>
                      <a:pt x="772604" y="163723"/>
                      <a:pt x="778161" y="158783"/>
                      <a:pt x="767664" y="158166"/>
                    </a:cubicBezTo>
                    <a:cubicBezTo>
                      <a:pt x="767664" y="158166"/>
                      <a:pt x="763342" y="154461"/>
                      <a:pt x="760317" y="155078"/>
                    </a:cubicBezTo>
                    <a:cubicBezTo>
                      <a:pt x="760317" y="155078"/>
                      <a:pt x="742534" y="152608"/>
                      <a:pt x="733273" y="153843"/>
                    </a:cubicBezTo>
                    <a:lnTo>
                      <a:pt x="725925" y="153226"/>
                    </a:lnTo>
                    <a:cubicBezTo>
                      <a:pt x="725925" y="153226"/>
                      <a:pt x="724072" y="151991"/>
                      <a:pt x="735742" y="148904"/>
                    </a:cubicBezTo>
                    <a:cubicBezTo>
                      <a:pt x="735742" y="148904"/>
                      <a:pt x="759082" y="147051"/>
                      <a:pt x="760317" y="145199"/>
                    </a:cubicBezTo>
                    <a:cubicBezTo>
                      <a:pt x="760317" y="145199"/>
                      <a:pt x="762787" y="140259"/>
                      <a:pt x="751734" y="141494"/>
                    </a:cubicBezTo>
                    <a:cubicBezTo>
                      <a:pt x="751734" y="141494"/>
                      <a:pt x="752969" y="135320"/>
                      <a:pt x="745622" y="135320"/>
                    </a:cubicBezTo>
                    <a:cubicBezTo>
                      <a:pt x="745622" y="135320"/>
                      <a:pt x="745622" y="127293"/>
                      <a:pt x="740682" y="127911"/>
                    </a:cubicBezTo>
                    <a:lnTo>
                      <a:pt x="735125" y="126058"/>
                    </a:lnTo>
                    <a:cubicBezTo>
                      <a:pt x="735125" y="126058"/>
                      <a:pt x="732038" y="120501"/>
                      <a:pt x="728395" y="125441"/>
                    </a:cubicBezTo>
                    <a:cubicBezTo>
                      <a:pt x="728395" y="125441"/>
                      <a:pt x="722838" y="125441"/>
                      <a:pt x="723455" y="130998"/>
                    </a:cubicBezTo>
                    <a:cubicBezTo>
                      <a:pt x="723455" y="130998"/>
                      <a:pt x="715490" y="130998"/>
                      <a:pt x="714255" y="137790"/>
                    </a:cubicBezTo>
                    <a:lnTo>
                      <a:pt x="698881" y="138407"/>
                    </a:lnTo>
                    <a:cubicBezTo>
                      <a:pt x="698881" y="138407"/>
                      <a:pt x="708698" y="129763"/>
                      <a:pt x="694559" y="127911"/>
                    </a:cubicBezTo>
                    <a:cubicBezTo>
                      <a:pt x="694559" y="127911"/>
                      <a:pt x="703759" y="126676"/>
                      <a:pt x="708081" y="123588"/>
                    </a:cubicBezTo>
                    <a:cubicBezTo>
                      <a:pt x="708081" y="123588"/>
                      <a:pt x="709933" y="122971"/>
                      <a:pt x="712403" y="120501"/>
                    </a:cubicBezTo>
                    <a:cubicBezTo>
                      <a:pt x="712403" y="120501"/>
                      <a:pt x="726542" y="116179"/>
                      <a:pt x="706290" y="114327"/>
                    </a:cubicBezTo>
                    <a:lnTo>
                      <a:pt x="693385" y="111857"/>
                    </a:lnTo>
                    <a:cubicBezTo>
                      <a:pt x="693385" y="111857"/>
                      <a:pt x="681716" y="105065"/>
                      <a:pt x="678628" y="111239"/>
                    </a:cubicBezTo>
                    <a:cubicBezTo>
                      <a:pt x="678628" y="111239"/>
                      <a:pt x="671281" y="113092"/>
                      <a:pt x="663871" y="113092"/>
                    </a:cubicBezTo>
                    <a:cubicBezTo>
                      <a:pt x="663871" y="113092"/>
                      <a:pt x="666958" y="105065"/>
                      <a:pt x="659549" y="106300"/>
                    </a:cubicBezTo>
                    <a:cubicBezTo>
                      <a:pt x="659549" y="106300"/>
                      <a:pt x="656462" y="108152"/>
                      <a:pt x="654610" y="109387"/>
                    </a:cubicBezTo>
                    <a:cubicBezTo>
                      <a:pt x="654610" y="109387"/>
                      <a:pt x="646027" y="108770"/>
                      <a:pt x="646027" y="111239"/>
                    </a:cubicBezTo>
                    <a:cubicBezTo>
                      <a:pt x="646027" y="111239"/>
                      <a:pt x="632505" y="113709"/>
                      <a:pt x="633122" y="119884"/>
                    </a:cubicBezTo>
                    <a:cubicBezTo>
                      <a:pt x="633122" y="119884"/>
                      <a:pt x="634975" y="130380"/>
                      <a:pt x="623305" y="128528"/>
                    </a:cubicBezTo>
                    <a:cubicBezTo>
                      <a:pt x="623305" y="128528"/>
                      <a:pt x="623305" y="121736"/>
                      <a:pt x="622688" y="120501"/>
                    </a:cubicBezTo>
                    <a:cubicBezTo>
                      <a:pt x="622070" y="118649"/>
                      <a:pt x="622688" y="116179"/>
                      <a:pt x="616575" y="116179"/>
                    </a:cubicBezTo>
                    <a:cubicBezTo>
                      <a:pt x="616575" y="116179"/>
                      <a:pt x="613488" y="112474"/>
                      <a:pt x="623923" y="112474"/>
                    </a:cubicBezTo>
                    <a:cubicBezTo>
                      <a:pt x="623923" y="112474"/>
                      <a:pt x="635592" y="111239"/>
                      <a:pt x="636827" y="108152"/>
                    </a:cubicBezTo>
                    <a:cubicBezTo>
                      <a:pt x="636827" y="108152"/>
                      <a:pt x="652819" y="108152"/>
                      <a:pt x="645410" y="102595"/>
                    </a:cubicBezTo>
                    <a:cubicBezTo>
                      <a:pt x="645410" y="102595"/>
                      <a:pt x="641705" y="96421"/>
                      <a:pt x="636827" y="100125"/>
                    </a:cubicBezTo>
                    <a:cubicBezTo>
                      <a:pt x="636827" y="100125"/>
                      <a:pt x="627010" y="100125"/>
                      <a:pt x="627010" y="105682"/>
                    </a:cubicBezTo>
                    <a:lnTo>
                      <a:pt x="600583" y="106917"/>
                    </a:lnTo>
                    <a:lnTo>
                      <a:pt x="600583" y="114944"/>
                    </a:lnTo>
                    <a:cubicBezTo>
                      <a:pt x="600583" y="114944"/>
                      <a:pt x="612253" y="117414"/>
                      <a:pt x="607313" y="119266"/>
                    </a:cubicBezTo>
                    <a:lnTo>
                      <a:pt x="595643" y="118649"/>
                    </a:lnTo>
                    <a:cubicBezTo>
                      <a:pt x="595643" y="118649"/>
                      <a:pt x="591321" y="115562"/>
                      <a:pt x="586443" y="115562"/>
                    </a:cubicBezTo>
                    <a:cubicBezTo>
                      <a:pt x="586443" y="115562"/>
                      <a:pt x="582121" y="111239"/>
                      <a:pt x="579713" y="111239"/>
                    </a:cubicBezTo>
                    <a:cubicBezTo>
                      <a:pt x="579713" y="111239"/>
                      <a:pt x="581566" y="107535"/>
                      <a:pt x="575391" y="108152"/>
                    </a:cubicBezTo>
                    <a:cubicBezTo>
                      <a:pt x="575391" y="108152"/>
                      <a:pt x="576626" y="99508"/>
                      <a:pt x="585826" y="105682"/>
                    </a:cubicBezTo>
                    <a:cubicBezTo>
                      <a:pt x="585826" y="105682"/>
                      <a:pt x="591939" y="108152"/>
                      <a:pt x="596261" y="107535"/>
                    </a:cubicBezTo>
                    <a:lnTo>
                      <a:pt x="596878" y="105065"/>
                    </a:lnTo>
                    <a:lnTo>
                      <a:pt x="615278" y="103213"/>
                    </a:lnTo>
                    <a:lnTo>
                      <a:pt x="615896" y="93951"/>
                    </a:lnTo>
                    <a:cubicBezTo>
                      <a:pt x="615896" y="93951"/>
                      <a:pt x="631887" y="95803"/>
                      <a:pt x="622626" y="87776"/>
                    </a:cubicBezTo>
                    <a:cubicBezTo>
                      <a:pt x="622626" y="87776"/>
                      <a:pt x="615278" y="81602"/>
                      <a:pt x="595582" y="81602"/>
                    </a:cubicBezTo>
                    <a:cubicBezTo>
                      <a:pt x="595582" y="81602"/>
                      <a:pt x="588234" y="75427"/>
                      <a:pt x="578972" y="79750"/>
                    </a:cubicBezTo>
                    <a:cubicBezTo>
                      <a:pt x="578972" y="79750"/>
                      <a:pt x="569155" y="75427"/>
                      <a:pt x="564833" y="85307"/>
                    </a:cubicBezTo>
                    <a:cubicBezTo>
                      <a:pt x="564833" y="85307"/>
                      <a:pt x="558720" y="87776"/>
                      <a:pt x="559276" y="90864"/>
                    </a:cubicBezTo>
                    <a:cubicBezTo>
                      <a:pt x="559276" y="90864"/>
                      <a:pt x="553163" y="87776"/>
                      <a:pt x="550076" y="90864"/>
                    </a:cubicBezTo>
                    <a:cubicBezTo>
                      <a:pt x="550076" y="90864"/>
                      <a:pt x="551928" y="84689"/>
                      <a:pt x="540876" y="81602"/>
                    </a:cubicBezTo>
                    <a:cubicBezTo>
                      <a:pt x="540876" y="81602"/>
                      <a:pt x="540876" y="63696"/>
                      <a:pt x="531676" y="75427"/>
                    </a:cubicBezTo>
                    <a:lnTo>
                      <a:pt x="523711" y="74193"/>
                    </a:lnTo>
                    <a:lnTo>
                      <a:pt x="524945" y="68636"/>
                    </a:lnTo>
                    <a:cubicBezTo>
                      <a:pt x="524945" y="68636"/>
                      <a:pt x="528650" y="60609"/>
                      <a:pt x="517598" y="59991"/>
                    </a:cubicBezTo>
                    <a:cubicBezTo>
                      <a:pt x="517598" y="59991"/>
                      <a:pt x="505311" y="56904"/>
                      <a:pt x="499198" y="59374"/>
                    </a:cubicBezTo>
                    <a:cubicBezTo>
                      <a:pt x="499198" y="59374"/>
                      <a:pt x="497963" y="53199"/>
                      <a:pt x="493085" y="50730"/>
                    </a:cubicBezTo>
                    <a:cubicBezTo>
                      <a:pt x="493085" y="50730"/>
                      <a:pt x="489998" y="42085"/>
                      <a:pt x="466041" y="47642"/>
                    </a:cubicBezTo>
                    <a:lnTo>
                      <a:pt x="460484" y="47025"/>
                    </a:lnTo>
                    <a:cubicBezTo>
                      <a:pt x="460484" y="47025"/>
                      <a:pt x="461719" y="40850"/>
                      <a:pt x="445727" y="42703"/>
                    </a:cubicBezTo>
                    <a:lnTo>
                      <a:pt x="443875" y="42085"/>
                    </a:lnTo>
                    <a:cubicBezTo>
                      <a:pt x="443875" y="42085"/>
                      <a:pt x="432205" y="37146"/>
                      <a:pt x="413187" y="39616"/>
                    </a:cubicBezTo>
                    <a:cubicBezTo>
                      <a:pt x="413187" y="39616"/>
                      <a:pt x="399048" y="40233"/>
                      <a:pt x="399048" y="43938"/>
                    </a:cubicBezTo>
                    <a:cubicBezTo>
                      <a:pt x="399048" y="43938"/>
                      <a:pt x="387995" y="41468"/>
                      <a:pt x="386761" y="45790"/>
                    </a:cubicBezTo>
                    <a:cubicBezTo>
                      <a:pt x="386761" y="45790"/>
                      <a:pt x="380031" y="49495"/>
                      <a:pt x="384908" y="54434"/>
                    </a:cubicBezTo>
                    <a:cubicBezTo>
                      <a:pt x="384908" y="54434"/>
                      <a:pt x="376326" y="56287"/>
                      <a:pt x="375708" y="62461"/>
                    </a:cubicBezTo>
                    <a:lnTo>
                      <a:pt x="372621" y="66166"/>
                    </a:lnTo>
                    <a:lnTo>
                      <a:pt x="359717" y="67401"/>
                    </a:lnTo>
                    <a:cubicBezTo>
                      <a:pt x="359717" y="67401"/>
                      <a:pt x="359717" y="60609"/>
                      <a:pt x="366447" y="60609"/>
                    </a:cubicBezTo>
                    <a:cubicBezTo>
                      <a:pt x="366447" y="60609"/>
                      <a:pt x="374412" y="60609"/>
                      <a:pt x="369534" y="55052"/>
                    </a:cubicBezTo>
                    <a:cubicBezTo>
                      <a:pt x="369534" y="55052"/>
                      <a:pt x="363977" y="53199"/>
                      <a:pt x="361569" y="52582"/>
                    </a:cubicBezTo>
                    <a:cubicBezTo>
                      <a:pt x="361569" y="52582"/>
                      <a:pt x="351134" y="48877"/>
                      <a:pt x="353604" y="55052"/>
                    </a:cubicBezTo>
                    <a:lnTo>
                      <a:pt x="346874" y="58139"/>
                    </a:lnTo>
                    <a:cubicBezTo>
                      <a:pt x="346874" y="58139"/>
                      <a:pt x="343786" y="48877"/>
                      <a:pt x="335204" y="50730"/>
                    </a:cubicBezTo>
                    <a:cubicBezTo>
                      <a:pt x="335204" y="50730"/>
                      <a:pt x="329647" y="51964"/>
                      <a:pt x="329647" y="55669"/>
                    </a:cubicBezTo>
                    <a:cubicBezTo>
                      <a:pt x="329647" y="55669"/>
                      <a:pt x="320447" y="55052"/>
                      <a:pt x="321682" y="61226"/>
                    </a:cubicBezTo>
                    <a:lnTo>
                      <a:pt x="304455" y="62461"/>
                    </a:lnTo>
                    <a:cubicBezTo>
                      <a:pt x="304455" y="62461"/>
                      <a:pt x="301368" y="57521"/>
                      <a:pt x="306307" y="55052"/>
                    </a:cubicBezTo>
                    <a:cubicBezTo>
                      <a:pt x="306307" y="55052"/>
                      <a:pt x="312420" y="54434"/>
                      <a:pt x="313655" y="51964"/>
                    </a:cubicBezTo>
                    <a:lnTo>
                      <a:pt x="313038" y="45790"/>
                    </a:lnTo>
                    <a:lnTo>
                      <a:pt x="314890" y="43938"/>
                    </a:lnTo>
                    <a:cubicBezTo>
                      <a:pt x="314890" y="43938"/>
                      <a:pt x="327794" y="41468"/>
                      <a:pt x="317359" y="34058"/>
                    </a:cubicBezTo>
                    <a:cubicBezTo>
                      <a:pt x="317359" y="34058"/>
                      <a:pt x="313655" y="31589"/>
                      <a:pt x="310012" y="34058"/>
                    </a:cubicBezTo>
                    <a:cubicBezTo>
                      <a:pt x="310012" y="34058"/>
                      <a:pt x="311247" y="24179"/>
                      <a:pt x="306307" y="24179"/>
                    </a:cubicBezTo>
                    <a:lnTo>
                      <a:pt x="295872" y="24797"/>
                    </a:lnTo>
                    <a:cubicBezTo>
                      <a:pt x="295872" y="24797"/>
                      <a:pt x="292785" y="6891"/>
                      <a:pt x="285437" y="8126"/>
                    </a:cubicBezTo>
                    <a:cubicBezTo>
                      <a:pt x="285437" y="8126"/>
                      <a:pt x="249811" y="1334"/>
                      <a:pt x="235671" y="9360"/>
                    </a:cubicBezTo>
                    <a:cubicBezTo>
                      <a:pt x="235671" y="9360"/>
                      <a:pt x="216654" y="8743"/>
                      <a:pt x="212949" y="10595"/>
                    </a:cubicBezTo>
                    <a:cubicBezTo>
                      <a:pt x="212949" y="10595"/>
                      <a:pt x="204984" y="11830"/>
                      <a:pt x="203749" y="14300"/>
                    </a:cubicBezTo>
                    <a:cubicBezTo>
                      <a:pt x="203749" y="14300"/>
                      <a:pt x="191462" y="11213"/>
                      <a:pt x="182879" y="16152"/>
                    </a:cubicBezTo>
                    <a:cubicBezTo>
                      <a:pt x="182879" y="16152"/>
                      <a:pt x="173679" y="14300"/>
                      <a:pt x="166887" y="22944"/>
                    </a:cubicBezTo>
                    <a:cubicBezTo>
                      <a:pt x="166887" y="22944"/>
                      <a:pt x="158922" y="25414"/>
                      <a:pt x="158922" y="29119"/>
                    </a:cubicBezTo>
                    <a:cubicBezTo>
                      <a:pt x="158922" y="29119"/>
                      <a:pt x="150340" y="30354"/>
                      <a:pt x="149105" y="32824"/>
                    </a:cubicBezTo>
                    <a:cubicBezTo>
                      <a:pt x="149105" y="32824"/>
                      <a:pt x="144165" y="38998"/>
                      <a:pt x="149105" y="43938"/>
                    </a:cubicBezTo>
                    <a:cubicBezTo>
                      <a:pt x="149105" y="43938"/>
                      <a:pt x="153427" y="45790"/>
                      <a:pt x="153427" y="47642"/>
                    </a:cubicBezTo>
                    <a:lnTo>
                      <a:pt x="157749" y="48877"/>
                    </a:lnTo>
                    <a:cubicBezTo>
                      <a:pt x="157749" y="48877"/>
                      <a:pt x="160219" y="54434"/>
                      <a:pt x="169419" y="48877"/>
                    </a:cubicBezTo>
                    <a:cubicBezTo>
                      <a:pt x="169419" y="48877"/>
                      <a:pt x="184793" y="49495"/>
                      <a:pt x="175532" y="57521"/>
                    </a:cubicBezTo>
                    <a:lnTo>
                      <a:pt x="159540" y="57521"/>
                    </a:lnTo>
                    <a:cubicBezTo>
                      <a:pt x="159540" y="57521"/>
                      <a:pt x="155218" y="54434"/>
                      <a:pt x="155218" y="59374"/>
                    </a:cubicBezTo>
                    <a:lnTo>
                      <a:pt x="154600" y="64313"/>
                    </a:lnTo>
                    <a:cubicBezTo>
                      <a:pt x="154600" y="64313"/>
                      <a:pt x="139226" y="61226"/>
                      <a:pt x="138608" y="65548"/>
                    </a:cubicBezTo>
                    <a:cubicBezTo>
                      <a:pt x="138608" y="65548"/>
                      <a:pt x="139226" y="68636"/>
                      <a:pt x="148426" y="68636"/>
                    </a:cubicBezTo>
                    <a:cubicBezTo>
                      <a:pt x="148426" y="68636"/>
                      <a:pt x="153983" y="69870"/>
                      <a:pt x="155156" y="72340"/>
                    </a:cubicBezTo>
                    <a:cubicBezTo>
                      <a:pt x="157008" y="75427"/>
                      <a:pt x="160713" y="75427"/>
                      <a:pt x="160713" y="75427"/>
                    </a:cubicBezTo>
                    <a:cubicBezTo>
                      <a:pt x="160713" y="75427"/>
                      <a:pt x="166826" y="81602"/>
                      <a:pt x="176087" y="77280"/>
                    </a:cubicBezTo>
                    <a:cubicBezTo>
                      <a:pt x="176087" y="77280"/>
                      <a:pt x="183435" y="72958"/>
                      <a:pt x="182200" y="79750"/>
                    </a:cubicBezTo>
                    <a:lnTo>
                      <a:pt x="180348" y="84689"/>
                    </a:lnTo>
                    <a:lnTo>
                      <a:pt x="178495" y="89011"/>
                    </a:lnTo>
                    <a:cubicBezTo>
                      <a:pt x="178495" y="89011"/>
                      <a:pt x="172938" y="87776"/>
                      <a:pt x="172938" y="84689"/>
                    </a:cubicBezTo>
                    <a:cubicBezTo>
                      <a:pt x="172938" y="84689"/>
                      <a:pt x="169234" y="84072"/>
                      <a:pt x="159416" y="84689"/>
                    </a:cubicBezTo>
                    <a:cubicBezTo>
                      <a:pt x="159416" y="84689"/>
                      <a:pt x="153859" y="77280"/>
                      <a:pt x="137312" y="77897"/>
                    </a:cubicBezTo>
                    <a:lnTo>
                      <a:pt x="128112" y="71723"/>
                    </a:lnTo>
                    <a:cubicBezTo>
                      <a:pt x="128112" y="71723"/>
                      <a:pt x="109712" y="59991"/>
                      <a:pt x="121999" y="53817"/>
                    </a:cubicBezTo>
                    <a:cubicBezTo>
                      <a:pt x="121999" y="53817"/>
                      <a:pt x="131199" y="53199"/>
                      <a:pt x="121381" y="45790"/>
                    </a:cubicBezTo>
                    <a:cubicBezTo>
                      <a:pt x="121381" y="45790"/>
                      <a:pt x="114034" y="42703"/>
                      <a:pt x="109712" y="42703"/>
                    </a:cubicBezTo>
                    <a:cubicBezTo>
                      <a:pt x="109712" y="42703"/>
                      <a:pt x="107242" y="34058"/>
                      <a:pt x="117059" y="32206"/>
                    </a:cubicBezTo>
                    <a:cubicBezTo>
                      <a:pt x="117059" y="32206"/>
                      <a:pt x="141634" y="13065"/>
                      <a:pt x="148364" y="12448"/>
                    </a:cubicBezTo>
                    <a:cubicBezTo>
                      <a:pt x="148364" y="12448"/>
                      <a:pt x="154477" y="13065"/>
                      <a:pt x="157564" y="9360"/>
                    </a:cubicBezTo>
                    <a:cubicBezTo>
                      <a:pt x="157564" y="9360"/>
                      <a:pt x="167999" y="10595"/>
                      <a:pt x="168616" y="6891"/>
                    </a:cubicBezTo>
                    <a:cubicBezTo>
                      <a:pt x="168616" y="6891"/>
                      <a:pt x="173556" y="1334"/>
                      <a:pt x="166146" y="1951"/>
                    </a:cubicBezTo>
                    <a:lnTo>
                      <a:pt x="142190" y="1334"/>
                    </a:lnTo>
                    <a:cubicBezTo>
                      <a:pt x="142190" y="1334"/>
                      <a:pt x="120702" y="-2371"/>
                      <a:pt x="110267" y="2569"/>
                    </a:cubicBezTo>
                    <a:cubicBezTo>
                      <a:pt x="110267" y="2569"/>
                      <a:pt x="88780" y="1334"/>
                      <a:pt x="85693" y="4421"/>
                    </a:cubicBezTo>
                    <a:cubicBezTo>
                      <a:pt x="85693" y="4421"/>
                      <a:pt x="39014" y="3803"/>
                      <a:pt x="19997" y="41530"/>
                    </a:cubicBezTo>
                    <a:cubicBezTo>
                      <a:pt x="19997" y="41530"/>
                      <a:pt x="10797" y="42764"/>
                      <a:pt x="10179" y="47704"/>
                    </a:cubicBezTo>
                    <a:cubicBezTo>
                      <a:pt x="10179" y="47704"/>
                      <a:pt x="1596" y="55113"/>
                      <a:pt x="7709" y="57583"/>
                    </a:cubicBezTo>
                    <a:cubicBezTo>
                      <a:pt x="7709" y="57583"/>
                      <a:pt x="24319" y="58818"/>
                      <a:pt x="19379" y="61905"/>
                    </a:cubicBezTo>
                    <a:cubicBezTo>
                      <a:pt x="19379" y="61905"/>
                      <a:pt x="6474" y="60670"/>
                      <a:pt x="5239" y="63758"/>
                    </a:cubicBezTo>
                    <a:cubicBezTo>
                      <a:pt x="5239" y="63758"/>
                      <a:pt x="-5195" y="69932"/>
                      <a:pt x="3387" y="70550"/>
                    </a:cubicBezTo>
                    <a:cubicBezTo>
                      <a:pt x="3387" y="70550"/>
                      <a:pt x="14440" y="71167"/>
                      <a:pt x="6474" y="76724"/>
                    </a:cubicBezTo>
                    <a:cubicBezTo>
                      <a:pt x="6474" y="76724"/>
                      <a:pt x="1535" y="84751"/>
                      <a:pt x="8944" y="87838"/>
                    </a:cubicBezTo>
                    <a:cubicBezTo>
                      <a:pt x="8944" y="87838"/>
                      <a:pt x="22466" y="92778"/>
                      <a:pt x="44571" y="89691"/>
                    </a:cubicBezTo>
                    <a:cubicBezTo>
                      <a:pt x="44571" y="89691"/>
                      <a:pt x="54388" y="95865"/>
                      <a:pt x="68528" y="92160"/>
                    </a:cubicBezTo>
                    <a:cubicBezTo>
                      <a:pt x="68528" y="92160"/>
                      <a:pt x="75875" y="88456"/>
                      <a:pt x="77728" y="92160"/>
                    </a:cubicBezTo>
                    <a:cubicBezTo>
                      <a:pt x="77728" y="92160"/>
                      <a:pt x="80198" y="95248"/>
                      <a:pt x="84458" y="95248"/>
                    </a:cubicBezTo>
                    <a:lnTo>
                      <a:pt x="87545" y="98335"/>
                    </a:lnTo>
                    <a:lnTo>
                      <a:pt x="96128" y="98952"/>
                    </a:lnTo>
                    <a:lnTo>
                      <a:pt x="96128" y="101422"/>
                    </a:lnTo>
                    <a:lnTo>
                      <a:pt x="61736" y="100805"/>
                    </a:lnTo>
                    <a:cubicBezTo>
                      <a:pt x="61736" y="100805"/>
                      <a:pt x="30431" y="95865"/>
                      <a:pt x="24257" y="100805"/>
                    </a:cubicBezTo>
                    <a:cubicBezTo>
                      <a:pt x="24257" y="100805"/>
                      <a:pt x="20552" y="109449"/>
                      <a:pt x="33457" y="111301"/>
                    </a:cubicBezTo>
                    <a:cubicBezTo>
                      <a:pt x="33457" y="111301"/>
                      <a:pt x="44509" y="121798"/>
                      <a:pt x="62909" y="120563"/>
                    </a:cubicBezTo>
                    <a:cubicBezTo>
                      <a:pt x="62909" y="120563"/>
                      <a:pt x="63527" y="127355"/>
                      <a:pt x="99771" y="125502"/>
                    </a:cubicBezTo>
                    <a:cubicBezTo>
                      <a:pt x="99771" y="125502"/>
                      <a:pt x="109588" y="120563"/>
                      <a:pt x="119406" y="124885"/>
                    </a:cubicBezTo>
                    <a:cubicBezTo>
                      <a:pt x="119406" y="124885"/>
                      <a:pt x="123110" y="132294"/>
                      <a:pt x="131693" y="132294"/>
                    </a:cubicBezTo>
                    <a:cubicBezTo>
                      <a:pt x="131693" y="132294"/>
                      <a:pt x="137250" y="137851"/>
                      <a:pt x="137806" y="131677"/>
                    </a:cubicBezTo>
                    <a:cubicBezTo>
                      <a:pt x="137806" y="131677"/>
                      <a:pt x="161145" y="129207"/>
                      <a:pt x="164232" y="132294"/>
                    </a:cubicBezTo>
                    <a:cubicBezTo>
                      <a:pt x="164232" y="132294"/>
                      <a:pt x="175285" y="132294"/>
                      <a:pt x="180224" y="133529"/>
                    </a:cubicBezTo>
                    <a:cubicBezTo>
                      <a:pt x="180224" y="133529"/>
                      <a:pt x="212764" y="141556"/>
                      <a:pt x="225051" y="135382"/>
                    </a:cubicBezTo>
                    <a:cubicBezTo>
                      <a:pt x="225051" y="135382"/>
                      <a:pt x="231781" y="132294"/>
                      <a:pt x="235486" y="135382"/>
                    </a:cubicBezTo>
                    <a:cubicBezTo>
                      <a:pt x="235486" y="135382"/>
                      <a:pt x="244068" y="135382"/>
                      <a:pt x="242833" y="139704"/>
                    </a:cubicBezTo>
                    <a:cubicBezTo>
                      <a:pt x="242833" y="139704"/>
                      <a:pt x="272286" y="142791"/>
                      <a:pt x="272286" y="135382"/>
                    </a:cubicBezTo>
                    <a:lnTo>
                      <a:pt x="275991" y="134147"/>
                    </a:lnTo>
                    <a:cubicBezTo>
                      <a:pt x="275991" y="134147"/>
                      <a:pt x="280930" y="139086"/>
                      <a:pt x="285808" y="139086"/>
                    </a:cubicBezTo>
                    <a:cubicBezTo>
                      <a:pt x="285808" y="139086"/>
                      <a:pt x="291921" y="141556"/>
                      <a:pt x="295008" y="141556"/>
                    </a:cubicBezTo>
                    <a:cubicBezTo>
                      <a:pt x="295008" y="141556"/>
                      <a:pt x="296860" y="144643"/>
                      <a:pt x="299947" y="144026"/>
                    </a:cubicBezTo>
                    <a:cubicBezTo>
                      <a:pt x="299947" y="144026"/>
                      <a:pt x="302417" y="147731"/>
                      <a:pt x="306060" y="147113"/>
                    </a:cubicBezTo>
                    <a:cubicBezTo>
                      <a:pt x="306060" y="147113"/>
                      <a:pt x="307295" y="141556"/>
                      <a:pt x="302355" y="140939"/>
                    </a:cubicBezTo>
                    <a:cubicBezTo>
                      <a:pt x="302355" y="140939"/>
                      <a:pt x="304825" y="137234"/>
                      <a:pt x="295008" y="137234"/>
                    </a:cubicBezTo>
                    <a:cubicBezTo>
                      <a:pt x="295008" y="137234"/>
                      <a:pt x="295008" y="129825"/>
                      <a:pt x="299947" y="132294"/>
                    </a:cubicBezTo>
                    <a:cubicBezTo>
                      <a:pt x="299947" y="132294"/>
                      <a:pt x="309765" y="136617"/>
                      <a:pt x="323904" y="135382"/>
                    </a:cubicBezTo>
                    <a:cubicBezTo>
                      <a:pt x="323904" y="135382"/>
                      <a:pt x="330635" y="131677"/>
                      <a:pt x="331870" y="137851"/>
                    </a:cubicBezTo>
                    <a:cubicBezTo>
                      <a:pt x="331870" y="137851"/>
                      <a:pt x="346009" y="134764"/>
                      <a:pt x="342922" y="141556"/>
                    </a:cubicBezTo>
                    <a:cubicBezTo>
                      <a:pt x="342922" y="141556"/>
                      <a:pt x="338600" y="141556"/>
                      <a:pt x="338600" y="144026"/>
                    </a:cubicBezTo>
                    <a:lnTo>
                      <a:pt x="327547" y="144026"/>
                    </a:lnTo>
                    <a:cubicBezTo>
                      <a:pt x="327547" y="144026"/>
                      <a:pt x="321990" y="137851"/>
                      <a:pt x="319582" y="144026"/>
                    </a:cubicBezTo>
                    <a:cubicBezTo>
                      <a:pt x="319582" y="144026"/>
                      <a:pt x="316495" y="151435"/>
                      <a:pt x="323287" y="151435"/>
                    </a:cubicBezTo>
                    <a:cubicBezTo>
                      <a:pt x="323287" y="151435"/>
                      <a:pt x="325139" y="156375"/>
                      <a:pt x="328844" y="150200"/>
                    </a:cubicBezTo>
                    <a:cubicBezTo>
                      <a:pt x="328844" y="150200"/>
                      <a:pt x="348479" y="152670"/>
                      <a:pt x="349714" y="148966"/>
                    </a:cubicBezTo>
                    <a:cubicBezTo>
                      <a:pt x="349714" y="148966"/>
                      <a:pt x="352184" y="147113"/>
                      <a:pt x="352801" y="141556"/>
                    </a:cubicBezTo>
                    <a:lnTo>
                      <a:pt x="373671" y="140321"/>
                    </a:lnTo>
                    <a:cubicBezTo>
                      <a:pt x="373671" y="140321"/>
                      <a:pt x="380401" y="134147"/>
                      <a:pt x="374288" y="130442"/>
                    </a:cubicBezTo>
                    <a:lnTo>
                      <a:pt x="369349" y="129825"/>
                    </a:lnTo>
                    <a:cubicBezTo>
                      <a:pt x="369349" y="129825"/>
                      <a:pt x="375461" y="120563"/>
                      <a:pt x="363792" y="124268"/>
                    </a:cubicBezTo>
                    <a:lnTo>
                      <a:pt x="359469" y="124885"/>
                    </a:lnTo>
                    <a:cubicBezTo>
                      <a:pt x="359469" y="124885"/>
                      <a:pt x="356382" y="121798"/>
                      <a:pt x="344095" y="123033"/>
                    </a:cubicBezTo>
                    <a:cubicBezTo>
                      <a:pt x="344095" y="123033"/>
                      <a:pt x="336130" y="118093"/>
                      <a:pt x="364965" y="118711"/>
                    </a:cubicBezTo>
                    <a:cubicBezTo>
                      <a:pt x="364965" y="118711"/>
                      <a:pt x="370522" y="120563"/>
                      <a:pt x="377870" y="119945"/>
                    </a:cubicBezTo>
                    <a:cubicBezTo>
                      <a:pt x="377870" y="119945"/>
                      <a:pt x="382191" y="123650"/>
                      <a:pt x="387687" y="124268"/>
                    </a:cubicBezTo>
                    <a:cubicBezTo>
                      <a:pt x="387687" y="124268"/>
                      <a:pt x="388922" y="129207"/>
                      <a:pt x="411027" y="129825"/>
                    </a:cubicBezTo>
                    <a:cubicBezTo>
                      <a:pt x="411027" y="129825"/>
                      <a:pt x="410409" y="141556"/>
                      <a:pt x="414114" y="141556"/>
                    </a:cubicBezTo>
                    <a:cubicBezTo>
                      <a:pt x="414114" y="141556"/>
                      <a:pt x="415966" y="145878"/>
                      <a:pt x="421461" y="140939"/>
                    </a:cubicBezTo>
                    <a:lnTo>
                      <a:pt x="427018" y="140321"/>
                    </a:lnTo>
                    <a:cubicBezTo>
                      <a:pt x="427018" y="140321"/>
                      <a:pt x="423931" y="152053"/>
                      <a:pt x="438688" y="150200"/>
                    </a:cubicBezTo>
                    <a:cubicBezTo>
                      <a:pt x="438688" y="150200"/>
                      <a:pt x="441775" y="153905"/>
                      <a:pt x="448506" y="153905"/>
                    </a:cubicBezTo>
                    <a:cubicBezTo>
                      <a:pt x="448506" y="153905"/>
                      <a:pt x="452828" y="156375"/>
                      <a:pt x="456471" y="156992"/>
                    </a:cubicBezTo>
                    <a:lnTo>
                      <a:pt x="471845" y="159462"/>
                    </a:lnTo>
                    <a:cubicBezTo>
                      <a:pt x="471845" y="159462"/>
                      <a:pt x="484750" y="161314"/>
                      <a:pt x="481045" y="165019"/>
                    </a:cubicBezTo>
                    <a:cubicBezTo>
                      <a:pt x="481045" y="165019"/>
                      <a:pt x="476105" y="165019"/>
                      <a:pt x="474932" y="168724"/>
                    </a:cubicBezTo>
                    <a:cubicBezTo>
                      <a:pt x="474932" y="168724"/>
                      <a:pt x="447888" y="166872"/>
                      <a:pt x="446653" y="169341"/>
                    </a:cubicBezTo>
                    <a:lnTo>
                      <a:pt x="446653" y="174281"/>
                    </a:lnTo>
                    <a:cubicBezTo>
                      <a:pt x="446653" y="174281"/>
                      <a:pt x="439923" y="180455"/>
                      <a:pt x="445418" y="180455"/>
                    </a:cubicBezTo>
                    <a:cubicBezTo>
                      <a:pt x="445418" y="180455"/>
                      <a:pt x="459558" y="182925"/>
                      <a:pt x="460793" y="178603"/>
                    </a:cubicBezTo>
                    <a:cubicBezTo>
                      <a:pt x="460793" y="178603"/>
                      <a:pt x="466350" y="179838"/>
                      <a:pt x="468140" y="175516"/>
                    </a:cubicBezTo>
                    <a:cubicBezTo>
                      <a:pt x="468140" y="175516"/>
                      <a:pt x="475488" y="177368"/>
                      <a:pt x="479193" y="174281"/>
                    </a:cubicBezTo>
                    <a:lnTo>
                      <a:pt x="482280" y="170576"/>
                    </a:lnTo>
                    <a:lnTo>
                      <a:pt x="492097" y="171811"/>
                    </a:lnTo>
                    <a:cubicBezTo>
                      <a:pt x="492097" y="171811"/>
                      <a:pt x="503767" y="172429"/>
                      <a:pt x="503767" y="176133"/>
                    </a:cubicBezTo>
                    <a:cubicBezTo>
                      <a:pt x="503767" y="176133"/>
                      <a:pt x="490245" y="179838"/>
                      <a:pt x="487775" y="184778"/>
                    </a:cubicBezTo>
                    <a:cubicBezTo>
                      <a:pt x="487775" y="184778"/>
                      <a:pt x="487775" y="192187"/>
                      <a:pt x="495740" y="192187"/>
                    </a:cubicBezTo>
                    <a:cubicBezTo>
                      <a:pt x="495740" y="192187"/>
                      <a:pt x="504940" y="195274"/>
                      <a:pt x="509262" y="193422"/>
                    </a:cubicBezTo>
                    <a:lnTo>
                      <a:pt x="509262" y="187247"/>
                    </a:lnTo>
                    <a:cubicBezTo>
                      <a:pt x="509262" y="187247"/>
                      <a:pt x="531984" y="185395"/>
                      <a:pt x="531984" y="188482"/>
                    </a:cubicBezTo>
                    <a:cubicBezTo>
                      <a:pt x="531984" y="188482"/>
                      <a:pt x="545507" y="198361"/>
                      <a:pt x="552854" y="196509"/>
                    </a:cubicBezTo>
                    <a:cubicBezTo>
                      <a:pt x="552854" y="196509"/>
                      <a:pt x="568229" y="198361"/>
                      <a:pt x="567611" y="203918"/>
                    </a:cubicBezTo>
                    <a:cubicBezTo>
                      <a:pt x="567611" y="203918"/>
                      <a:pt x="587246" y="221824"/>
                      <a:pt x="589716" y="233618"/>
                    </a:cubicBezTo>
                    <a:cubicBezTo>
                      <a:pt x="589716" y="233618"/>
                      <a:pt x="571934" y="236087"/>
                      <a:pt x="568229" y="248436"/>
                    </a:cubicBezTo>
                    <a:cubicBezTo>
                      <a:pt x="568229" y="248436"/>
                      <a:pt x="557176" y="249671"/>
                      <a:pt x="530132" y="263255"/>
                    </a:cubicBezTo>
                    <a:cubicBezTo>
                      <a:pt x="530132" y="263255"/>
                      <a:pt x="509262" y="269430"/>
                      <a:pt x="521550" y="274987"/>
                    </a:cubicBezTo>
                    <a:cubicBezTo>
                      <a:pt x="521550" y="274987"/>
                      <a:pt x="549211" y="285483"/>
                      <a:pt x="549211" y="292893"/>
                    </a:cubicBezTo>
                    <a:lnTo>
                      <a:pt x="542481" y="293510"/>
                    </a:lnTo>
                    <a:cubicBezTo>
                      <a:pt x="542481" y="293510"/>
                      <a:pt x="532664" y="288571"/>
                      <a:pt x="528959" y="293510"/>
                    </a:cubicBezTo>
                    <a:cubicBezTo>
                      <a:pt x="528959" y="293510"/>
                      <a:pt x="518524" y="294745"/>
                      <a:pt x="517289" y="297832"/>
                    </a:cubicBezTo>
                    <a:lnTo>
                      <a:pt x="507472" y="297832"/>
                    </a:lnTo>
                    <a:cubicBezTo>
                      <a:pt x="507472" y="297832"/>
                      <a:pt x="503150" y="293510"/>
                      <a:pt x="497037" y="299067"/>
                    </a:cubicBezTo>
                    <a:lnTo>
                      <a:pt x="480428" y="300302"/>
                    </a:lnTo>
                    <a:cubicBezTo>
                      <a:pt x="480428" y="300302"/>
                      <a:pt x="477958" y="304624"/>
                      <a:pt x="465053" y="299685"/>
                    </a:cubicBezTo>
                    <a:lnTo>
                      <a:pt x="457706" y="299067"/>
                    </a:lnTo>
                    <a:cubicBezTo>
                      <a:pt x="457706" y="299067"/>
                      <a:pt x="452766" y="294745"/>
                      <a:pt x="446036" y="294745"/>
                    </a:cubicBezTo>
                    <a:cubicBezTo>
                      <a:pt x="446036" y="294745"/>
                      <a:pt x="439305" y="290423"/>
                      <a:pt x="437453" y="294128"/>
                    </a:cubicBezTo>
                    <a:lnTo>
                      <a:pt x="428870" y="294745"/>
                    </a:lnTo>
                    <a:cubicBezTo>
                      <a:pt x="428870" y="294745"/>
                      <a:pt x="423314" y="289805"/>
                      <a:pt x="421523" y="292893"/>
                    </a:cubicBezTo>
                    <a:cubicBezTo>
                      <a:pt x="421523" y="292893"/>
                      <a:pt x="412323" y="299685"/>
                      <a:pt x="421523" y="300302"/>
                    </a:cubicBezTo>
                    <a:lnTo>
                      <a:pt x="422141" y="304624"/>
                    </a:lnTo>
                    <a:cubicBezTo>
                      <a:pt x="422141" y="304624"/>
                      <a:pt x="412323" y="303389"/>
                      <a:pt x="408618" y="306477"/>
                    </a:cubicBezTo>
                    <a:cubicBezTo>
                      <a:pt x="408618" y="306477"/>
                      <a:pt x="397566" y="308329"/>
                      <a:pt x="398183" y="315738"/>
                    </a:cubicBezTo>
                    <a:cubicBezTo>
                      <a:pt x="398183" y="315738"/>
                      <a:pt x="388984" y="324383"/>
                      <a:pt x="399418" y="328087"/>
                    </a:cubicBezTo>
                    <a:cubicBezTo>
                      <a:pt x="399418" y="328087"/>
                      <a:pt x="407383" y="329322"/>
                      <a:pt x="409853" y="333027"/>
                    </a:cubicBezTo>
                    <a:cubicBezTo>
                      <a:pt x="409853" y="333027"/>
                      <a:pt x="446715" y="340436"/>
                      <a:pt x="455915" y="331792"/>
                    </a:cubicBezTo>
                    <a:cubicBezTo>
                      <a:pt x="455915" y="331792"/>
                      <a:pt x="470672" y="335497"/>
                      <a:pt x="471907" y="325000"/>
                    </a:cubicBezTo>
                    <a:lnTo>
                      <a:pt x="474994" y="324383"/>
                    </a:lnTo>
                    <a:lnTo>
                      <a:pt x="487899" y="326235"/>
                    </a:lnTo>
                    <a:cubicBezTo>
                      <a:pt x="487899" y="326235"/>
                      <a:pt x="493456" y="332409"/>
                      <a:pt x="508151" y="332409"/>
                    </a:cubicBezTo>
                    <a:lnTo>
                      <a:pt x="510621" y="326235"/>
                    </a:lnTo>
                    <a:cubicBezTo>
                      <a:pt x="510621" y="326235"/>
                      <a:pt x="509386" y="321913"/>
                      <a:pt x="506299" y="321913"/>
                    </a:cubicBezTo>
                    <a:cubicBezTo>
                      <a:pt x="506299" y="321913"/>
                      <a:pt x="501977" y="314503"/>
                      <a:pt x="510621" y="313886"/>
                    </a:cubicBezTo>
                    <a:cubicBezTo>
                      <a:pt x="510621" y="313886"/>
                      <a:pt x="514325" y="320060"/>
                      <a:pt x="514325" y="323765"/>
                    </a:cubicBezTo>
                    <a:cubicBezTo>
                      <a:pt x="514325" y="323765"/>
                      <a:pt x="519883" y="326235"/>
                      <a:pt x="522290" y="322530"/>
                    </a:cubicBezTo>
                    <a:cubicBezTo>
                      <a:pt x="522290" y="322530"/>
                      <a:pt x="535813" y="316973"/>
                      <a:pt x="531490" y="325000"/>
                    </a:cubicBezTo>
                    <a:cubicBezTo>
                      <a:pt x="531490" y="325000"/>
                      <a:pt x="528403" y="332409"/>
                      <a:pt x="537048" y="328087"/>
                    </a:cubicBezTo>
                    <a:lnTo>
                      <a:pt x="537048" y="323148"/>
                    </a:lnTo>
                    <a:cubicBezTo>
                      <a:pt x="537048" y="323148"/>
                      <a:pt x="586197" y="320060"/>
                      <a:pt x="554830" y="326235"/>
                    </a:cubicBezTo>
                    <a:cubicBezTo>
                      <a:pt x="554830" y="326235"/>
                      <a:pt x="548100" y="334879"/>
                      <a:pt x="560943" y="335497"/>
                    </a:cubicBezTo>
                    <a:cubicBezTo>
                      <a:pt x="560943" y="335497"/>
                      <a:pt x="575700" y="355255"/>
                      <a:pt x="615587" y="355872"/>
                    </a:cubicBezTo>
                    <a:lnTo>
                      <a:pt x="613734" y="360195"/>
                    </a:lnTo>
                    <a:cubicBezTo>
                      <a:pt x="613734" y="360195"/>
                      <a:pt x="590395" y="366986"/>
                      <a:pt x="608178" y="368221"/>
                    </a:cubicBezTo>
                    <a:cubicBezTo>
                      <a:pt x="608178" y="368221"/>
                      <a:pt x="609413" y="378101"/>
                      <a:pt x="619848" y="377483"/>
                    </a:cubicBezTo>
                    <a:cubicBezTo>
                      <a:pt x="619848" y="377483"/>
                      <a:pt x="620465" y="381188"/>
                      <a:pt x="627812" y="379953"/>
                    </a:cubicBezTo>
                    <a:cubicBezTo>
                      <a:pt x="627812" y="379953"/>
                      <a:pt x="639482" y="397859"/>
                      <a:pt x="649917" y="397241"/>
                    </a:cubicBezTo>
                    <a:cubicBezTo>
                      <a:pt x="649917" y="397241"/>
                      <a:pt x="662204" y="396007"/>
                      <a:pt x="652387" y="391684"/>
                    </a:cubicBezTo>
                    <a:cubicBezTo>
                      <a:pt x="652387" y="391684"/>
                      <a:pt x="637012" y="383040"/>
                      <a:pt x="654857" y="386745"/>
                    </a:cubicBezTo>
                    <a:cubicBezTo>
                      <a:pt x="654857" y="386745"/>
                      <a:pt x="678196" y="387980"/>
                      <a:pt x="687396" y="386127"/>
                    </a:cubicBezTo>
                    <a:cubicBezTo>
                      <a:pt x="687396" y="386127"/>
                      <a:pt x="675109" y="392302"/>
                      <a:pt x="686779" y="394154"/>
                    </a:cubicBezTo>
                    <a:cubicBezTo>
                      <a:pt x="686779" y="394154"/>
                      <a:pt x="705179" y="409590"/>
                      <a:pt x="740188" y="407738"/>
                    </a:cubicBezTo>
                    <a:cubicBezTo>
                      <a:pt x="740188" y="407738"/>
                      <a:pt x="748153" y="411443"/>
                      <a:pt x="753093" y="411443"/>
                    </a:cubicBezTo>
                    <a:cubicBezTo>
                      <a:pt x="753093" y="411443"/>
                      <a:pt x="763527" y="415765"/>
                      <a:pt x="773345" y="414530"/>
                    </a:cubicBezTo>
                    <a:lnTo>
                      <a:pt x="779458" y="418852"/>
                    </a:lnTo>
                    <a:cubicBezTo>
                      <a:pt x="779458" y="418852"/>
                      <a:pt x="804650" y="425644"/>
                      <a:pt x="792980" y="412678"/>
                    </a:cubicBezTo>
                    <a:cubicBezTo>
                      <a:pt x="792980" y="412678"/>
                      <a:pt x="779458" y="390388"/>
                      <a:pt x="761675" y="389153"/>
                    </a:cubicBezTo>
                    <a:cubicBezTo>
                      <a:pt x="761675" y="389153"/>
                      <a:pt x="751240" y="381126"/>
                      <a:pt x="743275" y="379891"/>
                    </a:cubicBezTo>
                    <a:cubicBezTo>
                      <a:pt x="743275" y="379891"/>
                      <a:pt x="744510" y="374334"/>
                      <a:pt x="726048" y="374952"/>
                    </a:cubicBezTo>
                    <a:cubicBezTo>
                      <a:pt x="726048" y="374952"/>
                      <a:pt x="705179" y="358898"/>
                      <a:pt x="700857" y="358898"/>
                    </a:cubicBezTo>
                    <a:cubicBezTo>
                      <a:pt x="700857" y="358898"/>
                      <a:pt x="689187" y="352106"/>
                      <a:pt x="703944" y="352723"/>
                    </a:cubicBezTo>
                    <a:cubicBezTo>
                      <a:pt x="703944" y="352723"/>
                      <a:pt x="710674" y="355193"/>
                      <a:pt x="719318" y="355811"/>
                    </a:cubicBezTo>
                    <a:cubicBezTo>
                      <a:pt x="719318" y="355811"/>
                      <a:pt x="725431" y="363220"/>
                      <a:pt x="735928" y="361985"/>
                    </a:cubicBezTo>
                    <a:cubicBezTo>
                      <a:pt x="735928" y="361985"/>
                      <a:pt x="737780" y="368777"/>
                      <a:pt x="742040" y="358281"/>
                    </a:cubicBezTo>
                    <a:cubicBezTo>
                      <a:pt x="742040" y="358281"/>
                      <a:pt x="760440" y="373099"/>
                      <a:pt x="770937" y="373717"/>
                    </a:cubicBezTo>
                    <a:cubicBezTo>
                      <a:pt x="770937" y="373717"/>
                      <a:pt x="777667" y="380509"/>
                      <a:pt x="784459" y="379274"/>
                    </a:cubicBezTo>
                    <a:cubicBezTo>
                      <a:pt x="784459" y="379274"/>
                      <a:pt x="804711" y="377421"/>
                      <a:pt x="812121" y="386066"/>
                    </a:cubicBezTo>
                    <a:lnTo>
                      <a:pt x="817678" y="388535"/>
                    </a:lnTo>
                    <a:cubicBezTo>
                      <a:pt x="817678" y="388535"/>
                      <a:pt x="831200" y="403972"/>
                      <a:pt x="831817" y="394092"/>
                    </a:cubicBezTo>
                    <a:cubicBezTo>
                      <a:pt x="831817" y="394092"/>
                      <a:pt x="829348" y="388535"/>
                      <a:pt x="822617" y="385448"/>
                    </a:cubicBezTo>
                    <a:cubicBezTo>
                      <a:pt x="822617" y="385448"/>
                      <a:pt x="818913" y="379891"/>
                      <a:pt x="829348" y="382978"/>
                    </a:cubicBezTo>
                    <a:cubicBezTo>
                      <a:pt x="829348" y="382978"/>
                      <a:pt x="834904" y="387918"/>
                      <a:pt x="840400" y="382361"/>
                    </a:cubicBezTo>
                    <a:cubicBezTo>
                      <a:pt x="840400" y="382361"/>
                      <a:pt x="839165" y="378656"/>
                      <a:pt x="833669" y="378656"/>
                    </a:cubicBezTo>
                    <a:cubicBezTo>
                      <a:pt x="833669" y="378656"/>
                      <a:pt x="831200" y="370012"/>
                      <a:pt x="825087" y="371247"/>
                    </a:cubicBezTo>
                    <a:cubicBezTo>
                      <a:pt x="825087" y="371247"/>
                      <a:pt x="824470" y="365690"/>
                      <a:pt x="830644" y="364455"/>
                    </a:cubicBezTo>
                    <a:cubicBezTo>
                      <a:pt x="830644" y="364455"/>
                      <a:pt x="835584" y="358898"/>
                      <a:pt x="838609" y="364455"/>
                    </a:cubicBezTo>
                    <a:cubicBezTo>
                      <a:pt x="838609" y="364455"/>
                      <a:pt x="839844" y="373717"/>
                      <a:pt x="846574" y="366925"/>
                    </a:cubicBezTo>
                    <a:lnTo>
                      <a:pt x="845339" y="364455"/>
                    </a:lnTo>
                    <a:cubicBezTo>
                      <a:pt x="845339" y="364455"/>
                      <a:pt x="852070" y="349019"/>
                      <a:pt x="843487" y="353958"/>
                    </a:cubicBezTo>
                    <a:cubicBezTo>
                      <a:pt x="843487" y="353958"/>
                      <a:pt x="841017" y="337905"/>
                      <a:pt x="829965" y="343462"/>
                    </a:cubicBezTo>
                    <a:lnTo>
                      <a:pt x="823235" y="342844"/>
                    </a:lnTo>
                    <a:cubicBezTo>
                      <a:pt x="823235" y="342844"/>
                      <a:pt x="815887" y="336052"/>
                      <a:pt x="812800" y="337287"/>
                    </a:cubicBezTo>
                    <a:cubicBezTo>
                      <a:pt x="812800" y="337287"/>
                      <a:pt x="823852" y="334200"/>
                      <a:pt x="823852" y="330495"/>
                    </a:cubicBezTo>
                    <a:cubicBezTo>
                      <a:pt x="823852" y="330495"/>
                      <a:pt x="817122" y="321851"/>
                      <a:pt x="814652" y="328026"/>
                    </a:cubicBezTo>
                    <a:lnTo>
                      <a:pt x="806070" y="327408"/>
                    </a:lnTo>
                    <a:cubicBezTo>
                      <a:pt x="806070" y="327408"/>
                      <a:pt x="814652" y="323703"/>
                      <a:pt x="815887" y="319999"/>
                    </a:cubicBezTo>
                    <a:cubicBezTo>
                      <a:pt x="815887" y="319999"/>
                      <a:pt x="810947" y="318146"/>
                      <a:pt x="807922" y="318146"/>
                    </a:cubicBezTo>
                    <a:cubicBezTo>
                      <a:pt x="807922" y="318146"/>
                      <a:pt x="796870" y="311972"/>
                      <a:pt x="796252" y="317529"/>
                    </a:cubicBezTo>
                    <a:lnTo>
                      <a:pt x="790139" y="318146"/>
                    </a:lnTo>
                    <a:cubicBezTo>
                      <a:pt x="790139" y="318146"/>
                      <a:pt x="784583" y="307650"/>
                      <a:pt x="777235" y="311354"/>
                    </a:cubicBezTo>
                    <a:cubicBezTo>
                      <a:pt x="777235" y="311354"/>
                      <a:pt x="774765" y="305180"/>
                      <a:pt x="768035" y="305797"/>
                    </a:cubicBezTo>
                    <a:cubicBezTo>
                      <a:pt x="768035" y="305797"/>
                      <a:pt x="765565" y="301475"/>
                      <a:pt x="760070" y="299623"/>
                    </a:cubicBezTo>
                    <a:cubicBezTo>
                      <a:pt x="760070" y="299623"/>
                      <a:pt x="760070" y="290361"/>
                      <a:pt x="751487" y="290361"/>
                    </a:cubicBezTo>
                    <a:cubicBezTo>
                      <a:pt x="751487" y="290361"/>
                      <a:pt x="747165" y="286039"/>
                      <a:pt x="738583" y="287274"/>
                    </a:cubicBezTo>
                    <a:cubicBezTo>
                      <a:pt x="738583" y="287274"/>
                      <a:pt x="732470" y="298388"/>
                      <a:pt x="732470" y="288509"/>
                    </a:cubicBezTo>
                    <a:cubicBezTo>
                      <a:pt x="732470" y="288509"/>
                      <a:pt x="741670" y="283569"/>
                      <a:pt x="733087" y="281717"/>
                    </a:cubicBezTo>
                    <a:cubicBezTo>
                      <a:pt x="733087" y="281717"/>
                      <a:pt x="724505" y="276777"/>
                      <a:pt x="721417" y="277395"/>
                    </a:cubicBezTo>
                    <a:cubicBezTo>
                      <a:pt x="721417" y="277395"/>
                      <a:pt x="710365" y="273073"/>
                      <a:pt x="717096" y="266281"/>
                    </a:cubicBezTo>
                    <a:cubicBezTo>
                      <a:pt x="717096" y="266281"/>
                      <a:pt x="726296" y="266281"/>
                      <a:pt x="726913" y="272455"/>
                    </a:cubicBezTo>
                    <a:cubicBezTo>
                      <a:pt x="726913" y="272455"/>
                      <a:pt x="734260" y="281099"/>
                      <a:pt x="749018" y="277395"/>
                    </a:cubicBezTo>
                    <a:cubicBezTo>
                      <a:pt x="749018" y="277395"/>
                      <a:pt x="754574" y="279865"/>
                      <a:pt x="753957" y="272455"/>
                    </a:cubicBezTo>
                    <a:cubicBezTo>
                      <a:pt x="753957" y="272455"/>
                      <a:pt x="744757" y="268133"/>
                      <a:pt x="737965" y="267516"/>
                    </a:cubicBezTo>
                    <a:lnTo>
                      <a:pt x="737348" y="260724"/>
                    </a:lnTo>
                    <a:cubicBezTo>
                      <a:pt x="737348" y="260724"/>
                      <a:pt x="742905" y="257019"/>
                      <a:pt x="747165" y="263193"/>
                    </a:cubicBezTo>
                    <a:cubicBezTo>
                      <a:pt x="747165" y="263193"/>
                      <a:pt x="756983" y="269368"/>
                      <a:pt x="755748" y="255784"/>
                    </a:cubicBezTo>
                    <a:cubicBezTo>
                      <a:pt x="755748" y="255784"/>
                      <a:pt x="769270" y="257636"/>
                      <a:pt x="769270" y="251462"/>
                    </a:cubicBezTo>
                    <a:cubicBezTo>
                      <a:pt x="769270" y="251462"/>
                      <a:pt x="775382" y="253932"/>
                      <a:pt x="773592" y="261341"/>
                    </a:cubicBezTo>
                    <a:cubicBezTo>
                      <a:pt x="773592" y="261341"/>
                      <a:pt x="780322" y="264428"/>
                      <a:pt x="782792" y="263811"/>
                    </a:cubicBezTo>
                    <a:cubicBezTo>
                      <a:pt x="782792" y="263811"/>
                      <a:pt x="790139" y="266281"/>
                      <a:pt x="791992" y="269368"/>
                    </a:cubicBezTo>
                    <a:cubicBezTo>
                      <a:pt x="793844" y="272455"/>
                      <a:pt x="799957" y="271838"/>
                      <a:pt x="799957" y="271838"/>
                    </a:cubicBezTo>
                    <a:cubicBezTo>
                      <a:pt x="799957" y="271838"/>
                      <a:pt x="804279" y="281717"/>
                      <a:pt x="815331" y="275542"/>
                    </a:cubicBezTo>
                    <a:cubicBezTo>
                      <a:pt x="815331" y="275542"/>
                      <a:pt x="815949" y="273073"/>
                      <a:pt x="831324" y="273073"/>
                    </a:cubicBezTo>
                    <a:cubicBezTo>
                      <a:pt x="831324" y="273073"/>
                      <a:pt x="839288" y="269368"/>
                      <a:pt x="839288" y="266281"/>
                    </a:cubicBezTo>
                    <a:cubicBezTo>
                      <a:pt x="839288" y="266281"/>
                      <a:pt x="845401" y="261341"/>
                      <a:pt x="845401" y="266281"/>
                    </a:cubicBezTo>
                    <a:cubicBezTo>
                      <a:pt x="845401" y="266281"/>
                      <a:pt x="839288" y="268133"/>
                      <a:pt x="839288" y="274925"/>
                    </a:cubicBezTo>
                    <a:cubicBezTo>
                      <a:pt x="839288" y="274925"/>
                      <a:pt x="822062" y="275542"/>
                      <a:pt x="817801" y="279865"/>
                    </a:cubicBezTo>
                    <a:cubicBezTo>
                      <a:pt x="817801" y="279865"/>
                      <a:pt x="815949" y="286656"/>
                      <a:pt x="820271" y="286656"/>
                    </a:cubicBezTo>
                    <a:cubicBezTo>
                      <a:pt x="820271" y="286656"/>
                      <a:pt x="822741" y="292831"/>
                      <a:pt x="825828" y="292831"/>
                    </a:cubicBezTo>
                    <a:cubicBezTo>
                      <a:pt x="825828" y="292831"/>
                      <a:pt x="833793" y="302710"/>
                      <a:pt x="835645" y="293448"/>
                    </a:cubicBezTo>
                    <a:lnTo>
                      <a:pt x="841758" y="295918"/>
                    </a:lnTo>
                    <a:lnTo>
                      <a:pt x="844845" y="300240"/>
                    </a:lnTo>
                    <a:cubicBezTo>
                      <a:pt x="844845" y="300240"/>
                      <a:pt x="846698" y="308267"/>
                      <a:pt x="852811" y="303328"/>
                    </a:cubicBezTo>
                    <a:cubicBezTo>
                      <a:pt x="852811" y="303328"/>
                      <a:pt x="862011" y="307032"/>
                      <a:pt x="866333" y="305797"/>
                    </a:cubicBezTo>
                    <a:cubicBezTo>
                      <a:pt x="866333" y="305797"/>
                      <a:pt x="876768" y="316294"/>
                      <a:pt x="879855" y="310120"/>
                    </a:cubicBezTo>
                    <a:cubicBezTo>
                      <a:pt x="879855" y="310120"/>
                      <a:pt x="883559" y="295918"/>
                      <a:pt x="876768" y="295301"/>
                    </a:cubicBezTo>
                    <a:lnTo>
                      <a:pt x="874915" y="292831"/>
                    </a:lnTo>
                    <a:cubicBezTo>
                      <a:pt x="874915" y="292831"/>
                      <a:pt x="868802" y="287274"/>
                      <a:pt x="876150" y="285422"/>
                    </a:cubicBezTo>
                    <a:cubicBezTo>
                      <a:pt x="876150" y="285422"/>
                      <a:pt x="889055" y="281717"/>
                      <a:pt x="890290" y="285422"/>
                    </a:cubicBezTo>
                    <a:cubicBezTo>
                      <a:pt x="890290" y="285422"/>
                      <a:pt x="898872" y="292831"/>
                      <a:pt x="908072" y="284804"/>
                    </a:cubicBezTo>
                    <a:cubicBezTo>
                      <a:pt x="908072" y="284804"/>
                      <a:pt x="913629" y="282334"/>
                      <a:pt x="916037" y="285422"/>
                    </a:cubicBezTo>
                    <a:cubicBezTo>
                      <a:pt x="918507" y="288509"/>
                      <a:pt x="923385" y="287891"/>
                      <a:pt x="923385" y="287891"/>
                    </a:cubicBezTo>
                    <a:cubicBezTo>
                      <a:pt x="923385" y="287891"/>
                      <a:pt x="923385" y="284187"/>
                      <a:pt x="918445" y="281717"/>
                    </a:cubicBezTo>
                    <a:cubicBezTo>
                      <a:pt x="918445" y="281717"/>
                      <a:pt x="914123" y="276160"/>
                      <a:pt x="910480" y="276160"/>
                    </a:cubicBezTo>
                    <a:cubicBezTo>
                      <a:pt x="910480" y="276160"/>
                      <a:pt x="924002" y="276160"/>
                      <a:pt x="925855" y="275542"/>
                    </a:cubicBezTo>
                    <a:cubicBezTo>
                      <a:pt x="925855" y="275542"/>
                      <a:pt x="931412" y="271220"/>
                      <a:pt x="914802" y="269368"/>
                    </a:cubicBezTo>
                    <a:lnTo>
                      <a:pt x="912333" y="265046"/>
                    </a:lnTo>
                    <a:cubicBezTo>
                      <a:pt x="912333" y="265046"/>
                      <a:pt x="901898" y="255167"/>
                      <a:pt x="918445" y="260106"/>
                    </a:cubicBezTo>
                    <a:cubicBezTo>
                      <a:pt x="918445" y="260106"/>
                      <a:pt x="922768" y="265046"/>
                      <a:pt x="925793" y="265046"/>
                    </a:cubicBezTo>
                    <a:cubicBezTo>
                      <a:pt x="925793" y="265046"/>
                      <a:pt x="939932" y="268751"/>
                      <a:pt x="940550" y="261959"/>
                    </a:cubicBezTo>
                    <a:cubicBezTo>
                      <a:pt x="940550" y="261959"/>
                      <a:pt x="935610" y="257019"/>
                      <a:pt x="945490" y="257636"/>
                    </a:cubicBezTo>
                    <a:cubicBezTo>
                      <a:pt x="945490" y="257636"/>
                      <a:pt x="957159" y="252697"/>
                      <a:pt x="946107" y="24837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3E1CD671-582E-D825-48D4-6395819E69CA}"/>
                  </a:ext>
                </a:extLst>
              </p:cNvPr>
              <p:cNvSpPr/>
              <p:nvPr/>
            </p:nvSpPr>
            <p:spPr>
              <a:xfrm>
                <a:off x="3706767" y="1244074"/>
                <a:ext cx="20042" cy="10824"/>
              </a:xfrm>
              <a:custGeom>
                <a:avLst/>
                <a:gdLst>
                  <a:gd name="connsiteX0" fmla="*/ 33 w 20042"/>
                  <a:gd name="connsiteY0" fmla="*/ 7324 h 10824"/>
                  <a:gd name="connsiteX1" fmla="*/ 2935 w 20042"/>
                  <a:gd name="connsiteY1" fmla="*/ 965 h 10824"/>
                  <a:gd name="connsiteX2" fmla="*/ 7627 w 20042"/>
                  <a:gd name="connsiteY2" fmla="*/ 1459 h 10824"/>
                  <a:gd name="connsiteX3" fmla="*/ 18186 w 20042"/>
                  <a:gd name="connsiteY3" fmla="*/ 5349 h 10824"/>
                  <a:gd name="connsiteX4" fmla="*/ 9418 w 20042"/>
                  <a:gd name="connsiteY4" fmla="*/ 10720 h 10824"/>
                  <a:gd name="connsiteX5" fmla="*/ 33 w 20042"/>
                  <a:gd name="connsiteY5" fmla="*/ 7324 h 1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42" h="10824">
                    <a:moveTo>
                      <a:pt x="33" y="7324"/>
                    </a:moveTo>
                    <a:cubicBezTo>
                      <a:pt x="33" y="7324"/>
                      <a:pt x="-523" y="471"/>
                      <a:pt x="2935" y="965"/>
                    </a:cubicBezTo>
                    <a:cubicBezTo>
                      <a:pt x="2935" y="965"/>
                      <a:pt x="7627" y="-1505"/>
                      <a:pt x="7627" y="1459"/>
                    </a:cubicBezTo>
                    <a:cubicBezTo>
                      <a:pt x="7627" y="1459"/>
                      <a:pt x="25780" y="1459"/>
                      <a:pt x="18186" y="5349"/>
                    </a:cubicBezTo>
                    <a:cubicBezTo>
                      <a:pt x="18186" y="5349"/>
                      <a:pt x="18803" y="11708"/>
                      <a:pt x="9418" y="10720"/>
                    </a:cubicBezTo>
                    <a:cubicBezTo>
                      <a:pt x="9418" y="10720"/>
                      <a:pt x="-523" y="10226"/>
                      <a:pt x="33" y="732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521EE7E1-01C2-FA7D-CEA6-80A7E4AFF956}"/>
                  </a:ext>
                </a:extLst>
              </p:cNvPr>
              <p:cNvSpPr/>
              <p:nvPr/>
            </p:nvSpPr>
            <p:spPr>
              <a:xfrm>
                <a:off x="3646078" y="1278079"/>
                <a:ext cx="11756" cy="7808"/>
              </a:xfrm>
              <a:custGeom>
                <a:avLst/>
                <a:gdLst>
                  <a:gd name="connsiteX0" fmla="*/ 2126 w 11756"/>
                  <a:gd name="connsiteY0" fmla="*/ 2031 h 7808"/>
                  <a:gd name="connsiteX1" fmla="*/ 6078 w 11756"/>
                  <a:gd name="connsiteY1" fmla="*/ 2031 h 7808"/>
                  <a:gd name="connsiteX2" fmla="*/ 11141 w 11756"/>
                  <a:gd name="connsiteY2" fmla="*/ 7094 h 7808"/>
                  <a:gd name="connsiteX3" fmla="*/ 2126 w 11756"/>
                  <a:gd name="connsiteY3" fmla="*/ 2031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56" h="7808">
                    <a:moveTo>
                      <a:pt x="2126" y="2031"/>
                    </a:moveTo>
                    <a:cubicBezTo>
                      <a:pt x="2126" y="2031"/>
                      <a:pt x="2682" y="-2538"/>
                      <a:pt x="6078" y="2031"/>
                    </a:cubicBezTo>
                    <a:cubicBezTo>
                      <a:pt x="6078" y="2031"/>
                      <a:pt x="13981" y="2031"/>
                      <a:pt x="11141" y="7094"/>
                    </a:cubicBezTo>
                    <a:cubicBezTo>
                      <a:pt x="11141" y="7094"/>
                      <a:pt x="-5839" y="10613"/>
                      <a:pt x="2126" y="203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CB49D3BD-4472-4036-5E38-0C7B941F51F4}"/>
                  </a:ext>
                </a:extLst>
              </p:cNvPr>
              <p:cNvSpPr/>
              <p:nvPr/>
            </p:nvSpPr>
            <p:spPr>
              <a:xfrm>
                <a:off x="3655890" y="1266427"/>
                <a:ext cx="10714" cy="11051"/>
              </a:xfrm>
              <a:custGeom>
                <a:avLst/>
                <a:gdLst>
                  <a:gd name="connsiteX0" fmla="*/ 588 w 10714"/>
                  <a:gd name="connsiteY0" fmla="*/ 6953 h 11051"/>
                  <a:gd name="connsiteX1" fmla="*/ 5651 w 10714"/>
                  <a:gd name="connsiteY1" fmla="*/ 4051 h 11051"/>
                  <a:gd name="connsiteX2" fmla="*/ 10714 w 10714"/>
                  <a:gd name="connsiteY2" fmla="*/ 2569 h 11051"/>
                  <a:gd name="connsiteX3" fmla="*/ 7195 w 10714"/>
                  <a:gd name="connsiteY3" fmla="*/ 7694 h 11051"/>
                  <a:gd name="connsiteX4" fmla="*/ 588 w 10714"/>
                  <a:gd name="connsiteY4" fmla="*/ 6953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14" h="11051">
                    <a:moveTo>
                      <a:pt x="588" y="6953"/>
                    </a:moveTo>
                    <a:cubicBezTo>
                      <a:pt x="588" y="6953"/>
                      <a:pt x="-956" y="2569"/>
                      <a:pt x="5651" y="4051"/>
                    </a:cubicBezTo>
                    <a:cubicBezTo>
                      <a:pt x="5651" y="4051"/>
                      <a:pt x="9171" y="-3976"/>
                      <a:pt x="10714" y="2569"/>
                    </a:cubicBezTo>
                    <a:cubicBezTo>
                      <a:pt x="10714" y="2569"/>
                      <a:pt x="10220" y="10596"/>
                      <a:pt x="7195" y="7694"/>
                    </a:cubicBezTo>
                    <a:cubicBezTo>
                      <a:pt x="7195" y="7694"/>
                      <a:pt x="-2437" y="15720"/>
                      <a:pt x="588" y="695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583F9EC0-8CD6-E985-C19F-1CFB055544CD}"/>
                  </a:ext>
                </a:extLst>
              </p:cNvPr>
              <p:cNvSpPr/>
              <p:nvPr/>
            </p:nvSpPr>
            <p:spPr>
              <a:xfrm>
                <a:off x="3634835" y="1233188"/>
                <a:ext cx="48017" cy="27002"/>
              </a:xfrm>
              <a:custGeom>
                <a:avLst/>
                <a:gdLst>
                  <a:gd name="connsiteX0" fmla="*/ 94 w 48017"/>
                  <a:gd name="connsiteY0" fmla="*/ 25928 h 27002"/>
                  <a:gd name="connsiteX1" fmla="*/ 5836 w 48017"/>
                  <a:gd name="connsiteY1" fmla="*/ 22161 h 27002"/>
                  <a:gd name="connsiteX2" fmla="*/ 20470 w 48017"/>
                  <a:gd name="connsiteY2" fmla="*/ 17284 h 27002"/>
                  <a:gd name="connsiteX3" fmla="*/ 26830 w 48017"/>
                  <a:gd name="connsiteY3" fmla="*/ 11850 h 27002"/>
                  <a:gd name="connsiteX4" fmla="*/ 28744 w 48017"/>
                  <a:gd name="connsiteY4" fmla="*/ 4811 h 27002"/>
                  <a:gd name="connsiteX5" fmla="*/ 37635 w 48017"/>
                  <a:gd name="connsiteY5" fmla="*/ 2094 h 27002"/>
                  <a:gd name="connsiteX6" fmla="*/ 47144 w 48017"/>
                  <a:gd name="connsiteY6" fmla="*/ 4256 h 27002"/>
                  <a:gd name="connsiteX7" fmla="*/ 29979 w 48017"/>
                  <a:gd name="connsiteY7" fmla="*/ 7528 h 27002"/>
                  <a:gd name="connsiteX8" fmla="*/ 28065 w 48017"/>
                  <a:gd name="connsiteY8" fmla="*/ 10800 h 27002"/>
                  <a:gd name="connsiteX9" fmla="*/ 36338 w 48017"/>
                  <a:gd name="connsiteY9" fmla="*/ 16728 h 27002"/>
                  <a:gd name="connsiteX10" fmla="*/ 23001 w 48017"/>
                  <a:gd name="connsiteY10" fmla="*/ 24323 h 27002"/>
                  <a:gd name="connsiteX11" fmla="*/ 156 w 48017"/>
                  <a:gd name="connsiteY11" fmla="*/ 25928 h 27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017" h="27002">
                    <a:moveTo>
                      <a:pt x="94" y="25928"/>
                    </a:moveTo>
                    <a:cubicBezTo>
                      <a:pt x="94" y="25928"/>
                      <a:pt x="-1203" y="23211"/>
                      <a:pt x="5836" y="22161"/>
                    </a:cubicBezTo>
                    <a:cubicBezTo>
                      <a:pt x="5836" y="22161"/>
                      <a:pt x="3922" y="15123"/>
                      <a:pt x="20470" y="17284"/>
                    </a:cubicBezTo>
                    <a:cubicBezTo>
                      <a:pt x="20470" y="17284"/>
                      <a:pt x="21767" y="11356"/>
                      <a:pt x="26830" y="11850"/>
                    </a:cubicBezTo>
                    <a:cubicBezTo>
                      <a:pt x="26830" y="11850"/>
                      <a:pt x="21767" y="5367"/>
                      <a:pt x="28744" y="4811"/>
                    </a:cubicBezTo>
                    <a:cubicBezTo>
                      <a:pt x="28744" y="4811"/>
                      <a:pt x="31893" y="1045"/>
                      <a:pt x="37635" y="2094"/>
                    </a:cubicBezTo>
                    <a:cubicBezTo>
                      <a:pt x="37635" y="2094"/>
                      <a:pt x="51589" y="-3833"/>
                      <a:pt x="47144" y="4256"/>
                    </a:cubicBezTo>
                    <a:cubicBezTo>
                      <a:pt x="47144" y="4256"/>
                      <a:pt x="46526" y="10739"/>
                      <a:pt x="29979" y="7528"/>
                    </a:cubicBezTo>
                    <a:lnTo>
                      <a:pt x="28065" y="10800"/>
                    </a:lnTo>
                    <a:cubicBezTo>
                      <a:pt x="28065" y="10800"/>
                      <a:pt x="40784" y="10245"/>
                      <a:pt x="36338" y="16728"/>
                    </a:cubicBezTo>
                    <a:cubicBezTo>
                      <a:pt x="36338" y="16728"/>
                      <a:pt x="28065" y="19445"/>
                      <a:pt x="23001" y="24323"/>
                    </a:cubicBezTo>
                    <a:cubicBezTo>
                      <a:pt x="17259" y="29200"/>
                      <a:pt x="156" y="25928"/>
                      <a:pt x="156" y="259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BB5A6657-686C-DFDA-3B92-E0F2A88F5842}"/>
                  </a:ext>
                </a:extLst>
              </p:cNvPr>
              <p:cNvSpPr/>
              <p:nvPr/>
            </p:nvSpPr>
            <p:spPr>
              <a:xfrm>
                <a:off x="3707475" y="1278680"/>
                <a:ext cx="73214" cy="41399"/>
              </a:xfrm>
              <a:custGeom>
                <a:avLst/>
                <a:gdLst>
                  <a:gd name="connsiteX0" fmla="*/ 18219 w 73214"/>
                  <a:gd name="connsiteY0" fmla="*/ 4270 h 41399"/>
                  <a:gd name="connsiteX1" fmla="*/ 43102 w 73214"/>
                  <a:gd name="connsiteY1" fmla="*/ 3653 h 41399"/>
                  <a:gd name="connsiteX2" fmla="*/ 49462 w 73214"/>
                  <a:gd name="connsiteY2" fmla="*/ 1800 h 41399"/>
                  <a:gd name="connsiteX3" fmla="*/ 59896 w 73214"/>
                  <a:gd name="connsiteY3" fmla="*/ 6122 h 41399"/>
                  <a:gd name="connsiteX4" fmla="*/ 72060 w 73214"/>
                  <a:gd name="connsiteY4" fmla="*/ 13532 h 41399"/>
                  <a:gd name="connsiteX5" fmla="*/ 67985 w 73214"/>
                  <a:gd name="connsiteY5" fmla="*/ 17236 h 41399"/>
                  <a:gd name="connsiteX6" fmla="*/ 67429 w 73214"/>
                  <a:gd name="connsiteY6" fmla="*/ 31993 h 41399"/>
                  <a:gd name="connsiteX7" fmla="*/ 52363 w 73214"/>
                  <a:gd name="connsiteY7" fmla="*/ 36933 h 41399"/>
                  <a:gd name="connsiteX8" fmla="*/ 34396 w 73214"/>
                  <a:gd name="connsiteY8" fmla="*/ 38785 h 41399"/>
                  <a:gd name="connsiteX9" fmla="*/ 9512 w 73214"/>
                  <a:gd name="connsiteY9" fmla="*/ 40638 h 41399"/>
                  <a:gd name="connsiteX10" fmla="*/ 4326 w 73214"/>
                  <a:gd name="connsiteY10" fmla="*/ 17236 h 41399"/>
                  <a:gd name="connsiteX11" fmla="*/ 18219 w 73214"/>
                  <a:gd name="connsiteY11" fmla="*/ 4332 h 4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214" h="41399">
                    <a:moveTo>
                      <a:pt x="18219" y="4270"/>
                    </a:moveTo>
                    <a:cubicBezTo>
                      <a:pt x="18219" y="4270"/>
                      <a:pt x="34458" y="3035"/>
                      <a:pt x="43102" y="3653"/>
                    </a:cubicBezTo>
                    <a:cubicBezTo>
                      <a:pt x="43102" y="3653"/>
                      <a:pt x="43102" y="-3139"/>
                      <a:pt x="49462" y="1800"/>
                    </a:cubicBezTo>
                    <a:cubicBezTo>
                      <a:pt x="49462" y="1800"/>
                      <a:pt x="59896" y="1183"/>
                      <a:pt x="59896" y="6122"/>
                    </a:cubicBezTo>
                    <a:cubicBezTo>
                      <a:pt x="59896" y="6122"/>
                      <a:pt x="77864" y="565"/>
                      <a:pt x="72060" y="13532"/>
                    </a:cubicBezTo>
                    <a:lnTo>
                      <a:pt x="67985" y="17236"/>
                    </a:lnTo>
                    <a:lnTo>
                      <a:pt x="67429" y="31993"/>
                    </a:lnTo>
                    <a:cubicBezTo>
                      <a:pt x="67429" y="31993"/>
                      <a:pt x="59341" y="36933"/>
                      <a:pt x="52363" y="36933"/>
                    </a:cubicBezTo>
                    <a:cubicBezTo>
                      <a:pt x="52363" y="36933"/>
                      <a:pt x="39027" y="41255"/>
                      <a:pt x="34396" y="38785"/>
                    </a:cubicBezTo>
                    <a:cubicBezTo>
                      <a:pt x="34396" y="38785"/>
                      <a:pt x="28592" y="43108"/>
                      <a:pt x="9512" y="40638"/>
                    </a:cubicBezTo>
                    <a:cubicBezTo>
                      <a:pt x="9512" y="40638"/>
                      <a:pt x="-7838" y="23411"/>
                      <a:pt x="4326" y="17236"/>
                    </a:cubicBezTo>
                    <a:cubicBezTo>
                      <a:pt x="4326" y="17236"/>
                      <a:pt x="15316" y="8036"/>
                      <a:pt x="18219" y="43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F847594D-AE6E-8423-7721-F29683B8A0B9}"/>
                  </a:ext>
                </a:extLst>
              </p:cNvPr>
              <p:cNvSpPr/>
              <p:nvPr/>
            </p:nvSpPr>
            <p:spPr>
              <a:xfrm>
                <a:off x="3788941" y="1290709"/>
                <a:ext cx="46487" cy="9803"/>
              </a:xfrm>
              <a:custGeom>
                <a:avLst/>
                <a:gdLst>
                  <a:gd name="connsiteX0" fmla="*/ 2882 w 46487"/>
                  <a:gd name="connsiteY0" fmla="*/ 6812 h 9803"/>
                  <a:gd name="connsiteX1" fmla="*/ 2882 w 46487"/>
                  <a:gd name="connsiteY1" fmla="*/ 1996 h 9803"/>
                  <a:gd name="connsiteX2" fmla="*/ 12020 w 46487"/>
                  <a:gd name="connsiteY2" fmla="*/ 1564 h 9803"/>
                  <a:gd name="connsiteX3" fmla="*/ 21158 w 46487"/>
                  <a:gd name="connsiteY3" fmla="*/ 1564 h 9803"/>
                  <a:gd name="connsiteX4" fmla="*/ 45918 w 46487"/>
                  <a:gd name="connsiteY4" fmla="*/ 4219 h 9803"/>
                  <a:gd name="connsiteX5" fmla="*/ 40052 w 46487"/>
                  <a:gd name="connsiteY5" fmla="*/ 9468 h 9803"/>
                  <a:gd name="connsiteX6" fmla="*/ 2943 w 46487"/>
                  <a:gd name="connsiteY6" fmla="*/ 6812 h 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87" h="9803">
                    <a:moveTo>
                      <a:pt x="2882" y="6812"/>
                    </a:moveTo>
                    <a:cubicBezTo>
                      <a:pt x="2882" y="6812"/>
                      <a:pt x="-3602" y="4157"/>
                      <a:pt x="2882" y="1996"/>
                    </a:cubicBezTo>
                    <a:lnTo>
                      <a:pt x="12020" y="1564"/>
                    </a:lnTo>
                    <a:cubicBezTo>
                      <a:pt x="12020" y="1564"/>
                      <a:pt x="16589" y="-1955"/>
                      <a:pt x="21158" y="1564"/>
                    </a:cubicBezTo>
                    <a:cubicBezTo>
                      <a:pt x="21158" y="1564"/>
                      <a:pt x="45918" y="268"/>
                      <a:pt x="45918" y="4219"/>
                    </a:cubicBezTo>
                    <a:cubicBezTo>
                      <a:pt x="45918" y="4219"/>
                      <a:pt x="49190" y="8603"/>
                      <a:pt x="40052" y="9468"/>
                    </a:cubicBezTo>
                    <a:cubicBezTo>
                      <a:pt x="40052" y="9468"/>
                      <a:pt x="4919" y="11196"/>
                      <a:pt x="2943" y="68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0EF58449-4044-E5E5-B205-8CDDE5843149}"/>
                  </a:ext>
                </a:extLst>
              </p:cNvPr>
              <p:cNvSpPr/>
              <p:nvPr/>
            </p:nvSpPr>
            <p:spPr>
              <a:xfrm>
                <a:off x="3806839" y="1278662"/>
                <a:ext cx="4865" cy="6518"/>
              </a:xfrm>
              <a:custGeom>
                <a:avLst/>
                <a:gdLst>
                  <a:gd name="connsiteX0" fmla="*/ 297 w 4865"/>
                  <a:gd name="connsiteY0" fmla="*/ 4844 h 6518"/>
                  <a:gd name="connsiteX1" fmla="*/ 4866 w 4865"/>
                  <a:gd name="connsiteY1" fmla="*/ 1324 h 6518"/>
                  <a:gd name="connsiteX2" fmla="*/ 297 w 4865"/>
                  <a:gd name="connsiteY2" fmla="*/ 4844 h 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65" h="6518">
                    <a:moveTo>
                      <a:pt x="297" y="4844"/>
                    </a:moveTo>
                    <a:cubicBezTo>
                      <a:pt x="297" y="4844"/>
                      <a:pt x="-1741" y="-3059"/>
                      <a:pt x="4866" y="1324"/>
                    </a:cubicBezTo>
                    <a:cubicBezTo>
                      <a:pt x="4866" y="1324"/>
                      <a:pt x="3322" y="10092"/>
                      <a:pt x="297" y="48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59D800B2-035D-BEAA-8A78-EAD1A9EDF467}"/>
                  </a:ext>
                </a:extLst>
              </p:cNvPr>
              <p:cNvSpPr/>
              <p:nvPr/>
            </p:nvSpPr>
            <p:spPr>
              <a:xfrm>
                <a:off x="3798491" y="1477159"/>
                <a:ext cx="13213" cy="5885"/>
              </a:xfrm>
              <a:custGeom>
                <a:avLst/>
                <a:gdLst>
                  <a:gd name="connsiteX0" fmla="*/ 0 w 13213"/>
                  <a:gd name="connsiteY0" fmla="*/ 3374 h 5885"/>
                  <a:gd name="connsiteX1" fmla="*/ 13213 w 13213"/>
                  <a:gd name="connsiteY1" fmla="*/ 2757 h 5885"/>
                  <a:gd name="connsiteX2" fmla="*/ 0 w 13213"/>
                  <a:gd name="connsiteY2" fmla="*/ 3374 h 5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13" h="5885">
                    <a:moveTo>
                      <a:pt x="0" y="3374"/>
                    </a:moveTo>
                    <a:cubicBezTo>
                      <a:pt x="0" y="3374"/>
                      <a:pt x="3273" y="-3788"/>
                      <a:pt x="13213" y="2757"/>
                    </a:cubicBezTo>
                    <a:cubicBezTo>
                      <a:pt x="13213" y="2757"/>
                      <a:pt x="3890" y="9364"/>
                      <a:pt x="0" y="33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9828193E-E573-DD61-859C-6F8DA7FEA4C0}"/>
                  </a:ext>
                </a:extLst>
              </p:cNvPr>
              <p:cNvSpPr/>
              <p:nvPr/>
            </p:nvSpPr>
            <p:spPr>
              <a:xfrm>
                <a:off x="3704398" y="1438557"/>
                <a:ext cx="21087" cy="14797"/>
              </a:xfrm>
              <a:custGeom>
                <a:avLst/>
                <a:gdLst>
                  <a:gd name="connsiteX0" fmla="*/ 10367 w 21087"/>
                  <a:gd name="connsiteY0" fmla="*/ 8140 h 14797"/>
                  <a:gd name="connsiteX1" fmla="*/ 1414 w 21087"/>
                  <a:gd name="connsiteY1" fmla="*/ 6411 h 14797"/>
                  <a:gd name="connsiteX2" fmla="*/ 8700 w 21087"/>
                  <a:gd name="connsiteY2" fmla="*/ 2336 h 14797"/>
                  <a:gd name="connsiteX3" fmla="*/ 15986 w 21087"/>
                  <a:gd name="connsiteY3" fmla="*/ 5238 h 14797"/>
                  <a:gd name="connsiteX4" fmla="*/ 21049 w 21087"/>
                  <a:gd name="connsiteY4" fmla="*/ 10486 h 14797"/>
                  <a:gd name="connsiteX5" fmla="*/ 10367 w 21087"/>
                  <a:gd name="connsiteY5" fmla="*/ 8140 h 14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87" h="14797">
                    <a:moveTo>
                      <a:pt x="10367" y="8140"/>
                    </a:moveTo>
                    <a:cubicBezTo>
                      <a:pt x="10367" y="8140"/>
                      <a:pt x="3081" y="8695"/>
                      <a:pt x="1414" y="6411"/>
                    </a:cubicBezTo>
                    <a:cubicBezTo>
                      <a:pt x="1414" y="6411"/>
                      <a:pt x="-4761" y="-4703"/>
                      <a:pt x="8700" y="2336"/>
                    </a:cubicBezTo>
                    <a:cubicBezTo>
                      <a:pt x="8700" y="2336"/>
                      <a:pt x="15986" y="2953"/>
                      <a:pt x="15986" y="5238"/>
                    </a:cubicBezTo>
                    <a:cubicBezTo>
                      <a:pt x="15986" y="5238"/>
                      <a:pt x="21604" y="5238"/>
                      <a:pt x="21049" y="10486"/>
                    </a:cubicBezTo>
                    <a:cubicBezTo>
                      <a:pt x="21049" y="10486"/>
                      <a:pt x="18826" y="21600"/>
                      <a:pt x="10367" y="81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B120E59B-33BF-1F84-1542-2704E5A3FF08}"/>
                  </a:ext>
                </a:extLst>
              </p:cNvPr>
              <p:cNvSpPr/>
              <p:nvPr/>
            </p:nvSpPr>
            <p:spPr>
              <a:xfrm>
                <a:off x="3686424" y="1424578"/>
                <a:ext cx="6606" cy="6444"/>
              </a:xfrm>
              <a:custGeom>
                <a:avLst/>
                <a:gdLst>
                  <a:gd name="connsiteX0" fmla="*/ 0 w 6606"/>
                  <a:gd name="connsiteY0" fmla="*/ 5263 h 6444"/>
                  <a:gd name="connsiteX1" fmla="*/ 6607 w 6606"/>
                  <a:gd name="connsiteY1" fmla="*/ 1990 h 6444"/>
                  <a:gd name="connsiteX2" fmla="*/ 0 w 6606"/>
                  <a:gd name="connsiteY2" fmla="*/ 5263 h 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6444">
                    <a:moveTo>
                      <a:pt x="0" y="5263"/>
                    </a:moveTo>
                    <a:cubicBezTo>
                      <a:pt x="0" y="5263"/>
                      <a:pt x="2840" y="-3937"/>
                      <a:pt x="6607" y="1990"/>
                    </a:cubicBezTo>
                    <a:cubicBezTo>
                      <a:pt x="6607" y="1990"/>
                      <a:pt x="6607" y="9215"/>
                      <a:pt x="0" y="52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1F2808DB-C9EF-F477-E778-B28F5F5C0E90}"/>
                  </a:ext>
                </a:extLst>
              </p:cNvPr>
              <p:cNvSpPr/>
              <p:nvPr/>
            </p:nvSpPr>
            <p:spPr>
              <a:xfrm>
                <a:off x="3665164" y="1447529"/>
                <a:ext cx="34774" cy="15695"/>
              </a:xfrm>
              <a:custGeom>
                <a:avLst/>
                <a:gdLst>
                  <a:gd name="connsiteX0" fmla="*/ 4835 w 34774"/>
                  <a:gd name="connsiteY0" fmla="*/ 6454 h 15695"/>
                  <a:gd name="connsiteX1" fmla="*/ 3600 w 34774"/>
                  <a:gd name="connsiteY1" fmla="*/ 33 h 15695"/>
                  <a:gd name="connsiteX2" fmla="*/ 25397 w 34774"/>
                  <a:gd name="connsiteY2" fmla="*/ 2935 h 15695"/>
                  <a:gd name="connsiteX3" fmla="*/ 29781 w 34774"/>
                  <a:gd name="connsiteY3" fmla="*/ 7010 h 15695"/>
                  <a:gd name="connsiteX4" fmla="*/ 29781 w 34774"/>
                  <a:gd name="connsiteY4" fmla="*/ 13431 h 15695"/>
                  <a:gd name="connsiteX5" fmla="*/ 16691 w 34774"/>
                  <a:gd name="connsiteY5" fmla="*/ 12258 h 15695"/>
                  <a:gd name="connsiteX6" fmla="*/ 4835 w 34774"/>
                  <a:gd name="connsiteY6" fmla="*/ 6454 h 1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774" h="15695">
                    <a:moveTo>
                      <a:pt x="4835" y="6454"/>
                    </a:moveTo>
                    <a:cubicBezTo>
                      <a:pt x="4835" y="6454"/>
                      <a:pt x="-5167" y="4725"/>
                      <a:pt x="3600" y="33"/>
                    </a:cubicBezTo>
                    <a:cubicBezTo>
                      <a:pt x="3600" y="33"/>
                      <a:pt x="25397" y="-523"/>
                      <a:pt x="25397" y="2935"/>
                    </a:cubicBezTo>
                    <a:cubicBezTo>
                      <a:pt x="25397" y="2935"/>
                      <a:pt x="29781" y="4664"/>
                      <a:pt x="29781" y="7010"/>
                    </a:cubicBezTo>
                    <a:cubicBezTo>
                      <a:pt x="29781" y="7010"/>
                      <a:pt x="41018" y="8183"/>
                      <a:pt x="29781" y="13431"/>
                    </a:cubicBezTo>
                    <a:cubicBezTo>
                      <a:pt x="29781" y="13431"/>
                      <a:pt x="17925" y="19236"/>
                      <a:pt x="16691" y="12258"/>
                    </a:cubicBezTo>
                    <a:cubicBezTo>
                      <a:pt x="16691" y="12258"/>
                      <a:pt x="6070" y="13431"/>
                      <a:pt x="4835" y="64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91254E02-7DC6-BB04-50EF-213D646F51E9}"/>
                  </a:ext>
                </a:extLst>
              </p:cNvPr>
              <p:cNvSpPr/>
              <p:nvPr/>
            </p:nvSpPr>
            <p:spPr>
              <a:xfrm>
                <a:off x="3605564" y="1488525"/>
                <a:ext cx="30069" cy="27518"/>
              </a:xfrm>
              <a:custGeom>
                <a:avLst/>
                <a:gdLst>
                  <a:gd name="connsiteX0" fmla="*/ 1580 w 30069"/>
                  <a:gd name="connsiteY0" fmla="*/ 8432 h 27518"/>
                  <a:gd name="connsiteX1" fmla="*/ 26031 w 30069"/>
                  <a:gd name="connsiteY1" fmla="*/ 344 h 27518"/>
                  <a:gd name="connsiteX2" fmla="*/ 26586 w 30069"/>
                  <a:gd name="connsiteY2" fmla="*/ 16521 h 27518"/>
                  <a:gd name="connsiteX3" fmla="*/ 20165 w 30069"/>
                  <a:gd name="connsiteY3" fmla="*/ 22881 h 27518"/>
                  <a:gd name="connsiteX4" fmla="*/ 10841 w 30069"/>
                  <a:gd name="connsiteY4" fmla="*/ 25783 h 27518"/>
                  <a:gd name="connsiteX5" fmla="*/ 1518 w 30069"/>
                  <a:gd name="connsiteY5" fmla="*/ 8432 h 27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069" h="27518">
                    <a:moveTo>
                      <a:pt x="1580" y="8432"/>
                    </a:moveTo>
                    <a:cubicBezTo>
                      <a:pt x="1580" y="8432"/>
                      <a:pt x="3926" y="-2003"/>
                      <a:pt x="26031" y="344"/>
                    </a:cubicBezTo>
                    <a:cubicBezTo>
                      <a:pt x="26031" y="344"/>
                      <a:pt x="34736" y="4975"/>
                      <a:pt x="26586" y="16521"/>
                    </a:cubicBezTo>
                    <a:cubicBezTo>
                      <a:pt x="26586" y="16521"/>
                      <a:pt x="20782" y="18805"/>
                      <a:pt x="20165" y="22881"/>
                    </a:cubicBezTo>
                    <a:cubicBezTo>
                      <a:pt x="20165" y="22881"/>
                      <a:pt x="18436" y="30969"/>
                      <a:pt x="10841" y="25783"/>
                    </a:cubicBezTo>
                    <a:cubicBezTo>
                      <a:pt x="10841" y="25783"/>
                      <a:pt x="-4842" y="23498"/>
                      <a:pt x="1518" y="84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D5D1A06C-1AAA-7FB4-8950-AC8350806B1B}"/>
                  </a:ext>
                </a:extLst>
              </p:cNvPr>
              <p:cNvSpPr/>
              <p:nvPr/>
            </p:nvSpPr>
            <p:spPr>
              <a:xfrm>
                <a:off x="3484942" y="1466702"/>
                <a:ext cx="71820" cy="28923"/>
              </a:xfrm>
              <a:custGeom>
                <a:avLst/>
                <a:gdLst>
                  <a:gd name="connsiteX0" fmla="*/ 14272 w 71820"/>
                  <a:gd name="connsiteY0" fmla="*/ 26674 h 28923"/>
                  <a:gd name="connsiteX1" fmla="*/ 22855 w 71820"/>
                  <a:gd name="connsiteY1" fmla="*/ 26674 h 28923"/>
                  <a:gd name="connsiteX2" fmla="*/ 33413 w 71820"/>
                  <a:gd name="connsiteY2" fmla="*/ 26674 h 28923"/>
                  <a:gd name="connsiteX3" fmla="*/ 55826 w 71820"/>
                  <a:gd name="connsiteY3" fmla="*/ 13337 h 28923"/>
                  <a:gd name="connsiteX4" fmla="*/ 69657 w 71820"/>
                  <a:gd name="connsiteY4" fmla="*/ 6360 h 28923"/>
                  <a:gd name="connsiteX5" fmla="*/ 66385 w 71820"/>
                  <a:gd name="connsiteY5" fmla="*/ 0 h 28923"/>
                  <a:gd name="connsiteX6" fmla="*/ 41317 w 71820"/>
                  <a:gd name="connsiteY6" fmla="*/ 3149 h 28923"/>
                  <a:gd name="connsiteX7" fmla="*/ 16927 w 71820"/>
                  <a:gd name="connsiteY7" fmla="*/ 8829 h 28923"/>
                  <a:gd name="connsiteX8" fmla="*/ 3714 w 71820"/>
                  <a:gd name="connsiteY8" fmla="*/ 15807 h 28923"/>
                  <a:gd name="connsiteX9" fmla="*/ 5011 w 71820"/>
                  <a:gd name="connsiteY9" fmla="*/ 22784 h 28923"/>
                  <a:gd name="connsiteX10" fmla="*/ 14210 w 71820"/>
                  <a:gd name="connsiteY10" fmla="*/ 26612 h 2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20" h="28923">
                    <a:moveTo>
                      <a:pt x="14272" y="26674"/>
                    </a:moveTo>
                    <a:lnTo>
                      <a:pt x="22855" y="26674"/>
                    </a:lnTo>
                    <a:cubicBezTo>
                      <a:pt x="22855" y="26674"/>
                      <a:pt x="29461" y="31737"/>
                      <a:pt x="33413" y="26674"/>
                    </a:cubicBezTo>
                    <a:cubicBezTo>
                      <a:pt x="33413" y="26674"/>
                      <a:pt x="47923" y="24760"/>
                      <a:pt x="55826" y="13337"/>
                    </a:cubicBezTo>
                    <a:cubicBezTo>
                      <a:pt x="55826" y="13337"/>
                      <a:pt x="66385" y="17165"/>
                      <a:pt x="69657" y="6360"/>
                    </a:cubicBezTo>
                    <a:cubicBezTo>
                      <a:pt x="69657" y="6360"/>
                      <a:pt x="76264" y="679"/>
                      <a:pt x="66385" y="0"/>
                    </a:cubicBezTo>
                    <a:cubicBezTo>
                      <a:pt x="66385" y="0"/>
                      <a:pt x="45268" y="0"/>
                      <a:pt x="41317" y="3149"/>
                    </a:cubicBezTo>
                    <a:cubicBezTo>
                      <a:pt x="41317" y="3149"/>
                      <a:pt x="16248" y="0"/>
                      <a:pt x="16927" y="8829"/>
                    </a:cubicBezTo>
                    <a:cubicBezTo>
                      <a:pt x="16927" y="8829"/>
                      <a:pt x="10321" y="14510"/>
                      <a:pt x="3714" y="15807"/>
                    </a:cubicBezTo>
                    <a:cubicBezTo>
                      <a:pt x="-2893" y="17103"/>
                      <a:pt x="441" y="22784"/>
                      <a:pt x="5011" y="22784"/>
                    </a:cubicBezTo>
                    <a:cubicBezTo>
                      <a:pt x="5011" y="22784"/>
                      <a:pt x="8283" y="32910"/>
                      <a:pt x="14210" y="266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24539046-BA94-F1FE-96CC-ADA09BFBC000}"/>
                  </a:ext>
                </a:extLst>
              </p:cNvPr>
              <p:cNvSpPr/>
              <p:nvPr/>
            </p:nvSpPr>
            <p:spPr>
              <a:xfrm>
                <a:off x="3653452" y="1698681"/>
                <a:ext cx="4891" cy="3766"/>
              </a:xfrm>
              <a:custGeom>
                <a:avLst/>
                <a:gdLst>
                  <a:gd name="connsiteX0" fmla="*/ 0 w 4891"/>
                  <a:gd name="connsiteY0" fmla="*/ 3208 h 3766"/>
                  <a:gd name="connsiteX1" fmla="*/ 4631 w 4891"/>
                  <a:gd name="connsiteY1" fmla="*/ 306 h 3766"/>
                  <a:gd name="connsiteX2" fmla="*/ 0 w 4891"/>
                  <a:gd name="connsiteY2" fmla="*/ 3208 h 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91" h="3766">
                    <a:moveTo>
                      <a:pt x="0" y="3208"/>
                    </a:moveTo>
                    <a:cubicBezTo>
                      <a:pt x="0" y="3208"/>
                      <a:pt x="803" y="-1176"/>
                      <a:pt x="4631" y="306"/>
                    </a:cubicBezTo>
                    <a:cubicBezTo>
                      <a:pt x="4631" y="306"/>
                      <a:pt x="6545" y="5431"/>
                      <a:pt x="0" y="320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626DFD2A-B64B-DE20-E397-CCBC831FBA49}"/>
                  </a:ext>
                </a:extLst>
              </p:cNvPr>
              <p:cNvSpPr/>
              <p:nvPr/>
            </p:nvSpPr>
            <p:spPr>
              <a:xfrm>
                <a:off x="3613870" y="1688643"/>
                <a:ext cx="35896" cy="23634"/>
              </a:xfrm>
              <a:custGeom>
                <a:avLst/>
                <a:gdLst>
                  <a:gd name="connsiteX0" fmla="*/ 8216 w 35896"/>
                  <a:gd name="connsiteY0" fmla="*/ 20531 h 23634"/>
                  <a:gd name="connsiteX1" fmla="*/ 1424 w 35896"/>
                  <a:gd name="connsiteY1" fmla="*/ 18679 h 23634"/>
                  <a:gd name="connsiteX2" fmla="*/ 10068 w 35896"/>
                  <a:gd name="connsiteY2" fmla="*/ 15592 h 23634"/>
                  <a:gd name="connsiteX3" fmla="*/ 8833 w 35896"/>
                  <a:gd name="connsiteY3" fmla="*/ 9973 h 23634"/>
                  <a:gd name="connsiteX4" fmla="*/ 3276 w 35896"/>
                  <a:gd name="connsiteY4" fmla="*/ 6268 h 23634"/>
                  <a:gd name="connsiteX5" fmla="*/ 27912 w 35896"/>
                  <a:gd name="connsiteY5" fmla="*/ 2563 h 23634"/>
                  <a:gd name="connsiteX6" fmla="*/ 34705 w 35896"/>
                  <a:gd name="connsiteY6" fmla="*/ 4416 h 23634"/>
                  <a:gd name="connsiteX7" fmla="*/ 31617 w 35896"/>
                  <a:gd name="connsiteY7" fmla="*/ 10652 h 23634"/>
                  <a:gd name="connsiteX8" fmla="*/ 16860 w 35896"/>
                  <a:gd name="connsiteY8" fmla="*/ 15036 h 23634"/>
                  <a:gd name="connsiteX9" fmla="*/ 8216 w 35896"/>
                  <a:gd name="connsiteY9" fmla="*/ 20655 h 23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896" h="23634">
                    <a:moveTo>
                      <a:pt x="8216" y="20531"/>
                    </a:moveTo>
                    <a:cubicBezTo>
                      <a:pt x="8216" y="20531"/>
                      <a:pt x="2659" y="28620"/>
                      <a:pt x="1424" y="18679"/>
                    </a:cubicBezTo>
                    <a:cubicBezTo>
                      <a:pt x="1424" y="18679"/>
                      <a:pt x="189" y="14974"/>
                      <a:pt x="10068" y="15592"/>
                    </a:cubicBezTo>
                    <a:cubicBezTo>
                      <a:pt x="10068" y="15592"/>
                      <a:pt x="16860" y="9973"/>
                      <a:pt x="8833" y="9973"/>
                    </a:cubicBezTo>
                    <a:cubicBezTo>
                      <a:pt x="8833" y="9973"/>
                      <a:pt x="-6541" y="13060"/>
                      <a:pt x="3276" y="6268"/>
                    </a:cubicBezTo>
                    <a:cubicBezTo>
                      <a:pt x="3276" y="6268"/>
                      <a:pt x="10686" y="2563"/>
                      <a:pt x="27912" y="2563"/>
                    </a:cubicBezTo>
                    <a:cubicBezTo>
                      <a:pt x="27912" y="2563"/>
                      <a:pt x="39582" y="-4290"/>
                      <a:pt x="34705" y="4416"/>
                    </a:cubicBezTo>
                    <a:lnTo>
                      <a:pt x="31617" y="10652"/>
                    </a:lnTo>
                    <a:cubicBezTo>
                      <a:pt x="31617" y="10652"/>
                      <a:pt x="27295" y="15036"/>
                      <a:pt x="16860" y="15036"/>
                    </a:cubicBezTo>
                    <a:cubicBezTo>
                      <a:pt x="16860" y="15036"/>
                      <a:pt x="16860" y="21890"/>
                      <a:pt x="8216" y="2065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0955F8F8-09A4-6794-7540-0CFFA33BAF95}"/>
                  </a:ext>
                </a:extLst>
              </p:cNvPr>
              <p:cNvSpPr/>
              <p:nvPr/>
            </p:nvSpPr>
            <p:spPr>
              <a:xfrm>
                <a:off x="3633694" y="1844099"/>
                <a:ext cx="6606" cy="3046"/>
              </a:xfrm>
              <a:custGeom>
                <a:avLst/>
                <a:gdLst>
                  <a:gd name="connsiteX0" fmla="*/ 0 w 6606"/>
                  <a:gd name="connsiteY0" fmla="*/ 1902 h 3046"/>
                  <a:gd name="connsiteX1" fmla="*/ 6607 w 6606"/>
                  <a:gd name="connsiteY1" fmla="*/ 853 h 3046"/>
                  <a:gd name="connsiteX2" fmla="*/ 0 w 6606"/>
                  <a:gd name="connsiteY2" fmla="*/ 1902 h 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3046">
                    <a:moveTo>
                      <a:pt x="0" y="1902"/>
                    </a:moveTo>
                    <a:cubicBezTo>
                      <a:pt x="0" y="1902"/>
                      <a:pt x="494" y="-1555"/>
                      <a:pt x="6607" y="853"/>
                    </a:cubicBezTo>
                    <a:cubicBezTo>
                      <a:pt x="6607" y="853"/>
                      <a:pt x="5063" y="4990"/>
                      <a:pt x="0" y="190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2CBE50A1-6DF1-E304-1246-62D11A46BA4B}"/>
                  </a:ext>
                </a:extLst>
              </p:cNvPr>
              <p:cNvSpPr/>
              <p:nvPr/>
            </p:nvSpPr>
            <p:spPr>
              <a:xfrm>
                <a:off x="3553004" y="1804456"/>
                <a:ext cx="36527" cy="18941"/>
              </a:xfrm>
              <a:custGeom>
                <a:avLst/>
                <a:gdLst>
                  <a:gd name="connsiteX0" fmla="*/ 28886 w 36527"/>
                  <a:gd name="connsiteY0" fmla="*/ 16106 h 18941"/>
                  <a:gd name="connsiteX1" fmla="*/ 21662 w 36527"/>
                  <a:gd name="connsiteY1" fmla="*/ 13389 h 18941"/>
                  <a:gd name="connsiteX2" fmla="*/ 7769 w 36527"/>
                  <a:gd name="connsiteY2" fmla="*/ 10117 h 18941"/>
                  <a:gd name="connsiteX3" fmla="*/ 2212 w 36527"/>
                  <a:gd name="connsiteY3" fmla="*/ 5177 h 18941"/>
                  <a:gd name="connsiteX4" fmla="*/ 7214 w 36527"/>
                  <a:gd name="connsiteY4" fmla="*/ 238 h 18941"/>
                  <a:gd name="connsiteX5" fmla="*/ 29998 w 36527"/>
                  <a:gd name="connsiteY5" fmla="*/ 4066 h 18941"/>
                  <a:gd name="connsiteX6" fmla="*/ 34999 w 36527"/>
                  <a:gd name="connsiteY6" fmla="*/ 10117 h 18941"/>
                  <a:gd name="connsiteX7" fmla="*/ 28886 w 36527"/>
                  <a:gd name="connsiteY7" fmla="*/ 16168 h 18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27" h="18941">
                    <a:moveTo>
                      <a:pt x="28886" y="16106"/>
                    </a:moveTo>
                    <a:cubicBezTo>
                      <a:pt x="28886" y="16106"/>
                      <a:pt x="23329" y="15550"/>
                      <a:pt x="21662" y="13389"/>
                    </a:cubicBezTo>
                    <a:cubicBezTo>
                      <a:pt x="21662" y="13389"/>
                      <a:pt x="9436" y="13389"/>
                      <a:pt x="7769" y="10117"/>
                    </a:cubicBezTo>
                    <a:cubicBezTo>
                      <a:pt x="7769" y="10117"/>
                      <a:pt x="-5012" y="10673"/>
                      <a:pt x="2212" y="5177"/>
                    </a:cubicBezTo>
                    <a:cubicBezTo>
                      <a:pt x="2212" y="5177"/>
                      <a:pt x="4435" y="793"/>
                      <a:pt x="7214" y="238"/>
                    </a:cubicBezTo>
                    <a:cubicBezTo>
                      <a:pt x="7214" y="238"/>
                      <a:pt x="28330" y="-1429"/>
                      <a:pt x="29998" y="4066"/>
                    </a:cubicBezTo>
                    <a:cubicBezTo>
                      <a:pt x="29998" y="4066"/>
                      <a:pt x="35554" y="7894"/>
                      <a:pt x="34999" y="10117"/>
                    </a:cubicBezTo>
                    <a:cubicBezTo>
                      <a:pt x="34999" y="10117"/>
                      <a:pt x="41112" y="24936"/>
                      <a:pt x="28886" y="1616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F943B36A-4337-2284-84D6-127B04E16A1A}"/>
                  </a:ext>
                </a:extLst>
              </p:cNvPr>
              <p:cNvSpPr/>
              <p:nvPr/>
            </p:nvSpPr>
            <p:spPr>
              <a:xfrm>
                <a:off x="3376589" y="1363953"/>
                <a:ext cx="231639" cy="99003"/>
              </a:xfrm>
              <a:custGeom>
                <a:avLst/>
                <a:gdLst>
                  <a:gd name="connsiteX0" fmla="*/ 54212 w 231639"/>
                  <a:gd name="connsiteY0" fmla="*/ 76569 h 99003"/>
                  <a:gd name="connsiteX1" fmla="*/ 36121 w 231639"/>
                  <a:gd name="connsiteY1" fmla="*/ 76569 h 99003"/>
                  <a:gd name="connsiteX2" fmla="*/ 23648 w 231639"/>
                  <a:gd name="connsiteY2" fmla="*/ 80336 h 99003"/>
                  <a:gd name="connsiteX3" fmla="*/ 14325 w 231639"/>
                  <a:gd name="connsiteY3" fmla="*/ 80953 h 99003"/>
                  <a:gd name="connsiteX4" fmla="*/ 0 w 231639"/>
                  <a:gd name="connsiteY4" fmla="*/ 80336 h 99003"/>
                  <a:gd name="connsiteX5" fmla="*/ 37356 w 231639"/>
                  <a:gd name="connsiteY5" fmla="*/ 64714 h 99003"/>
                  <a:gd name="connsiteX6" fmla="*/ 36121 w 231639"/>
                  <a:gd name="connsiteY6" fmla="*/ 60330 h 99003"/>
                  <a:gd name="connsiteX7" fmla="*/ 36738 w 231639"/>
                  <a:gd name="connsiteY7" fmla="*/ 36003 h 99003"/>
                  <a:gd name="connsiteX8" fmla="*/ 42357 w 231639"/>
                  <a:gd name="connsiteY8" fmla="*/ 9144 h 99003"/>
                  <a:gd name="connsiteX9" fmla="*/ 48593 w 231639"/>
                  <a:gd name="connsiteY9" fmla="*/ 2908 h 99003"/>
                  <a:gd name="connsiteX10" fmla="*/ 54212 w 231639"/>
                  <a:gd name="connsiteY10" fmla="*/ 1673 h 99003"/>
                  <a:gd name="connsiteX11" fmla="*/ 69154 w 231639"/>
                  <a:gd name="connsiteY11" fmla="*/ 9144 h 99003"/>
                  <a:gd name="connsiteX12" fmla="*/ 67919 w 231639"/>
                  <a:gd name="connsiteY12" fmla="*/ 14145 h 99003"/>
                  <a:gd name="connsiteX13" fmla="*/ 83479 w 231639"/>
                  <a:gd name="connsiteY13" fmla="*/ 20999 h 99003"/>
                  <a:gd name="connsiteX14" fmla="*/ 99656 w 231639"/>
                  <a:gd name="connsiteY14" fmla="*/ 21616 h 99003"/>
                  <a:gd name="connsiteX15" fmla="*/ 129541 w 231639"/>
                  <a:gd name="connsiteY15" fmla="*/ 31002 h 99003"/>
                  <a:gd name="connsiteX16" fmla="*/ 180604 w 231639"/>
                  <a:gd name="connsiteY16" fmla="*/ 53477 h 99003"/>
                  <a:gd name="connsiteX17" fmla="*/ 176837 w 231639"/>
                  <a:gd name="connsiteY17" fmla="*/ 62862 h 99003"/>
                  <a:gd name="connsiteX18" fmla="*/ 183691 w 231639"/>
                  <a:gd name="connsiteY18" fmla="*/ 65332 h 99003"/>
                  <a:gd name="connsiteX19" fmla="*/ 226048 w 231639"/>
                  <a:gd name="connsiteY19" fmla="*/ 70950 h 99003"/>
                  <a:gd name="connsiteX20" fmla="*/ 227900 w 231639"/>
                  <a:gd name="connsiteY20" fmla="*/ 78422 h 99003"/>
                  <a:gd name="connsiteX21" fmla="*/ 211106 w 231639"/>
                  <a:gd name="connsiteY21" fmla="*/ 84658 h 99003"/>
                  <a:gd name="connsiteX22" fmla="*/ 198633 w 231639"/>
                  <a:gd name="connsiteY22" fmla="*/ 82805 h 99003"/>
                  <a:gd name="connsiteX23" fmla="*/ 183691 w 231639"/>
                  <a:gd name="connsiteY23" fmla="*/ 82188 h 99003"/>
                  <a:gd name="connsiteX24" fmla="*/ 173750 w 231639"/>
                  <a:gd name="connsiteY24" fmla="*/ 77187 h 99003"/>
                  <a:gd name="connsiteX25" fmla="*/ 163192 w 231639"/>
                  <a:gd name="connsiteY25" fmla="*/ 70950 h 99003"/>
                  <a:gd name="connsiteX26" fmla="*/ 141396 w 231639"/>
                  <a:gd name="connsiteY26" fmla="*/ 66567 h 99003"/>
                  <a:gd name="connsiteX27" fmla="*/ 143866 w 231639"/>
                  <a:gd name="connsiteY27" fmla="*/ 61565 h 99003"/>
                  <a:gd name="connsiteX28" fmla="*/ 121452 w 231639"/>
                  <a:gd name="connsiteY28" fmla="*/ 61565 h 99003"/>
                  <a:gd name="connsiteX29" fmla="*/ 114599 w 231639"/>
                  <a:gd name="connsiteY29" fmla="*/ 67184 h 99003"/>
                  <a:gd name="connsiteX30" fmla="*/ 106510 w 231639"/>
                  <a:gd name="connsiteY30" fmla="*/ 77804 h 99003"/>
                  <a:gd name="connsiteX31" fmla="*/ 94037 w 231639"/>
                  <a:gd name="connsiteY31" fmla="*/ 80953 h 99003"/>
                  <a:gd name="connsiteX32" fmla="*/ 70389 w 231639"/>
                  <a:gd name="connsiteY32" fmla="*/ 95957 h 99003"/>
                  <a:gd name="connsiteX33" fmla="*/ 57917 w 231639"/>
                  <a:gd name="connsiteY33" fmla="*/ 95957 h 99003"/>
                  <a:gd name="connsiteX34" fmla="*/ 54150 w 231639"/>
                  <a:gd name="connsiteY34" fmla="*/ 76631 h 99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1639" h="99003">
                    <a:moveTo>
                      <a:pt x="54212" y="76569"/>
                    </a:moveTo>
                    <a:lnTo>
                      <a:pt x="36121" y="76569"/>
                    </a:lnTo>
                    <a:cubicBezTo>
                      <a:pt x="36121" y="76569"/>
                      <a:pt x="37973" y="84040"/>
                      <a:pt x="23648" y="80336"/>
                    </a:cubicBezTo>
                    <a:lnTo>
                      <a:pt x="14325" y="80953"/>
                    </a:lnTo>
                    <a:cubicBezTo>
                      <a:pt x="14325" y="80953"/>
                      <a:pt x="0" y="89042"/>
                      <a:pt x="0" y="80336"/>
                    </a:cubicBezTo>
                    <a:cubicBezTo>
                      <a:pt x="0" y="80336"/>
                      <a:pt x="0" y="65332"/>
                      <a:pt x="37356" y="64714"/>
                    </a:cubicBezTo>
                    <a:lnTo>
                      <a:pt x="36121" y="60330"/>
                    </a:lnTo>
                    <a:cubicBezTo>
                      <a:pt x="36121" y="60330"/>
                      <a:pt x="21178" y="44709"/>
                      <a:pt x="36738" y="36003"/>
                    </a:cubicBezTo>
                    <a:cubicBezTo>
                      <a:pt x="36738" y="36003"/>
                      <a:pt x="36121" y="12293"/>
                      <a:pt x="42357" y="9144"/>
                    </a:cubicBezTo>
                    <a:cubicBezTo>
                      <a:pt x="42357" y="9144"/>
                      <a:pt x="44209" y="3525"/>
                      <a:pt x="48593" y="2908"/>
                    </a:cubicBezTo>
                    <a:cubicBezTo>
                      <a:pt x="48593" y="2908"/>
                      <a:pt x="50446" y="-2711"/>
                      <a:pt x="54212" y="1673"/>
                    </a:cubicBezTo>
                    <a:cubicBezTo>
                      <a:pt x="54212" y="1673"/>
                      <a:pt x="75390" y="1055"/>
                      <a:pt x="69154" y="9144"/>
                    </a:cubicBezTo>
                    <a:lnTo>
                      <a:pt x="67919" y="14145"/>
                    </a:lnTo>
                    <a:cubicBezTo>
                      <a:pt x="67919" y="14145"/>
                      <a:pt x="76008" y="24148"/>
                      <a:pt x="83479" y="20999"/>
                    </a:cubicBezTo>
                    <a:cubicBezTo>
                      <a:pt x="83479" y="20999"/>
                      <a:pt x="95951" y="14145"/>
                      <a:pt x="99656" y="21616"/>
                    </a:cubicBezTo>
                    <a:cubicBezTo>
                      <a:pt x="99656" y="21616"/>
                      <a:pt x="117747" y="22234"/>
                      <a:pt x="129541" y="31002"/>
                    </a:cubicBezTo>
                    <a:cubicBezTo>
                      <a:pt x="129541" y="31002"/>
                      <a:pt x="172515" y="37855"/>
                      <a:pt x="180604" y="53477"/>
                    </a:cubicBezTo>
                    <a:cubicBezTo>
                      <a:pt x="180604" y="53477"/>
                      <a:pt x="194928" y="59713"/>
                      <a:pt x="176837" y="62862"/>
                    </a:cubicBezTo>
                    <a:cubicBezTo>
                      <a:pt x="176837" y="62862"/>
                      <a:pt x="172453" y="70333"/>
                      <a:pt x="183691" y="65332"/>
                    </a:cubicBezTo>
                    <a:cubicBezTo>
                      <a:pt x="183691" y="65332"/>
                      <a:pt x="221047" y="61565"/>
                      <a:pt x="226048" y="70950"/>
                    </a:cubicBezTo>
                    <a:cubicBezTo>
                      <a:pt x="226048" y="70950"/>
                      <a:pt x="237285" y="74099"/>
                      <a:pt x="227900" y="78422"/>
                    </a:cubicBezTo>
                    <a:cubicBezTo>
                      <a:pt x="227900" y="78422"/>
                      <a:pt x="217342" y="80274"/>
                      <a:pt x="211106" y="84658"/>
                    </a:cubicBezTo>
                    <a:cubicBezTo>
                      <a:pt x="211106" y="84658"/>
                      <a:pt x="199250" y="90894"/>
                      <a:pt x="198633" y="82805"/>
                    </a:cubicBezTo>
                    <a:cubicBezTo>
                      <a:pt x="198633" y="82805"/>
                      <a:pt x="188013" y="84040"/>
                      <a:pt x="183691" y="82188"/>
                    </a:cubicBezTo>
                    <a:lnTo>
                      <a:pt x="173750" y="77187"/>
                    </a:lnTo>
                    <a:cubicBezTo>
                      <a:pt x="173750" y="77187"/>
                      <a:pt x="148805" y="80336"/>
                      <a:pt x="163192" y="70950"/>
                    </a:cubicBezTo>
                    <a:cubicBezTo>
                      <a:pt x="163192" y="70950"/>
                      <a:pt x="164426" y="67184"/>
                      <a:pt x="141396" y="66567"/>
                    </a:cubicBezTo>
                    <a:cubicBezTo>
                      <a:pt x="141396" y="66567"/>
                      <a:pt x="138308" y="62800"/>
                      <a:pt x="143866" y="61565"/>
                    </a:cubicBezTo>
                    <a:cubicBezTo>
                      <a:pt x="143866" y="61565"/>
                      <a:pt x="150719" y="56564"/>
                      <a:pt x="121452" y="61565"/>
                    </a:cubicBezTo>
                    <a:lnTo>
                      <a:pt x="114599" y="67184"/>
                    </a:lnTo>
                    <a:cubicBezTo>
                      <a:pt x="114599" y="67184"/>
                      <a:pt x="122687" y="75952"/>
                      <a:pt x="106510" y="77804"/>
                    </a:cubicBezTo>
                    <a:cubicBezTo>
                      <a:pt x="106510" y="77804"/>
                      <a:pt x="100274" y="81571"/>
                      <a:pt x="94037" y="80953"/>
                    </a:cubicBezTo>
                    <a:cubicBezTo>
                      <a:pt x="94037" y="80953"/>
                      <a:pt x="82800" y="94661"/>
                      <a:pt x="70389" y="95957"/>
                    </a:cubicBezTo>
                    <a:cubicBezTo>
                      <a:pt x="70389" y="95957"/>
                      <a:pt x="64153" y="102811"/>
                      <a:pt x="57917" y="95957"/>
                    </a:cubicBezTo>
                    <a:cubicBezTo>
                      <a:pt x="57917" y="95957"/>
                      <a:pt x="54150" y="92808"/>
                      <a:pt x="54150" y="7663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D0431439-58FC-52D3-ACAE-5021EA681CAF}"/>
                  </a:ext>
                </a:extLst>
              </p:cNvPr>
              <p:cNvSpPr/>
              <p:nvPr/>
            </p:nvSpPr>
            <p:spPr>
              <a:xfrm>
                <a:off x="3450620" y="1356659"/>
                <a:ext cx="10515" cy="20003"/>
              </a:xfrm>
              <a:custGeom>
                <a:avLst/>
                <a:gdLst>
                  <a:gd name="connsiteX0" fmla="*/ 248 w 10515"/>
                  <a:gd name="connsiteY0" fmla="*/ 5077 h 20003"/>
                  <a:gd name="connsiteX1" fmla="*/ 4199 w 10515"/>
                  <a:gd name="connsiteY1" fmla="*/ 570 h 20003"/>
                  <a:gd name="connsiteX2" fmla="*/ 4631 w 10515"/>
                  <a:gd name="connsiteY2" fmla="*/ 4460 h 20003"/>
                  <a:gd name="connsiteX3" fmla="*/ 10374 w 10515"/>
                  <a:gd name="connsiteY3" fmla="*/ 13474 h 20003"/>
                  <a:gd name="connsiteX4" fmla="*/ 6422 w 10515"/>
                  <a:gd name="connsiteY4" fmla="*/ 17982 h 20003"/>
                  <a:gd name="connsiteX5" fmla="*/ 6422 w 10515"/>
                  <a:gd name="connsiteY5" fmla="*/ 14092 h 20003"/>
                  <a:gd name="connsiteX6" fmla="*/ 248 w 10515"/>
                  <a:gd name="connsiteY6" fmla="*/ 5077 h 20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15" h="20003">
                    <a:moveTo>
                      <a:pt x="248" y="5077"/>
                    </a:moveTo>
                    <a:cubicBezTo>
                      <a:pt x="248" y="5077"/>
                      <a:pt x="-1481" y="-2024"/>
                      <a:pt x="4199" y="570"/>
                    </a:cubicBezTo>
                    <a:lnTo>
                      <a:pt x="4631" y="4460"/>
                    </a:lnTo>
                    <a:cubicBezTo>
                      <a:pt x="4631" y="4460"/>
                      <a:pt x="10374" y="7670"/>
                      <a:pt x="10374" y="13474"/>
                    </a:cubicBezTo>
                    <a:cubicBezTo>
                      <a:pt x="10374" y="13474"/>
                      <a:pt x="11670" y="24403"/>
                      <a:pt x="6422" y="17982"/>
                    </a:cubicBezTo>
                    <a:lnTo>
                      <a:pt x="6422" y="14092"/>
                    </a:lnTo>
                    <a:cubicBezTo>
                      <a:pt x="6422" y="14092"/>
                      <a:pt x="680" y="14092"/>
                      <a:pt x="248" y="50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DE799A3A-5629-1CEC-BCDA-3D3A3093E422}"/>
                  </a:ext>
                </a:extLst>
              </p:cNvPr>
              <p:cNvSpPr/>
              <p:nvPr/>
            </p:nvSpPr>
            <p:spPr>
              <a:xfrm>
                <a:off x="3475442" y="1357660"/>
                <a:ext cx="31751" cy="21688"/>
              </a:xfrm>
              <a:custGeom>
                <a:avLst/>
                <a:gdLst>
                  <a:gd name="connsiteX0" fmla="*/ 0 w 31751"/>
                  <a:gd name="connsiteY0" fmla="*/ 3829 h 21688"/>
                  <a:gd name="connsiteX1" fmla="*/ 10805 w 31751"/>
                  <a:gd name="connsiteY1" fmla="*/ 1545 h 21688"/>
                  <a:gd name="connsiteX2" fmla="*/ 19017 w 31751"/>
                  <a:gd name="connsiteY2" fmla="*/ 12103 h 21688"/>
                  <a:gd name="connsiteX3" fmla="*/ 21549 w 31751"/>
                  <a:gd name="connsiteY3" fmla="*/ 15869 h 21688"/>
                  <a:gd name="connsiteX4" fmla="*/ 25995 w 31751"/>
                  <a:gd name="connsiteY4" fmla="*/ 10621 h 21688"/>
                  <a:gd name="connsiteX5" fmla="*/ 31058 w 31751"/>
                  <a:gd name="connsiteY5" fmla="*/ 8337 h 21688"/>
                  <a:gd name="connsiteX6" fmla="*/ 30440 w 31751"/>
                  <a:gd name="connsiteY6" fmla="*/ 21118 h 21688"/>
                  <a:gd name="connsiteX7" fmla="*/ 15251 w 31751"/>
                  <a:gd name="connsiteY7" fmla="*/ 18833 h 21688"/>
                  <a:gd name="connsiteX8" fmla="*/ 7039 w 31751"/>
                  <a:gd name="connsiteY8" fmla="*/ 12782 h 21688"/>
                  <a:gd name="connsiteX9" fmla="*/ 62 w 31751"/>
                  <a:gd name="connsiteY9" fmla="*/ 3767 h 2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751" h="21688">
                    <a:moveTo>
                      <a:pt x="0" y="3829"/>
                    </a:moveTo>
                    <a:cubicBezTo>
                      <a:pt x="0" y="3829"/>
                      <a:pt x="1914" y="-2963"/>
                      <a:pt x="10805" y="1545"/>
                    </a:cubicBezTo>
                    <a:cubicBezTo>
                      <a:pt x="10805" y="1545"/>
                      <a:pt x="19017" y="4570"/>
                      <a:pt x="19017" y="12103"/>
                    </a:cubicBezTo>
                    <a:lnTo>
                      <a:pt x="21549" y="15869"/>
                    </a:lnTo>
                    <a:cubicBezTo>
                      <a:pt x="21549" y="15869"/>
                      <a:pt x="24698" y="11362"/>
                      <a:pt x="25995" y="10621"/>
                    </a:cubicBezTo>
                    <a:cubicBezTo>
                      <a:pt x="25995" y="10621"/>
                      <a:pt x="29823" y="1606"/>
                      <a:pt x="31058" y="8337"/>
                    </a:cubicBezTo>
                    <a:cubicBezTo>
                      <a:pt x="31058" y="8337"/>
                      <a:pt x="32972" y="18895"/>
                      <a:pt x="30440" y="21118"/>
                    </a:cubicBezTo>
                    <a:cubicBezTo>
                      <a:pt x="30440" y="21118"/>
                      <a:pt x="18400" y="23402"/>
                      <a:pt x="15251" y="18833"/>
                    </a:cubicBezTo>
                    <a:cubicBezTo>
                      <a:pt x="15251" y="18833"/>
                      <a:pt x="13337" y="12041"/>
                      <a:pt x="7039" y="12782"/>
                    </a:cubicBezTo>
                    <a:cubicBezTo>
                      <a:pt x="7039" y="12782"/>
                      <a:pt x="3890" y="5249"/>
                      <a:pt x="62" y="376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FDB1B77D-40B5-FD28-3A7E-12D0A76D5054}"/>
                  </a:ext>
                </a:extLst>
              </p:cNvPr>
              <p:cNvSpPr/>
              <p:nvPr/>
            </p:nvSpPr>
            <p:spPr>
              <a:xfrm>
                <a:off x="3508414" y="1349304"/>
                <a:ext cx="13213" cy="6756"/>
              </a:xfrm>
              <a:custGeom>
                <a:avLst/>
                <a:gdLst>
                  <a:gd name="connsiteX0" fmla="*/ 0 w 13213"/>
                  <a:gd name="connsiteY0" fmla="*/ 3912 h 6756"/>
                  <a:gd name="connsiteX1" fmla="*/ 13213 w 13213"/>
                  <a:gd name="connsiteY1" fmla="*/ 269 h 6756"/>
                  <a:gd name="connsiteX2" fmla="*/ 0 w 13213"/>
                  <a:gd name="connsiteY2" fmla="*/ 3912 h 6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13" h="6756">
                    <a:moveTo>
                      <a:pt x="0" y="3912"/>
                    </a:moveTo>
                    <a:cubicBezTo>
                      <a:pt x="0" y="3912"/>
                      <a:pt x="988" y="-1213"/>
                      <a:pt x="13213" y="269"/>
                    </a:cubicBezTo>
                    <a:cubicBezTo>
                      <a:pt x="13213" y="269"/>
                      <a:pt x="13213" y="12000"/>
                      <a:pt x="0" y="39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68D649D6-15B9-CDFE-1626-AED105BEE4B0}"/>
                  </a:ext>
                </a:extLst>
              </p:cNvPr>
              <p:cNvSpPr/>
              <p:nvPr/>
            </p:nvSpPr>
            <p:spPr>
              <a:xfrm>
                <a:off x="3380821" y="1216204"/>
                <a:ext cx="17695" cy="6606"/>
              </a:xfrm>
              <a:custGeom>
                <a:avLst/>
                <a:gdLst>
                  <a:gd name="connsiteX0" fmla="*/ 1819 w 17695"/>
                  <a:gd name="connsiteY0" fmla="*/ 6607 h 6606"/>
                  <a:gd name="connsiteX1" fmla="*/ 5894 w 17695"/>
                  <a:gd name="connsiteY1" fmla="*/ 0 h 6606"/>
                  <a:gd name="connsiteX2" fmla="*/ 16514 w 17695"/>
                  <a:gd name="connsiteY2" fmla="*/ 6607 h 6606"/>
                  <a:gd name="connsiteX3" fmla="*/ 1819 w 17695"/>
                  <a:gd name="connsiteY3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95" h="6606">
                    <a:moveTo>
                      <a:pt x="1819" y="6607"/>
                    </a:moveTo>
                    <a:cubicBezTo>
                      <a:pt x="1819" y="6607"/>
                      <a:pt x="-4294" y="2778"/>
                      <a:pt x="5894" y="0"/>
                    </a:cubicBezTo>
                    <a:cubicBezTo>
                      <a:pt x="5894" y="0"/>
                      <a:pt x="22133" y="2717"/>
                      <a:pt x="16514" y="6607"/>
                    </a:cubicBezTo>
                    <a:lnTo>
                      <a:pt x="1819" y="660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9C73B0DD-9EB5-1F57-CABF-352C1798C51E}"/>
                  </a:ext>
                </a:extLst>
              </p:cNvPr>
              <p:cNvSpPr/>
              <p:nvPr/>
            </p:nvSpPr>
            <p:spPr>
              <a:xfrm>
                <a:off x="3588187" y="1094348"/>
                <a:ext cx="159201" cy="38874"/>
              </a:xfrm>
              <a:custGeom>
                <a:avLst/>
                <a:gdLst>
                  <a:gd name="connsiteX0" fmla="*/ 12906 w 159201"/>
                  <a:gd name="connsiteY0" fmla="*/ 16951 h 38874"/>
                  <a:gd name="connsiteX1" fmla="*/ 2842 w 159201"/>
                  <a:gd name="connsiteY1" fmla="*/ 8925 h 38874"/>
                  <a:gd name="connsiteX2" fmla="*/ 16734 w 159201"/>
                  <a:gd name="connsiteY2" fmla="*/ 898 h 38874"/>
                  <a:gd name="connsiteX3" fmla="*/ 39395 w 159201"/>
                  <a:gd name="connsiteY3" fmla="*/ 4602 h 38874"/>
                  <a:gd name="connsiteX4" fmla="*/ 106820 w 159201"/>
                  <a:gd name="connsiteY4" fmla="*/ 7690 h 38874"/>
                  <a:gd name="connsiteX5" fmla="*/ 130777 w 159201"/>
                  <a:gd name="connsiteY5" fmla="*/ 17507 h 38874"/>
                  <a:gd name="connsiteX6" fmla="*/ 141459 w 159201"/>
                  <a:gd name="connsiteY6" fmla="*/ 22447 h 38874"/>
                  <a:gd name="connsiteX7" fmla="*/ 152820 w 159201"/>
                  <a:gd name="connsiteY7" fmla="*/ 28004 h 38874"/>
                  <a:gd name="connsiteX8" fmla="*/ 156586 w 159201"/>
                  <a:gd name="connsiteY8" fmla="*/ 33561 h 38874"/>
                  <a:gd name="connsiteX9" fmla="*/ 140224 w 159201"/>
                  <a:gd name="connsiteY9" fmla="*/ 31708 h 38874"/>
                  <a:gd name="connsiteX10" fmla="*/ 71564 w 159201"/>
                  <a:gd name="connsiteY10" fmla="*/ 32326 h 38874"/>
                  <a:gd name="connsiteX11" fmla="*/ 53287 w 159201"/>
                  <a:gd name="connsiteY11" fmla="*/ 36031 h 38874"/>
                  <a:gd name="connsiteX12" fmla="*/ 41926 w 159201"/>
                  <a:gd name="connsiteY12" fmla="*/ 35413 h 38874"/>
                  <a:gd name="connsiteX13" fmla="*/ 25564 w 159201"/>
                  <a:gd name="connsiteY13" fmla="*/ 20656 h 38874"/>
                  <a:gd name="connsiteX14" fmla="*/ 12968 w 159201"/>
                  <a:gd name="connsiteY14" fmla="*/ 16951 h 3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201" h="38874">
                    <a:moveTo>
                      <a:pt x="12906" y="16951"/>
                    </a:moveTo>
                    <a:cubicBezTo>
                      <a:pt x="12906" y="16951"/>
                      <a:pt x="-7284" y="18804"/>
                      <a:pt x="2842" y="8925"/>
                    </a:cubicBezTo>
                    <a:cubicBezTo>
                      <a:pt x="2842" y="8925"/>
                      <a:pt x="310" y="-3363"/>
                      <a:pt x="16734" y="898"/>
                    </a:cubicBezTo>
                    <a:cubicBezTo>
                      <a:pt x="16734" y="898"/>
                      <a:pt x="38777" y="280"/>
                      <a:pt x="39395" y="4602"/>
                    </a:cubicBezTo>
                    <a:cubicBezTo>
                      <a:pt x="39395" y="4602"/>
                      <a:pt x="104906" y="2750"/>
                      <a:pt x="106820" y="7690"/>
                    </a:cubicBezTo>
                    <a:cubicBezTo>
                      <a:pt x="106820" y="7690"/>
                      <a:pt x="123182" y="10159"/>
                      <a:pt x="130777" y="17507"/>
                    </a:cubicBezTo>
                    <a:cubicBezTo>
                      <a:pt x="130777" y="17507"/>
                      <a:pt x="141459" y="16272"/>
                      <a:pt x="141459" y="22447"/>
                    </a:cubicBezTo>
                    <a:cubicBezTo>
                      <a:pt x="141459" y="22447"/>
                      <a:pt x="153437" y="21829"/>
                      <a:pt x="152820" y="28004"/>
                    </a:cubicBezTo>
                    <a:cubicBezTo>
                      <a:pt x="152820" y="28004"/>
                      <a:pt x="164181" y="28621"/>
                      <a:pt x="156586" y="33561"/>
                    </a:cubicBezTo>
                    <a:cubicBezTo>
                      <a:pt x="156586" y="33561"/>
                      <a:pt x="145904" y="38500"/>
                      <a:pt x="140224" y="31708"/>
                    </a:cubicBezTo>
                    <a:lnTo>
                      <a:pt x="71564" y="32326"/>
                    </a:lnTo>
                    <a:cubicBezTo>
                      <a:pt x="71564" y="32326"/>
                      <a:pt x="62734" y="37883"/>
                      <a:pt x="53287" y="36031"/>
                    </a:cubicBezTo>
                    <a:cubicBezTo>
                      <a:pt x="53287" y="36031"/>
                      <a:pt x="41309" y="42822"/>
                      <a:pt x="41926" y="35413"/>
                    </a:cubicBezTo>
                    <a:cubicBezTo>
                      <a:pt x="41926" y="35413"/>
                      <a:pt x="21118" y="33561"/>
                      <a:pt x="25564" y="20656"/>
                    </a:cubicBezTo>
                    <a:lnTo>
                      <a:pt x="12968" y="16951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A2AA325C-11D2-E90C-E251-F3BC7375FD87}"/>
                  </a:ext>
                </a:extLst>
              </p:cNvPr>
              <p:cNvSpPr/>
              <p:nvPr/>
            </p:nvSpPr>
            <p:spPr>
              <a:xfrm>
                <a:off x="3635371" y="1009107"/>
                <a:ext cx="16842" cy="12447"/>
              </a:xfrm>
              <a:custGeom>
                <a:avLst/>
                <a:gdLst>
                  <a:gd name="connsiteX0" fmla="*/ 9992 w 16842"/>
                  <a:gd name="connsiteY0" fmla="*/ 7784 h 12447"/>
                  <a:gd name="connsiteX1" fmla="*/ 360 w 16842"/>
                  <a:gd name="connsiteY1" fmla="*/ 10686 h 12447"/>
                  <a:gd name="connsiteX2" fmla="*/ 3941 w 16842"/>
                  <a:gd name="connsiteY2" fmla="*/ 4882 h 12447"/>
                  <a:gd name="connsiteX3" fmla="*/ 10054 w 16842"/>
                  <a:gd name="connsiteY3" fmla="*/ 2536 h 12447"/>
                  <a:gd name="connsiteX4" fmla="*/ 16661 w 16842"/>
                  <a:gd name="connsiteY4" fmla="*/ 3709 h 12447"/>
                  <a:gd name="connsiteX5" fmla="*/ 10054 w 16842"/>
                  <a:gd name="connsiteY5" fmla="*/ 7784 h 1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42" h="12447">
                    <a:moveTo>
                      <a:pt x="9992" y="7784"/>
                    </a:moveTo>
                    <a:cubicBezTo>
                      <a:pt x="9992" y="7784"/>
                      <a:pt x="4929" y="15934"/>
                      <a:pt x="360" y="10686"/>
                    </a:cubicBezTo>
                    <a:cubicBezTo>
                      <a:pt x="360" y="10686"/>
                      <a:pt x="-1678" y="4882"/>
                      <a:pt x="3941" y="4882"/>
                    </a:cubicBezTo>
                    <a:lnTo>
                      <a:pt x="10054" y="2536"/>
                    </a:lnTo>
                    <a:cubicBezTo>
                      <a:pt x="10054" y="2536"/>
                      <a:pt x="18143" y="-3886"/>
                      <a:pt x="16661" y="3709"/>
                    </a:cubicBezTo>
                    <a:lnTo>
                      <a:pt x="10054" y="778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BBB24EB7-80C5-8D04-B4F2-806B2D06435C}"/>
                  </a:ext>
                </a:extLst>
              </p:cNvPr>
              <p:cNvSpPr/>
              <p:nvPr/>
            </p:nvSpPr>
            <p:spPr>
              <a:xfrm>
                <a:off x="3860549" y="965705"/>
                <a:ext cx="35024" cy="9196"/>
              </a:xfrm>
              <a:custGeom>
                <a:avLst/>
                <a:gdLst>
                  <a:gd name="connsiteX0" fmla="*/ 17037 w 35024"/>
                  <a:gd name="connsiteY0" fmla="*/ 5681 h 9196"/>
                  <a:gd name="connsiteX1" fmla="*/ 18951 w 35024"/>
                  <a:gd name="connsiteY1" fmla="*/ 0 h 9196"/>
                  <a:gd name="connsiteX2" fmla="*/ 34881 w 35024"/>
                  <a:gd name="connsiteY2" fmla="*/ 6298 h 9196"/>
                  <a:gd name="connsiteX3" fmla="*/ 17037 w 35024"/>
                  <a:gd name="connsiteY3" fmla="*/ 5681 h 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24" h="9196">
                    <a:moveTo>
                      <a:pt x="17037" y="5681"/>
                    </a:moveTo>
                    <a:cubicBezTo>
                      <a:pt x="17037" y="5681"/>
                      <a:pt x="-22542" y="679"/>
                      <a:pt x="18951" y="0"/>
                    </a:cubicBezTo>
                    <a:cubicBezTo>
                      <a:pt x="18951" y="0"/>
                      <a:pt x="36795" y="2531"/>
                      <a:pt x="34881" y="6298"/>
                    </a:cubicBezTo>
                    <a:cubicBezTo>
                      <a:pt x="34881" y="6298"/>
                      <a:pt x="20865" y="13213"/>
                      <a:pt x="17037" y="56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6882DE8D-5955-426E-AE79-EEC987D757A7}"/>
                  </a:ext>
                </a:extLst>
              </p:cNvPr>
              <p:cNvSpPr/>
              <p:nvPr/>
            </p:nvSpPr>
            <p:spPr>
              <a:xfrm>
                <a:off x="7971452" y="2058711"/>
                <a:ext cx="6606" cy="11839"/>
              </a:xfrm>
              <a:custGeom>
                <a:avLst/>
                <a:gdLst>
                  <a:gd name="connsiteX0" fmla="*/ 0 w 6606"/>
                  <a:gd name="connsiteY0" fmla="*/ 5126 h 11839"/>
                  <a:gd name="connsiteX1" fmla="*/ 6606 w 6606"/>
                  <a:gd name="connsiteY1" fmla="*/ 3520 h 11839"/>
                  <a:gd name="connsiteX2" fmla="*/ 0 w 6606"/>
                  <a:gd name="connsiteY2" fmla="*/ 5126 h 1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11839">
                    <a:moveTo>
                      <a:pt x="0" y="5126"/>
                    </a:moveTo>
                    <a:cubicBezTo>
                      <a:pt x="0" y="5126"/>
                      <a:pt x="2346" y="-5248"/>
                      <a:pt x="6606" y="3520"/>
                    </a:cubicBezTo>
                    <a:cubicBezTo>
                      <a:pt x="6606" y="3520"/>
                      <a:pt x="4260" y="21117"/>
                      <a:pt x="0" y="512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F48AEDB0-B3BD-DBCE-E6D9-6F8B205A2DF2}"/>
                  </a:ext>
                </a:extLst>
              </p:cNvPr>
              <p:cNvSpPr/>
              <p:nvPr/>
            </p:nvSpPr>
            <p:spPr>
              <a:xfrm>
                <a:off x="8017637" y="2053798"/>
                <a:ext cx="13213" cy="3631"/>
              </a:xfrm>
              <a:custGeom>
                <a:avLst/>
                <a:gdLst>
                  <a:gd name="connsiteX0" fmla="*/ 0 w 13213"/>
                  <a:gd name="connsiteY0" fmla="*/ 2320 h 3631"/>
                  <a:gd name="connsiteX1" fmla="*/ 13213 w 13213"/>
                  <a:gd name="connsiteY1" fmla="*/ 35 h 3631"/>
                  <a:gd name="connsiteX2" fmla="*/ 0 w 13213"/>
                  <a:gd name="connsiteY2" fmla="*/ 2320 h 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13" h="3631">
                    <a:moveTo>
                      <a:pt x="0" y="2320"/>
                    </a:moveTo>
                    <a:cubicBezTo>
                      <a:pt x="0" y="2320"/>
                      <a:pt x="1050" y="-335"/>
                      <a:pt x="13213" y="35"/>
                    </a:cubicBezTo>
                    <a:cubicBezTo>
                      <a:pt x="13213" y="35"/>
                      <a:pt x="12164" y="6272"/>
                      <a:pt x="0" y="23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7C786BA8-63E8-28E7-35B8-260AE415033A}"/>
                  </a:ext>
                </a:extLst>
              </p:cNvPr>
              <p:cNvSpPr/>
              <p:nvPr/>
            </p:nvSpPr>
            <p:spPr>
              <a:xfrm>
                <a:off x="7814685" y="2099587"/>
                <a:ext cx="4086" cy="6606"/>
              </a:xfrm>
              <a:custGeom>
                <a:avLst/>
                <a:gdLst>
                  <a:gd name="connsiteX0" fmla="*/ 245 w 4086"/>
                  <a:gd name="connsiteY0" fmla="*/ 6607 h 6606"/>
                  <a:gd name="connsiteX1" fmla="*/ 3949 w 4086"/>
                  <a:gd name="connsiteY1" fmla="*/ 0 h 6606"/>
                  <a:gd name="connsiteX2" fmla="*/ 245 w 4086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86" h="6606">
                    <a:moveTo>
                      <a:pt x="245" y="6607"/>
                    </a:moveTo>
                    <a:cubicBezTo>
                      <a:pt x="245" y="6607"/>
                      <a:pt x="-1423" y="679"/>
                      <a:pt x="3949" y="0"/>
                    </a:cubicBezTo>
                    <a:cubicBezTo>
                      <a:pt x="3949" y="0"/>
                      <a:pt x="5184" y="5928"/>
                      <a:pt x="245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623CE06D-5CE3-89DA-F359-AE105C7A7F59}"/>
                  </a:ext>
                </a:extLst>
              </p:cNvPr>
              <p:cNvSpPr/>
              <p:nvPr/>
            </p:nvSpPr>
            <p:spPr>
              <a:xfrm>
                <a:off x="7978059" y="2087468"/>
                <a:ext cx="4589" cy="4149"/>
              </a:xfrm>
              <a:custGeom>
                <a:avLst/>
                <a:gdLst>
                  <a:gd name="connsiteX0" fmla="*/ 0 w 4589"/>
                  <a:gd name="connsiteY0" fmla="*/ 3784 h 4149"/>
                  <a:gd name="connsiteX1" fmla="*/ 4137 w 4589"/>
                  <a:gd name="connsiteY1" fmla="*/ 202 h 4149"/>
                  <a:gd name="connsiteX2" fmla="*/ 0 w 4589"/>
                  <a:gd name="connsiteY2" fmla="*/ 3784 h 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9" h="4149">
                    <a:moveTo>
                      <a:pt x="0" y="3784"/>
                    </a:moveTo>
                    <a:cubicBezTo>
                      <a:pt x="0" y="3784"/>
                      <a:pt x="433" y="-1032"/>
                      <a:pt x="4137" y="202"/>
                    </a:cubicBezTo>
                    <a:cubicBezTo>
                      <a:pt x="4137" y="202"/>
                      <a:pt x="6607" y="5574"/>
                      <a:pt x="0" y="37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B1D55CDD-59B3-48EB-9D95-499627E76E28}"/>
                  </a:ext>
                </a:extLst>
              </p:cNvPr>
              <p:cNvSpPr/>
              <p:nvPr/>
            </p:nvSpPr>
            <p:spPr>
              <a:xfrm>
                <a:off x="7835085" y="2158924"/>
                <a:ext cx="3385" cy="6606"/>
              </a:xfrm>
              <a:custGeom>
                <a:avLst/>
                <a:gdLst>
                  <a:gd name="connsiteX0" fmla="*/ 776 w 3385"/>
                  <a:gd name="connsiteY0" fmla="*/ 6607 h 6606"/>
                  <a:gd name="connsiteX1" fmla="*/ 3123 w 3385"/>
                  <a:gd name="connsiteY1" fmla="*/ 0 h 6606"/>
                  <a:gd name="connsiteX2" fmla="*/ 776 w 3385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5" h="6606">
                    <a:moveTo>
                      <a:pt x="776" y="6607"/>
                    </a:moveTo>
                    <a:cubicBezTo>
                      <a:pt x="776" y="6607"/>
                      <a:pt x="-2064" y="0"/>
                      <a:pt x="3123" y="0"/>
                    </a:cubicBezTo>
                    <a:cubicBezTo>
                      <a:pt x="3123" y="0"/>
                      <a:pt x="4543" y="5866"/>
                      <a:pt x="776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6D7CCA15-E9D0-611C-66A4-E3BD7D7AE942}"/>
                  </a:ext>
                </a:extLst>
              </p:cNvPr>
              <p:cNvSpPr/>
              <p:nvPr/>
            </p:nvSpPr>
            <p:spPr>
              <a:xfrm>
                <a:off x="7852841" y="2193080"/>
                <a:ext cx="12435" cy="5422"/>
              </a:xfrm>
              <a:custGeom>
                <a:avLst/>
                <a:gdLst>
                  <a:gd name="connsiteX0" fmla="*/ 0 w 12435"/>
                  <a:gd name="connsiteY0" fmla="*/ 1162 h 5422"/>
                  <a:gd name="connsiteX1" fmla="*/ 12349 w 12435"/>
                  <a:gd name="connsiteY1" fmla="*/ 791 h 5422"/>
                  <a:gd name="connsiteX2" fmla="*/ 9879 w 12435"/>
                  <a:gd name="connsiteY2" fmla="*/ 5422 h 5422"/>
                  <a:gd name="connsiteX3" fmla="*/ 0 w 12435"/>
                  <a:gd name="connsiteY3" fmla="*/ 1162 h 5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35" h="5422">
                    <a:moveTo>
                      <a:pt x="0" y="1162"/>
                    </a:moveTo>
                    <a:cubicBezTo>
                      <a:pt x="0" y="1162"/>
                      <a:pt x="2469" y="-1184"/>
                      <a:pt x="12349" y="791"/>
                    </a:cubicBezTo>
                    <a:cubicBezTo>
                      <a:pt x="12349" y="791"/>
                      <a:pt x="13152" y="5422"/>
                      <a:pt x="9879" y="5422"/>
                    </a:cubicBezTo>
                    <a:cubicBezTo>
                      <a:pt x="9879" y="5422"/>
                      <a:pt x="2469" y="5422"/>
                      <a:pt x="0" y="11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25DECE2B-5217-3D44-7D28-8709E5E6CC33}"/>
                  </a:ext>
                </a:extLst>
              </p:cNvPr>
              <p:cNvSpPr/>
              <p:nvPr/>
            </p:nvSpPr>
            <p:spPr>
              <a:xfrm>
                <a:off x="7998521" y="2271277"/>
                <a:ext cx="5902" cy="10839"/>
              </a:xfrm>
              <a:custGeom>
                <a:avLst/>
                <a:gdLst>
                  <a:gd name="connsiteX0" fmla="*/ 2198 w 5902"/>
                  <a:gd name="connsiteY0" fmla="*/ 3912 h 10839"/>
                  <a:gd name="connsiteX1" fmla="*/ 161 w 5902"/>
                  <a:gd name="connsiteY1" fmla="*/ 9902 h 10839"/>
                  <a:gd name="connsiteX2" fmla="*/ 5903 w 5902"/>
                  <a:gd name="connsiteY2" fmla="*/ 8111 h 10839"/>
                  <a:gd name="connsiteX3" fmla="*/ 2198 w 5902"/>
                  <a:gd name="connsiteY3" fmla="*/ 3912 h 1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02" h="10839">
                    <a:moveTo>
                      <a:pt x="2198" y="3912"/>
                    </a:moveTo>
                    <a:cubicBezTo>
                      <a:pt x="2198" y="3912"/>
                      <a:pt x="-704" y="5703"/>
                      <a:pt x="161" y="9902"/>
                    </a:cubicBezTo>
                    <a:cubicBezTo>
                      <a:pt x="161" y="9902"/>
                      <a:pt x="5533" y="12927"/>
                      <a:pt x="5903" y="8111"/>
                    </a:cubicBezTo>
                    <a:cubicBezTo>
                      <a:pt x="5903" y="8111"/>
                      <a:pt x="5471" y="-6893"/>
                      <a:pt x="2198" y="39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74AEE7CA-847D-0873-8F92-F5396025CCB8}"/>
                  </a:ext>
                </a:extLst>
              </p:cNvPr>
              <p:cNvSpPr/>
              <p:nvPr/>
            </p:nvSpPr>
            <p:spPr>
              <a:xfrm>
                <a:off x="6291047" y="2289572"/>
                <a:ext cx="11456" cy="14390"/>
              </a:xfrm>
              <a:custGeom>
                <a:avLst/>
                <a:gdLst>
                  <a:gd name="connsiteX0" fmla="*/ 20 w 11456"/>
                  <a:gd name="connsiteY0" fmla="*/ 14390 h 14390"/>
                  <a:gd name="connsiteX1" fmla="*/ 5021 w 11456"/>
                  <a:gd name="connsiteY1" fmla="*/ 2844 h 14390"/>
                  <a:gd name="connsiteX2" fmla="*/ 11319 w 11456"/>
                  <a:gd name="connsiteY2" fmla="*/ 6116 h 14390"/>
                  <a:gd name="connsiteX3" fmla="*/ 20 w 11456"/>
                  <a:gd name="connsiteY3" fmla="*/ 14328 h 14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6" h="14390">
                    <a:moveTo>
                      <a:pt x="20" y="14390"/>
                    </a:moveTo>
                    <a:cubicBezTo>
                      <a:pt x="20" y="14390"/>
                      <a:pt x="-597" y="6178"/>
                      <a:pt x="5021" y="2844"/>
                    </a:cubicBezTo>
                    <a:cubicBezTo>
                      <a:pt x="5021" y="2844"/>
                      <a:pt x="12554" y="-5368"/>
                      <a:pt x="11319" y="6116"/>
                    </a:cubicBezTo>
                    <a:cubicBezTo>
                      <a:pt x="11319" y="6116"/>
                      <a:pt x="8170" y="13526"/>
                      <a:pt x="20" y="143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DE581A75-CE89-F81F-205D-563156E8D477}"/>
                  </a:ext>
                </a:extLst>
              </p:cNvPr>
              <p:cNvSpPr/>
              <p:nvPr/>
            </p:nvSpPr>
            <p:spPr>
              <a:xfrm>
                <a:off x="6329204" y="2263271"/>
                <a:ext cx="33672" cy="22064"/>
              </a:xfrm>
              <a:custGeom>
                <a:avLst/>
                <a:gdLst>
                  <a:gd name="connsiteX0" fmla="*/ 9160 w 33672"/>
                  <a:gd name="connsiteY0" fmla="*/ 14203 h 22064"/>
                  <a:gd name="connsiteX1" fmla="*/ 2553 w 33672"/>
                  <a:gd name="connsiteY1" fmla="*/ 8399 h 22064"/>
                  <a:gd name="connsiteX2" fmla="*/ 18730 w 33672"/>
                  <a:gd name="connsiteY2" fmla="*/ 2039 h 22064"/>
                  <a:gd name="connsiteX3" fmla="*/ 25893 w 33672"/>
                  <a:gd name="connsiteY3" fmla="*/ 8399 h 22064"/>
                  <a:gd name="connsiteX4" fmla="*/ 30091 w 33672"/>
                  <a:gd name="connsiteY4" fmla="*/ 8399 h 22064"/>
                  <a:gd name="connsiteX5" fmla="*/ 33673 w 33672"/>
                  <a:gd name="connsiteY5" fmla="*/ 10128 h 22064"/>
                  <a:gd name="connsiteX6" fmla="*/ 24102 w 33672"/>
                  <a:gd name="connsiteY6" fmla="*/ 19945 h 22064"/>
                  <a:gd name="connsiteX7" fmla="*/ 9098 w 33672"/>
                  <a:gd name="connsiteY7" fmla="*/ 14141 h 2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72" h="22064">
                    <a:moveTo>
                      <a:pt x="9160" y="14203"/>
                    </a:moveTo>
                    <a:cubicBezTo>
                      <a:pt x="9160" y="14203"/>
                      <a:pt x="-5844" y="15376"/>
                      <a:pt x="2553" y="8399"/>
                    </a:cubicBezTo>
                    <a:cubicBezTo>
                      <a:pt x="2553" y="8399"/>
                      <a:pt x="10951" y="2039"/>
                      <a:pt x="18730" y="2039"/>
                    </a:cubicBezTo>
                    <a:cubicBezTo>
                      <a:pt x="18730" y="2039"/>
                      <a:pt x="20521" y="-5494"/>
                      <a:pt x="25893" y="8399"/>
                    </a:cubicBezTo>
                    <a:lnTo>
                      <a:pt x="30091" y="8399"/>
                    </a:lnTo>
                    <a:cubicBezTo>
                      <a:pt x="30091" y="8399"/>
                      <a:pt x="33673" y="866"/>
                      <a:pt x="33673" y="10128"/>
                    </a:cubicBezTo>
                    <a:cubicBezTo>
                      <a:pt x="33673" y="10128"/>
                      <a:pt x="25893" y="16487"/>
                      <a:pt x="24102" y="19945"/>
                    </a:cubicBezTo>
                    <a:cubicBezTo>
                      <a:pt x="24102" y="19945"/>
                      <a:pt x="19286" y="27478"/>
                      <a:pt x="9098" y="141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6A7DCE5A-1DCD-50D5-5BD4-7CCD71CE172F}"/>
                  </a:ext>
                </a:extLst>
              </p:cNvPr>
              <p:cNvSpPr/>
              <p:nvPr/>
            </p:nvSpPr>
            <p:spPr>
              <a:xfrm>
                <a:off x="6382809" y="2258466"/>
                <a:ext cx="12222" cy="7697"/>
              </a:xfrm>
              <a:custGeom>
                <a:avLst/>
                <a:gdLst>
                  <a:gd name="connsiteX0" fmla="*/ 3037 w 12222"/>
                  <a:gd name="connsiteY0" fmla="*/ 5609 h 7697"/>
                  <a:gd name="connsiteX1" fmla="*/ 8594 w 12222"/>
                  <a:gd name="connsiteY1" fmla="*/ 52 h 7697"/>
                  <a:gd name="connsiteX2" fmla="*/ 3037 w 12222"/>
                  <a:gd name="connsiteY2" fmla="*/ 5609 h 7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22" h="7697">
                    <a:moveTo>
                      <a:pt x="3037" y="5609"/>
                    </a:moveTo>
                    <a:cubicBezTo>
                      <a:pt x="3037" y="5609"/>
                      <a:pt x="-6657" y="-628"/>
                      <a:pt x="8594" y="52"/>
                    </a:cubicBezTo>
                    <a:cubicBezTo>
                      <a:pt x="8594" y="52"/>
                      <a:pt x="19708" y="12524"/>
                      <a:pt x="3037" y="560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C325C7DE-8EA2-BCBE-6B50-765F4AD795BB}"/>
                  </a:ext>
                </a:extLst>
              </p:cNvPr>
              <p:cNvSpPr/>
              <p:nvPr/>
            </p:nvSpPr>
            <p:spPr>
              <a:xfrm>
                <a:off x="6540095" y="2160885"/>
                <a:ext cx="24960" cy="52760"/>
              </a:xfrm>
              <a:custGeom>
                <a:avLst/>
                <a:gdLst>
                  <a:gd name="connsiteX0" fmla="*/ 23946 w 24960"/>
                  <a:gd name="connsiteY0" fmla="*/ 10759 h 52760"/>
                  <a:gd name="connsiteX1" fmla="*/ 18512 w 24960"/>
                  <a:gd name="connsiteY1" fmla="*/ 4522 h 52760"/>
                  <a:gd name="connsiteX2" fmla="*/ 112 w 24960"/>
                  <a:gd name="connsiteY2" fmla="*/ 18230 h 52760"/>
                  <a:gd name="connsiteX3" fmla="*/ 3385 w 24960"/>
                  <a:gd name="connsiteY3" fmla="*/ 28788 h 52760"/>
                  <a:gd name="connsiteX4" fmla="*/ 4496 w 24960"/>
                  <a:gd name="connsiteY4" fmla="*/ 35024 h 52760"/>
                  <a:gd name="connsiteX5" fmla="*/ 4496 w 24960"/>
                  <a:gd name="connsiteY5" fmla="*/ 38111 h 52760"/>
                  <a:gd name="connsiteX6" fmla="*/ 6657 w 24960"/>
                  <a:gd name="connsiteY6" fmla="*/ 43730 h 52760"/>
                  <a:gd name="connsiteX7" fmla="*/ 10979 w 24960"/>
                  <a:gd name="connsiteY7" fmla="*/ 51201 h 52760"/>
                  <a:gd name="connsiteX8" fmla="*/ 18574 w 24960"/>
                  <a:gd name="connsiteY8" fmla="*/ 44965 h 52760"/>
                  <a:gd name="connsiteX9" fmla="*/ 21291 w 24960"/>
                  <a:gd name="connsiteY9" fmla="*/ 31258 h 52760"/>
                  <a:gd name="connsiteX10" fmla="*/ 24007 w 24960"/>
                  <a:gd name="connsiteY10" fmla="*/ 10759 h 52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960" h="52760">
                    <a:moveTo>
                      <a:pt x="23946" y="10759"/>
                    </a:moveTo>
                    <a:cubicBezTo>
                      <a:pt x="23946" y="10759"/>
                      <a:pt x="21229" y="-8506"/>
                      <a:pt x="18512" y="4522"/>
                    </a:cubicBezTo>
                    <a:cubicBezTo>
                      <a:pt x="18512" y="4522"/>
                      <a:pt x="1779" y="8227"/>
                      <a:pt x="112" y="18230"/>
                    </a:cubicBezTo>
                    <a:cubicBezTo>
                      <a:pt x="112" y="18230"/>
                      <a:pt x="-938" y="28788"/>
                      <a:pt x="3385" y="28788"/>
                    </a:cubicBezTo>
                    <a:cubicBezTo>
                      <a:pt x="3385" y="28788"/>
                      <a:pt x="-938" y="35024"/>
                      <a:pt x="4496" y="35024"/>
                    </a:cubicBezTo>
                    <a:lnTo>
                      <a:pt x="4496" y="38111"/>
                    </a:lnTo>
                    <a:cubicBezTo>
                      <a:pt x="4496" y="38111"/>
                      <a:pt x="-5754" y="43730"/>
                      <a:pt x="6657" y="43730"/>
                    </a:cubicBezTo>
                    <a:cubicBezTo>
                      <a:pt x="6657" y="43730"/>
                      <a:pt x="6101" y="51201"/>
                      <a:pt x="10979" y="51201"/>
                    </a:cubicBezTo>
                    <a:cubicBezTo>
                      <a:pt x="10979" y="51201"/>
                      <a:pt x="18574" y="57438"/>
                      <a:pt x="18574" y="44965"/>
                    </a:cubicBezTo>
                    <a:cubicBezTo>
                      <a:pt x="18574" y="44965"/>
                      <a:pt x="21291" y="37494"/>
                      <a:pt x="21291" y="31258"/>
                    </a:cubicBezTo>
                    <a:cubicBezTo>
                      <a:pt x="21291" y="31258"/>
                      <a:pt x="27218" y="30023"/>
                      <a:pt x="24007" y="1075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B4B0DDF5-55BF-F7DB-FD51-853CB01E3C3D}"/>
                  </a:ext>
                </a:extLst>
              </p:cNvPr>
              <p:cNvSpPr/>
              <p:nvPr/>
            </p:nvSpPr>
            <p:spPr>
              <a:xfrm>
                <a:off x="6520187" y="2220010"/>
                <a:ext cx="56811" cy="81763"/>
              </a:xfrm>
              <a:custGeom>
                <a:avLst/>
                <a:gdLst>
                  <a:gd name="connsiteX0" fmla="*/ 7425 w 56811"/>
                  <a:gd name="connsiteY0" fmla="*/ 23010 h 81763"/>
                  <a:gd name="connsiteX1" fmla="*/ 2856 w 56811"/>
                  <a:gd name="connsiteY1" fmla="*/ 12205 h 81763"/>
                  <a:gd name="connsiteX2" fmla="*/ 12673 w 56811"/>
                  <a:gd name="connsiteY2" fmla="*/ 14119 h 81763"/>
                  <a:gd name="connsiteX3" fmla="*/ 24405 w 56811"/>
                  <a:gd name="connsiteY3" fmla="*/ 12205 h 81763"/>
                  <a:gd name="connsiteX4" fmla="*/ 34839 w 56811"/>
                  <a:gd name="connsiteY4" fmla="*/ 1400 h 81763"/>
                  <a:gd name="connsiteX5" fmla="*/ 43298 w 56811"/>
                  <a:gd name="connsiteY5" fmla="*/ 1400 h 81763"/>
                  <a:gd name="connsiteX6" fmla="*/ 48547 w 56811"/>
                  <a:gd name="connsiteY6" fmla="*/ 10908 h 81763"/>
                  <a:gd name="connsiteX7" fmla="*/ 55092 w 56811"/>
                  <a:gd name="connsiteY7" fmla="*/ 19182 h 81763"/>
                  <a:gd name="connsiteX8" fmla="*/ 52498 w 56811"/>
                  <a:gd name="connsiteY8" fmla="*/ 29370 h 81763"/>
                  <a:gd name="connsiteX9" fmla="*/ 52498 w 56811"/>
                  <a:gd name="connsiteY9" fmla="*/ 36965 h 81763"/>
                  <a:gd name="connsiteX10" fmla="*/ 50523 w 56811"/>
                  <a:gd name="connsiteY10" fmla="*/ 42707 h 81763"/>
                  <a:gd name="connsiteX11" fmla="*/ 48547 w 56811"/>
                  <a:gd name="connsiteY11" fmla="*/ 68763 h 81763"/>
                  <a:gd name="connsiteX12" fmla="*/ 44657 w 56811"/>
                  <a:gd name="connsiteY12" fmla="*/ 70677 h 81763"/>
                  <a:gd name="connsiteX13" fmla="*/ 27677 w 56811"/>
                  <a:gd name="connsiteY13" fmla="*/ 72591 h 81763"/>
                  <a:gd name="connsiteX14" fmla="*/ 21811 w 56811"/>
                  <a:gd name="connsiteY14" fmla="*/ 81483 h 81763"/>
                  <a:gd name="connsiteX15" fmla="*/ 13352 w 56811"/>
                  <a:gd name="connsiteY15" fmla="*/ 73888 h 81763"/>
                  <a:gd name="connsiteX16" fmla="*/ 15328 w 56811"/>
                  <a:gd name="connsiteY16" fmla="*/ 51660 h 81763"/>
                  <a:gd name="connsiteX17" fmla="*/ 16007 w 56811"/>
                  <a:gd name="connsiteY17" fmla="*/ 49128 h 81763"/>
                  <a:gd name="connsiteX18" fmla="*/ 10759 w 56811"/>
                  <a:gd name="connsiteY18" fmla="*/ 38940 h 81763"/>
                  <a:gd name="connsiteX19" fmla="*/ 11438 w 56811"/>
                  <a:gd name="connsiteY19" fmla="*/ 31963 h 81763"/>
                  <a:gd name="connsiteX20" fmla="*/ 7548 w 56811"/>
                  <a:gd name="connsiteY20" fmla="*/ 23072 h 8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811" h="81763">
                    <a:moveTo>
                      <a:pt x="7425" y="23010"/>
                    </a:moveTo>
                    <a:cubicBezTo>
                      <a:pt x="7425" y="23010"/>
                      <a:pt x="-5603" y="16033"/>
                      <a:pt x="2856" y="12205"/>
                    </a:cubicBezTo>
                    <a:cubicBezTo>
                      <a:pt x="2856" y="12205"/>
                      <a:pt x="8722" y="7759"/>
                      <a:pt x="12673" y="14119"/>
                    </a:cubicBezTo>
                    <a:cubicBezTo>
                      <a:pt x="12673" y="14119"/>
                      <a:pt x="20515" y="10291"/>
                      <a:pt x="24405" y="12205"/>
                    </a:cubicBezTo>
                    <a:cubicBezTo>
                      <a:pt x="24405" y="12205"/>
                      <a:pt x="26998" y="2017"/>
                      <a:pt x="34839" y="1400"/>
                    </a:cubicBezTo>
                    <a:cubicBezTo>
                      <a:pt x="34839" y="1400"/>
                      <a:pt x="41384" y="-1749"/>
                      <a:pt x="43298" y="1400"/>
                    </a:cubicBezTo>
                    <a:cubicBezTo>
                      <a:pt x="43298" y="1400"/>
                      <a:pt x="47868" y="2696"/>
                      <a:pt x="48547" y="10908"/>
                    </a:cubicBezTo>
                    <a:cubicBezTo>
                      <a:pt x="48547" y="10908"/>
                      <a:pt x="55092" y="10908"/>
                      <a:pt x="55092" y="19182"/>
                    </a:cubicBezTo>
                    <a:cubicBezTo>
                      <a:pt x="55092" y="19182"/>
                      <a:pt x="60340" y="28073"/>
                      <a:pt x="52498" y="29370"/>
                    </a:cubicBezTo>
                    <a:lnTo>
                      <a:pt x="52498" y="36965"/>
                    </a:lnTo>
                    <a:cubicBezTo>
                      <a:pt x="52498" y="36965"/>
                      <a:pt x="55092" y="42028"/>
                      <a:pt x="50523" y="42707"/>
                    </a:cubicBezTo>
                    <a:cubicBezTo>
                      <a:pt x="50523" y="42707"/>
                      <a:pt x="53795" y="64318"/>
                      <a:pt x="48547" y="68763"/>
                    </a:cubicBezTo>
                    <a:cubicBezTo>
                      <a:pt x="48547" y="68763"/>
                      <a:pt x="47868" y="76358"/>
                      <a:pt x="44657" y="70677"/>
                    </a:cubicBezTo>
                    <a:lnTo>
                      <a:pt x="27677" y="72591"/>
                    </a:lnTo>
                    <a:cubicBezTo>
                      <a:pt x="27677" y="72591"/>
                      <a:pt x="30270" y="81483"/>
                      <a:pt x="21811" y="81483"/>
                    </a:cubicBezTo>
                    <a:cubicBezTo>
                      <a:pt x="21811" y="81483"/>
                      <a:pt x="13970" y="84014"/>
                      <a:pt x="13352" y="73888"/>
                    </a:cubicBezTo>
                    <a:cubicBezTo>
                      <a:pt x="13352" y="73888"/>
                      <a:pt x="6190" y="66911"/>
                      <a:pt x="15328" y="51660"/>
                    </a:cubicBezTo>
                    <a:lnTo>
                      <a:pt x="16007" y="49128"/>
                    </a:lnTo>
                    <a:cubicBezTo>
                      <a:pt x="16007" y="49128"/>
                      <a:pt x="4276" y="44065"/>
                      <a:pt x="10759" y="38940"/>
                    </a:cubicBezTo>
                    <a:lnTo>
                      <a:pt x="11438" y="31963"/>
                    </a:lnTo>
                    <a:lnTo>
                      <a:pt x="7548" y="2307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50CAC3D6-C0E0-09C8-F255-0FC31EBDBD2B}"/>
                  </a:ext>
                </a:extLst>
              </p:cNvPr>
              <p:cNvSpPr/>
              <p:nvPr/>
            </p:nvSpPr>
            <p:spPr>
              <a:xfrm>
                <a:off x="6725504" y="2399466"/>
                <a:ext cx="4841" cy="7196"/>
              </a:xfrm>
              <a:custGeom>
                <a:avLst/>
                <a:gdLst>
                  <a:gd name="connsiteX0" fmla="*/ 0 w 4841"/>
                  <a:gd name="connsiteY0" fmla="*/ 818 h 7196"/>
                  <a:gd name="connsiteX1" fmla="*/ 4384 w 4841"/>
                  <a:gd name="connsiteY1" fmla="*/ 6560 h 7196"/>
                  <a:gd name="connsiteX2" fmla="*/ 0 w 4841"/>
                  <a:gd name="connsiteY2" fmla="*/ 818 h 7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41" h="7196">
                    <a:moveTo>
                      <a:pt x="0" y="818"/>
                    </a:moveTo>
                    <a:cubicBezTo>
                      <a:pt x="0" y="818"/>
                      <a:pt x="6607" y="-3196"/>
                      <a:pt x="4384" y="6560"/>
                    </a:cubicBezTo>
                    <a:cubicBezTo>
                      <a:pt x="4384" y="6560"/>
                      <a:pt x="0" y="10018"/>
                      <a:pt x="0" y="81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98F6E8E1-0E8A-91BC-77DA-DE66012FE397}"/>
                  </a:ext>
                </a:extLst>
              </p:cNvPr>
              <p:cNvSpPr/>
              <p:nvPr/>
            </p:nvSpPr>
            <p:spPr>
              <a:xfrm>
                <a:off x="6666229" y="2323103"/>
                <a:ext cx="91073" cy="51240"/>
              </a:xfrm>
              <a:custGeom>
                <a:avLst/>
                <a:gdLst>
                  <a:gd name="connsiteX0" fmla="*/ 19450 w 91073"/>
                  <a:gd name="connsiteY0" fmla="*/ 6977 h 51240"/>
                  <a:gd name="connsiteX1" fmla="*/ 10867 w 91073"/>
                  <a:gd name="connsiteY1" fmla="*/ 6977 h 51240"/>
                  <a:gd name="connsiteX2" fmla="*/ 4569 w 91073"/>
                  <a:gd name="connsiteY2" fmla="*/ 6977 h 51240"/>
                  <a:gd name="connsiteX3" fmla="*/ 0 w 91073"/>
                  <a:gd name="connsiteY3" fmla="*/ 15807 h 51240"/>
                  <a:gd name="connsiteX4" fmla="*/ 38961 w 91073"/>
                  <a:gd name="connsiteY4" fmla="*/ 35750 h 51240"/>
                  <a:gd name="connsiteX5" fmla="*/ 54459 w 91073"/>
                  <a:gd name="connsiteY5" fmla="*/ 37541 h 51240"/>
                  <a:gd name="connsiteX6" fmla="*/ 73353 w 91073"/>
                  <a:gd name="connsiteY6" fmla="*/ 51063 h 51240"/>
                  <a:gd name="connsiteX7" fmla="*/ 83665 w 91073"/>
                  <a:gd name="connsiteY7" fmla="*/ 41060 h 51240"/>
                  <a:gd name="connsiteX8" fmla="*/ 78477 w 91073"/>
                  <a:gd name="connsiteY8" fmla="*/ 26982 h 51240"/>
                  <a:gd name="connsiteX9" fmla="*/ 91074 w 91073"/>
                  <a:gd name="connsiteY9" fmla="*/ 8212 h 51240"/>
                  <a:gd name="connsiteX10" fmla="*/ 84220 w 91073"/>
                  <a:gd name="connsiteY10" fmla="*/ 3519 h 51240"/>
                  <a:gd name="connsiteX11" fmla="*/ 68167 w 91073"/>
                  <a:gd name="connsiteY11" fmla="*/ 6483 h 51240"/>
                  <a:gd name="connsiteX12" fmla="*/ 44086 w 91073"/>
                  <a:gd name="connsiteY12" fmla="*/ 11176 h 51240"/>
                  <a:gd name="connsiteX13" fmla="*/ 37232 w 91073"/>
                  <a:gd name="connsiteY13" fmla="*/ 10003 h 51240"/>
                  <a:gd name="connsiteX14" fmla="*/ 22352 w 91073"/>
                  <a:gd name="connsiteY14" fmla="*/ 0 h 51240"/>
                  <a:gd name="connsiteX15" fmla="*/ 19512 w 91073"/>
                  <a:gd name="connsiteY15" fmla="*/ 7039 h 5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073" h="51240">
                    <a:moveTo>
                      <a:pt x="19450" y="6977"/>
                    </a:moveTo>
                    <a:lnTo>
                      <a:pt x="10867" y="6977"/>
                    </a:lnTo>
                    <a:cubicBezTo>
                      <a:pt x="10867" y="6977"/>
                      <a:pt x="6298" y="494"/>
                      <a:pt x="4569" y="6977"/>
                    </a:cubicBezTo>
                    <a:cubicBezTo>
                      <a:pt x="4569" y="6977"/>
                      <a:pt x="0" y="9324"/>
                      <a:pt x="0" y="15807"/>
                    </a:cubicBezTo>
                    <a:cubicBezTo>
                      <a:pt x="0" y="15807"/>
                      <a:pt x="35565" y="31058"/>
                      <a:pt x="38961" y="35750"/>
                    </a:cubicBezTo>
                    <a:cubicBezTo>
                      <a:pt x="38961" y="35750"/>
                      <a:pt x="45259" y="38097"/>
                      <a:pt x="54459" y="37541"/>
                    </a:cubicBezTo>
                    <a:cubicBezTo>
                      <a:pt x="54459" y="37541"/>
                      <a:pt x="64770" y="50446"/>
                      <a:pt x="73353" y="51063"/>
                    </a:cubicBezTo>
                    <a:cubicBezTo>
                      <a:pt x="73353" y="51063"/>
                      <a:pt x="83665" y="53409"/>
                      <a:pt x="83665" y="41060"/>
                    </a:cubicBezTo>
                    <a:cubicBezTo>
                      <a:pt x="83665" y="41060"/>
                      <a:pt x="92247" y="39270"/>
                      <a:pt x="78477" y="26982"/>
                    </a:cubicBezTo>
                    <a:cubicBezTo>
                      <a:pt x="78477" y="26982"/>
                      <a:pt x="81935" y="15251"/>
                      <a:pt x="91074" y="8212"/>
                    </a:cubicBezTo>
                    <a:cubicBezTo>
                      <a:pt x="91074" y="8212"/>
                      <a:pt x="91074" y="-5866"/>
                      <a:pt x="84220" y="3519"/>
                    </a:cubicBezTo>
                    <a:cubicBezTo>
                      <a:pt x="84220" y="3519"/>
                      <a:pt x="69339" y="556"/>
                      <a:pt x="68167" y="6483"/>
                    </a:cubicBezTo>
                    <a:cubicBezTo>
                      <a:pt x="68167" y="6483"/>
                      <a:pt x="46926" y="5866"/>
                      <a:pt x="44086" y="11176"/>
                    </a:cubicBezTo>
                    <a:lnTo>
                      <a:pt x="37232" y="10003"/>
                    </a:lnTo>
                    <a:cubicBezTo>
                      <a:pt x="37232" y="10003"/>
                      <a:pt x="28650" y="617"/>
                      <a:pt x="22352" y="0"/>
                    </a:cubicBezTo>
                    <a:cubicBezTo>
                      <a:pt x="22352" y="0"/>
                      <a:pt x="18894" y="1791"/>
                      <a:pt x="19512" y="703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34142BA3-D20D-D197-43A7-0C7B4C85E984}"/>
                  </a:ext>
                </a:extLst>
              </p:cNvPr>
              <p:cNvSpPr/>
              <p:nvPr/>
            </p:nvSpPr>
            <p:spPr>
              <a:xfrm>
                <a:off x="6620044" y="2442456"/>
                <a:ext cx="3994" cy="5296"/>
              </a:xfrm>
              <a:custGeom>
                <a:avLst/>
                <a:gdLst>
                  <a:gd name="connsiteX0" fmla="*/ 0 w 3994"/>
                  <a:gd name="connsiteY0" fmla="*/ 5063 h 5296"/>
                  <a:gd name="connsiteX1" fmla="*/ 3025 w 3994"/>
                  <a:gd name="connsiteY1" fmla="*/ 0 h 5296"/>
                  <a:gd name="connsiteX2" fmla="*/ 0 w 3994"/>
                  <a:gd name="connsiteY2" fmla="*/ 5063 h 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94" h="5296">
                    <a:moveTo>
                      <a:pt x="0" y="5063"/>
                    </a:moveTo>
                    <a:cubicBezTo>
                      <a:pt x="0" y="5063"/>
                      <a:pt x="0" y="0"/>
                      <a:pt x="3025" y="0"/>
                    </a:cubicBezTo>
                    <a:cubicBezTo>
                      <a:pt x="3025" y="0"/>
                      <a:pt x="6607" y="6607"/>
                      <a:pt x="0" y="50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E97B8ED0-4075-B914-FB85-1951E2CB4E0D}"/>
                  </a:ext>
                </a:extLst>
              </p:cNvPr>
              <p:cNvSpPr/>
              <p:nvPr/>
            </p:nvSpPr>
            <p:spPr>
              <a:xfrm>
                <a:off x="6608867" y="2476518"/>
                <a:ext cx="6686" cy="4363"/>
              </a:xfrm>
              <a:custGeom>
                <a:avLst/>
                <a:gdLst>
                  <a:gd name="connsiteX0" fmla="*/ 433 w 6686"/>
                  <a:gd name="connsiteY0" fmla="*/ 4158 h 4363"/>
                  <a:gd name="connsiteX1" fmla="*/ 4817 w 6686"/>
                  <a:gd name="connsiteY1" fmla="*/ 206 h 4363"/>
                  <a:gd name="connsiteX2" fmla="*/ 433 w 6686"/>
                  <a:gd name="connsiteY2" fmla="*/ 4158 h 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86" h="4363">
                    <a:moveTo>
                      <a:pt x="433" y="4158"/>
                    </a:moveTo>
                    <a:cubicBezTo>
                      <a:pt x="433" y="4158"/>
                      <a:pt x="-2037" y="-1091"/>
                      <a:pt x="4817" y="206"/>
                    </a:cubicBezTo>
                    <a:cubicBezTo>
                      <a:pt x="4817" y="206"/>
                      <a:pt x="11177" y="5454"/>
                      <a:pt x="433" y="415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A8D9AEDC-AE71-7E2E-2545-BBE03F69C100}"/>
                  </a:ext>
                </a:extLst>
              </p:cNvPr>
              <p:cNvSpPr/>
              <p:nvPr/>
            </p:nvSpPr>
            <p:spPr>
              <a:xfrm>
                <a:off x="6925965" y="2317176"/>
                <a:ext cx="13939" cy="13151"/>
              </a:xfrm>
              <a:custGeom>
                <a:avLst/>
                <a:gdLst>
                  <a:gd name="connsiteX0" fmla="*/ 518 w 13939"/>
                  <a:gd name="connsiteY0" fmla="*/ 12596 h 13151"/>
                  <a:gd name="connsiteX1" fmla="*/ 6878 w 13939"/>
                  <a:gd name="connsiteY1" fmla="*/ 4816 h 13151"/>
                  <a:gd name="connsiteX2" fmla="*/ 8791 w 13939"/>
                  <a:gd name="connsiteY2" fmla="*/ 0 h 13151"/>
                  <a:gd name="connsiteX3" fmla="*/ 12002 w 13939"/>
                  <a:gd name="connsiteY3" fmla="*/ 7162 h 13151"/>
                  <a:gd name="connsiteX4" fmla="*/ 10706 w 13939"/>
                  <a:gd name="connsiteY4" fmla="*/ 13152 h 13151"/>
                  <a:gd name="connsiteX5" fmla="*/ 518 w 13939"/>
                  <a:gd name="connsiteY5" fmla="*/ 12534 h 1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9" h="13151">
                    <a:moveTo>
                      <a:pt x="518" y="12596"/>
                    </a:moveTo>
                    <a:cubicBezTo>
                      <a:pt x="518" y="12596"/>
                      <a:pt x="-2693" y="4816"/>
                      <a:pt x="6878" y="4816"/>
                    </a:cubicBezTo>
                    <a:cubicBezTo>
                      <a:pt x="6878" y="4816"/>
                      <a:pt x="4346" y="617"/>
                      <a:pt x="8791" y="0"/>
                    </a:cubicBezTo>
                    <a:cubicBezTo>
                      <a:pt x="8791" y="0"/>
                      <a:pt x="13916" y="2408"/>
                      <a:pt x="12002" y="7162"/>
                    </a:cubicBezTo>
                    <a:cubicBezTo>
                      <a:pt x="12002" y="7162"/>
                      <a:pt x="17127" y="13152"/>
                      <a:pt x="10706" y="13152"/>
                    </a:cubicBezTo>
                    <a:lnTo>
                      <a:pt x="518" y="1253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B52C0F42-C9DD-77F5-00A4-E0B25B0BC8EE}"/>
                  </a:ext>
                </a:extLst>
              </p:cNvPr>
              <p:cNvSpPr/>
              <p:nvPr/>
            </p:nvSpPr>
            <p:spPr>
              <a:xfrm>
                <a:off x="6935661" y="2334121"/>
                <a:ext cx="9036" cy="9472"/>
              </a:xfrm>
              <a:custGeom>
                <a:avLst/>
                <a:gdLst>
                  <a:gd name="connsiteX0" fmla="*/ 3110 w 9036"/>
                  <a:gd name="connsiteY0" fmla="*/ 5777 h 9472"/>
                  <a:gd name="connsiteX1" fmla="*/ 6506 w 9036"/>
                  <a:gd name="connsiteY1" fmla="*/ 1702 h 9472"/>
                  <a:gd name="connsiteX2" fmla="*/ 3110 w 9036"/>
                  <a:gd name="connsiteY2" fmla="*/ 5777 h 9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36" h="9472">
                    <a:moveTo>
                      <a:pt x="3110" y="5777"/>
                    </a:moveTo>
                    <a:cubicBezTo>
                      <a:pt x="3110" y="5777"/>
                      <a:pt x="-5782" y="-3793"/>
                      <a:pt x="6506" y="1702"/>
                    </a:cubicBezTo>
                    <a:cubicBezTo>
                      <a:pt x="6506" y="1702"/>
                      <a:pt x="14039" y="16027"/>
                      <a:pt x="3110" y="57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04154E00-A95A-27D9-24ED-DDB013A7BD6D}"/>
                  </a:ext>
                </a:extLst>
              </p:cNvPr>
              <p:cNvSpPr/>
              <p:nvPr/>
            </p:nvSpPr>
            <p:spPr>
              <a:xfrm>
                <a:off x="5451217" y="1343653"/>
                <a:ext cx="355628" cy="111711"/>
              </a:xfrm>
              <a:custGeom>
                <a:avLst/>
                <a:gdLst>
                  <a:gd name="connsiteX0" fmla="*/ 83970 w 355628"/>
                  <a:gd name="connsiteY0" fmla="*/ 25184 h 111711"/>
                  <a:gd name="connsiteX1" fmla="*/ 99962 w 355628"/>
                  <a:gd name="connsiteY1" fmla="*/ 18948 h 111711"/>
                  <a:gd name="connsiteX2" fmla="*/ 86440 w 355628"/>
                  <a:gd name="connsiteY2" fmla="*/ 16478 h 111711"/>
                  <a:gd name="connsiteX3" fmla="*/ 65570 w 355628"/>
                  <a:gd name="connsiteY3" fmla="*/ 4685 h 111711"/>
                  <a:gd name="connsiteX4" fmla="*/ 43465 w 355628"/>
                  <a:gd name="connsiteY4" fmla="*/ 3450 h 111711"/>
                  <a:gd name="connsiteX5" fmla="*/ 62483 w 355628"/>
                  <a:gd name="connsiteY5" fmla="*/ 7772 h 111711"/>
                  <a:gd name="connsiteX6" fmla="*/ 64953 w 355628"/>
                  <a:gd name="connsiteY6" fmla="*/ 15243 h 111711"/>
                  <a:gd name="connsiteX7" fmla="*/ 49578 w 355628"/>
                  <a:gd name="connsiteY7" fmla="*/ 19565 h 111711"/>
                  <a:gd name="connsiteX8" fmla="*/ 43465 w 355628"/>
                  <a:gd name="connsiteY8" fmla="*/ 18948 h 111711"/>
                  <a:gd name="connsiteX9" fmla="*/ 27473 w 355628"/>
                  <a:gd name="connsiteY9" fmla="*/ 12711 h 111711"/>
                  <a:gd name="connsiteX10" fmla="*/ 20743 w 355628"/>
                  <a:gd name="connsiteY10" fmla="*/ 23887 h 111711"/>
                  <a:gd name="connsiteX11" fmla="*/ 20126 w 355628"/>
                  <a:gd name="connsiteY11" fmla="*/ 26975 h 111711"/>
                  <a:gd name="connsiteX12" fmla="*/ 15804 w 355628"/>
                  <a:gd name="connsiteY12" fmla="*/ 34446 h 111711"/>
                  <a:gd name="connsiteX13" fmla="*/ 1664 w 355628"/>
                  <a:gd name="connsiteY13" fmla="*/ 33211 h 111711"/>
                  <a:gd name="connsiteX14" fmla="*/ 34821 w 355628"/>
                  <a:gd name="connsiteY14" fmla="*/ 38150 h 111711"/>
                  <a:gd name="connsiteX15" fmla="*/ 67978 w 355628"/>
                  <a:gd name="connsiteY15" fmla="*/ 33828 h 111711"/>
                  <a:gd name="connsiteX16" fmla="*/ 72300 w 355628"/>
                  <a:gd name="connsiteY16" fmla="*/ 40682 h 111711"/>
                  <a:gd name="connsiteX17" fmla="*/ 61865 w 355628"/>
                  <a:gd name="connsiteY17" fmla="*/ 47535 h 111711"/>
                  <a:gd name="connsiteX18" fmla="*/ 76005 w 355628"/>
                  <a:gd name="connsiteY18" fmla="*/ 48153 h 111711"/>
                  <a:gd name="connsiteX19" fmla="*/ 86440 w 355628"/>
                  <a:gd name="connsiteY19" fmla="*/ 52475 h 111711"/>
                  <a:gd name="connsiteX20" fmla="*/ 38526 w 355628"/>
                  <a:gd name="connsiteY20" fmla="*/ 51858 h 111711"/>
                  <a:gd name="connsiteX21" fmla="*/ 24386 w 355628"/>
                  <a:gd name="connsiteY21" fmla="*/ 56797 h 111711"/>
                  <a:gd name="connsiteX22" fmla="*/ 15804 w 355628"/>
                  <a:gd name="connsiteY22" fmla="*/ 61119 h 111711"/>
                  <a:gd name="connsiteX23" fmla="*/ 23769 w 355628"/>
                  <a:gd name="connsiteY23" fmla="*/ 61119 h 111711"/>
                  <a:gd name="connsiteX24" fmla="*/ 69213 w 355628"/>
                  <a:gd name="connsiteY24" fmla="*/ 61119 h 111711"/>
                  <a:gd name="connsiteX25" fmla="*/ 79648 w 355628"/>
                  <a:gd name="connsiteY25" fmla="*/ 74148 h 111711"/>
                  <a:gd name="connsiteX26" fmla="*/ 88848 w 355628"/>
                  <a:gd name="connsiteY26" fmla="*/ 84088 h 111711"/>
                  <a:gd name="connsiteX27" fmla="*/ 56926 w 355628"/>
                  <a:gd name="connsiteY27" fmla="*/ 91560 h 111711"/>
                  <a:gd name="connsiteX28" fmla="*/ 64273 w 355628"/>
                  <a:gd name="connsiteY28" fmla="*/ 93412 h 111711"/>
                  <a:gd name="connsiteX29" fmla="*/ 97430 w 355628"/>
                  <a:gd name="connsiteY29" fmla="*/ 94029 h 111711"/>
                  <a:gd name="connsiteX30" fmla="*/ 110952 w 355628"/>
                  <a:gd name="connsiteY30" fmla="*/ 94647 h 111711"/>
                  <a:gd name="connsiteX31" fmla="*/ 124475 w 355628"/>
                  <a:gd name="connsiteY31" fmla="*/ 97734 h 111711"/>
                  <a:gd name="connsiteX32" fmla="*/ 136762 w 355628"/>
                  <a:gd name="connsiteY32" fmla="*/ 103353 h 111711"/>
                  <a:gd name="connsiteX33" fmla="*/ 182206 w 355628"/>
                  <a:gd name="connsiteY33" fmla="*/ 108292 h 111711"/>
                  <a:gd name="connsiteX34" fmla="*/ 193876 w 355628"/>
                  <a:gd name="connsiteY34" fmla="*/ 107675 h 111711"/>
                  <a:gd name="connsiteX35" fmla="*/ 215363 w 355628"/>
                  <a:gd name="connsiteY35" fmla="*/ 95882 h 111711"/>
                  <a:gd name="connsiteX36" fmla="*/ 241172 w 355628"/>
                  <a:gd name="connsiteY36" fmla="*/ 94029 h 111711"/>
                  <a:gd name="connsiteX37" fmla="*/ 259572 w 355628"/>
                  <a:gd name="connsiteY37" fmla="*/ 89028 h 111711"/>
                  <a:gd name="connsiteX38" fmla="*/ 289025 w 355628"/>
                  <a:gd name="connsiteY38" fmla="*/ 77852 h 111711"/>
                  <a:gd name="connsiteX39" fmla="*/ 300694 w 355628"/>
                  <a:gd name="connsiteY39" fmla="*/ 76617 h 111711"/>
                  <a:gd name="connsiteX40" fmla="*/ 322799 w 355628"/>
                  <a:gd name="connsiteY40" fmla="*/ 66676 h 111711"/>
                  <a:gd name="connsiteX41" fmla="*/ 331382 w 355628"/>
                  <a:gd name="connsiteY41" fmla="*/ 61675 h 111711"/>
                  <a:gd name="connsiteX42" fmla="*/ 339347 w 355628"/>
                  <a:gd name="connsiteY42" fmla="*/ 54821 h 111711"/>
                  <a:gd name="connsiteX43" fmla="*/ 352251 w 355628"/>
                  <a:gd name="connsiteY43" fmla="*/ 46733 h 111711"/>
                  <a:gd name="connsiteX44" fmla="*/ 347929 w 355628"/>
                  <a:gd name="connsiteY44" fmla="*/ 43028 h 111711"/>
                  <a:gd name="connsiteX45" fmla="*/ 345459 w 355628"/>
                  <a:gd name="connsiteY45" fmla="*/ 33087 h 111711"/>
                  <a:gd name="connsiteX46" fmla="*/ 330702 w 355628"/>
                  <a:gd name="connsiteY46" fmla="*/ 30617 h 111711"/>
                  <a:gd name="connsiteX47" fmla="*/ 318415 w 355628"/>
                  <a:gd name="connsiteY47" fmla="*/ 28148 h 111711"/>
                  <a:gd name="connsiteX48" fmla="*/ 309833 w 355628"/>
                  <a:gd name="connsiteY48" fmla="*/ 29383 h 111711"/>
                  <a:gd name="connsiteX49" fmla="*/ 314155 w 355628"/>
                  <a:gd name="connsiteY49" fmla="*/ 23764 h 111711"/>
                  <a:gd name="connsiteX50" fmla="*/ 308042 w 355628"/>
                  <a:gd name="connsiteY50" fmla="*/ 15675 h 111711"/>
                  <a:gd name="connsiteX51" fmla="*/ 302547 w 355628"/>
                  <a:gd name="connsiteY51" fmla="*/ 7587 h 111711"/>
                  <a:gd name="connsiteX52" fmla="*/ 301312 w 355628"/>
                  <a:gd name="connsiteY52" fmla="*/ 12526 h 111711"/>
                  <a:gd name="connsiteX53" fmla="*/ 284147 w 355628"/>
                  <a:gd name="connsiteY53" fmla="*/ 8204 h 111711"/>
                  <a:gd name="connsiteX54" fmla="*/ 265747 w 355628"/>
                  <a:gd name="connsiteY54" fmla="*/ 733 h 111711"/>
                  <a:gd name="connsiteX55" fmla="*/ 263277 w 355628"/>
                  <a:gd name="connsiteY55" fmla="*/ 8204 h 111711"/>
                  <a:gd name="connsiteX56" fmla="*/ 260190 w 355628"/>
                  <a:gd name="connsiteY56" fmla="*/ 15058 h 111711"/>
                  <a:gd name="connsiteX57" fmla="*/ 243642 w 355628"/>
                  <a:gd name="connsiteY57" fmla="*/ 14440 h 111711"/>
                  <a:gd name="connsiteX58" fmla="*/ 230120 w 355628"/>
                  <a:gd name="connsiteY58" fmla="*/ 18762 h 111711"/>
                  <a:gd name="connsiteX59" fmla="*/ 222772 w 355628"/>
                  <a:gd name="connsiteY59" fmla="*/ 18762 h 111711"/>
                  <a:gd name="connsiteX60" fmla="*/ 201902 w 355628"/>
                  <a:gd name="connsiteY60" fmla="*/ 13144 h 111711"/>
                  <a:gd name="connsiteX61" fmla="*/ 210485 w 355628"/>
                  <a:gd name="connsiteY61" fmla="*/ 24319 h 111711"/>
                  <a:gd name="connsiteX62" fmla="*/ 212337 w 355628"/>
                  <a:gd name="connsiteY62" fmla="*/ 29938 h 111711"/>
                  <a:gd name="connsiteX63" fmla="*/ 199433 w 355628"/>
                  <a:gd name="connsiteY63" fmla="*/ 23702 h 111711"/>
                  <a:gd name="connsiteX64" fmla="*/ 184059 w 355628"/>
                  <a:gd name="connsiteY64" fmla="*/ 12526 h 111711"/>
                  <a:gd name="connsiteX65" fmla="*/ 175476 w 355628"/>
                  <a:gd name="connsiteY65" fmla="*/ 14996 h 111711"/>
                  <a:gd name="connsiteX66" fmla="*/ 167511 w 355628"/>
                  <a:gd name="connsiteY66" fmla="*/ 26172 h 111711"/>
                  <a:gd name="connsiteX67" fmla="*/ 154606 w 355628"/>
                  <a:gd name="connsiteY67" fmla="*/ 26789 h 111711"/>
                  <a:gd name="connsiteX68" fmla="*/ 131266 w 355628"/>
                  <a:gd name="connsiteY68" fmla="*/ 12526 h 111711"/>
                  <a:gd name="connsiteX69" fmla="*/ 137997 w 355628"/>
                  <a:gd name="connsiteY69" fmla="*/ 23702 h 111711"/>
                  <a:gd name="connsiteX70" fmla="*/ 136762 w 355628"/>
                  <a:gd name="connsiteY70" fmla="*/ 30556 h 111711"/>
                  <a:gd name="connsiteX71" fmla="*/ 132440 w 355628"/>
                  <a:gd name="connsiteY71" fmla="*/ 39262 h 111711"/>
                  <a:gd name="connsiteX72" fmla="*/ 120152 w 355628"/>
                  <a:gd name="connsiteY72" fmla="*/ 30556 h 111711"/>
                  <a:gd name="connsiteX73" fmla="*/ 112805 w 355628"/>
                  <a:gd name="connsiteY73" fmla="*/ 39262 h 111711"/>
                  <a:gd name="connsiteX74" fmla="*/ 102370 w 355628"/>
                  <a:gd name="connsiteY74" fmla="*/ 41732 h 111711"/>
                  <a:gd name="connsiteX75" fmla="*/ 88230 w 355628"/>
                  <a:gd name="connsiteY75" fmla="*/ 33025 h 111711"/>
                  <a:gd name="connsiteX76" fmla="*/ 83908 w 355628"/>
                  <a:gd name="connsiteY76" fmla="*/ 24937 h 11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355628" h="111711">
                    <a:moveTo>
                      <a:pt x="83970" y="25184"/>
                    </a:moveTo>
                    <a:cubicBezTo>
                      <a:pt x="83970" y="25184"/>
                      <a:pt x="97492" y="30803"/>
                      <a:pt x="99962" y="18948"/>
                    </a:cubicBezTo>
                    <a:cubicBezTo>
                      <a:pt x="99962" y="18948"/>
                      <a:pt x="97492" y="15243"/>
                      <a:pt x="86440" y="16478"/>
                    </a:cubicBezTo>
                    <a:cubicBezTo>
                      <a:pt x="86440" y="16478"/>
                      <a:pt x="88910" y="12773"/>
                      <a:pt x="65570" y="4685"/>
                    </a:cubicBezTo>
                    <a:cubicBezTo>
                      <a:pt x="65570" y="4685"/>
                      <a:pt x="42848" y="-1552"/>
                      <a:pt x="43465" y="3450"/>
                    </a:cubicBezTo>
                    <a:cubicBezTo>
                      <a:pt x="43465" y="3450"/>
                      <a:pt x="33648" y="6537"/>
                      <a:pt x="62483" y="7772"/>
                    </a:cubicBezTo>
                    <a:cubicBezTo>
                      <a:pt x="62483" y="7772"/>
                      <a:pt x="36674" y="16478"/>
                      <a:pt x="64953" y="15243"/>
                    </a:cubicBezTo>
                    <a:cubicBezTo>
                      <a:pt x="64953" y="15243"/>
                      <a:pt x="69275" y="24566"/>
                      <a:pt x="49578" y="19565"/>
                    </a:cubicBezTo>
                    <a:lnTo>
                      <a:pt x="43465" y="18948"/>
                    </a:lnTo>
                    <a:cubicBezTo>
                      <a:pt x="43465" y="18948"/>
                      <a:pt x="39143" y="11477"/>
                      <a:pt x="27473" y="12711"/>
                    </a:cubicBezTo>
                    <a:cubicBezTo>
                      <a:pt x="27473" y="12711"/>
                      <a:pt x="17656" y="21417"/>
                      <a:pt x="20743" y="23887"/>
                    </a:cubicBezTo>
                    <a:cubicBezTo>
                      <a:pt x="20743" y="23887"/>
                      <a:pt x="55135" y="26357"/>
                      <a:pt x="20126" y="26975"/>
                    </a:cubicBezTo>
                    <a:cubicBezTo>
                      <a:pt x="20126" y="26975"/>
                      <a:pt x="15804" y="29444"/>
                      <a:pt x="15804" y="34446"/>
                    </a:cubicBezTo>
                    <a:cubicBezTo>
                      <a:pt x="15804" y="34446"/>
                      <a:pt x="5986" y="28827"/>
                      <a:pt x="1664" y="33211"/>
                    </a:cubicBezTo>
                    <a:cubicBezTo>
                      <a:pt x="1664" y="33211"/>
                      <a:pt x="-11240" y="38150"/>
                      <a:pt x="34821" y="38150"/>
                    </a:cubicBezTo>
                    <a:cubicBezTo>
                      <a:pt x="34821" y="38150"/>
                      <a:pt x="41551" y="34446"/>
                      <a:pt x="67978" y="33828"/>
                    </a:cubicBezTo>
                    <a:cubicBezTo>
                      <a:pt x="67978" y="33828"/>
                      <a:pt x="99900" y="39447"/>
                      <a:pt x="72300" y="40682"/>
                    </a:cubicBezTo>
                    <a:cubicBezTo>
                      <a:pt x="72300" y="40682"/>
                      <a:pt x="61248" y="45004"/>
                      <a:pt x="61865" y="47535"/>
                    </a:cubicBezTo>
                    <a:lnTo>
                      <a:pt x="76005" y="48153"/>
                    </a:lnTo>
                    <a:cubicBezTo>
                      <a:pt x="76005" y="48153"/>
                      <a:pt x="91379" y="41917"/>
                      <a:pt x="86440" y="52475"/>
                    </a:cubicBezTo>
                    <a:lnTo>
                      <a:pt x="38526" y="51858"/>
                    </a:lnTo>
                    <a:cubicBezTo>
                      <a:pt x="38526" y="51858"/>
                      <a:pt x="24386" y="53710"/>
                      <a:pt x="24386" y="56797"/>
                    </a:cubicBezTo>
                    <a:cubicBezTo>
                      <a:pt x="24386" y="56797"/>
                      <a:pt x="7221" y="56180"/>
                      <a:pt x="15804" y="61119"/>
                    </a:cubicBezTo>
                    <a:cubicBezTo>
                      <a:pt x="15804" y="61119"/>
                      <a:pt x="21299" y="67356"/>
                      <a:pt x="23769" y="61119"/>
                    </a:cubicBezTo>
                    <a:lnTo>
                      <a:pt x="69213" y="61119"/>
                    </a:lnTo>
                    <a:cubicBezTo>
                      <a:pt x="69213" y="61119"/>
                      <a:pt x="65508" y="70443"/>
                      <a:pt x="79648" y="74148"/>
                    </a:cubicBezTo>
                    <a:lnTo>
                      <a:pt x="88848" y="84088"/>
                    </a:lnTo>
                    <a:cubicBezTo>
                      <a:pt x="88848" y="84088"/>
                      <a:pt x="56926" y="87176"/>
                      <a:pt x="56926" y="91560"/>
                    </a:cubicBezTo>
                    <a:cubicBezTo>
                      <a:pt x="56926" y="91560"/>
                      <a:pt x="56926" y="98413"/>
                      <a:pt x="64273" y="93412"/>
                    </a:cubicBezTo>
                    <a:lnTo>
                      <a:pt x="97430" y="94029"/>
                    </a:lnTo>
                    <a:cubicBezTo>
                      <a:pt x="97430" y="94029"/>
                      <a:pt x="104778" y="87176"/>
                      <a:pt x="110952" y="94647"/>
                    </a:cubicBezTo>
                    <a:cubicBezTo>
                      <a:pt x="110952" y="94647"/>
                      <a:pt x="118917" y="97734"/>
                      <a:pt x="124475" y="97734"/>
                    </a:cubicBezTo>
                    <a:lnTo>
                      <a:pt x="136762" y="103353"/>
                    </a:lnTo>
                    <a:cubicBezTo>
                      <a:pt x="136762" y="103353"/>
                      <a:pt x="168684" y="108292"/>
                      <a:pt x="182206" y="108292"/>
                    </a:cubicBezTo>
                    <a:cubicBezTo>
                      <a:pt x="182206" y="108292"/>
                      <a:pt x="189554" y="116381"/>
                      <a:pt x="193876" y="107675"/>
                    </a:cubicBezTo>
                    <a:cubicBezTo>
                      <a:pt x="193876" y="107675"/>
                      <a:pt x="209868" y="105823"/>
                      <a:pt x="215363" y="95882"/>
                    </a:cubicBezTo>
                    <a:cubicBezTo>
                      <a:pt x="215363" y="95882"/>
                      <a:pt x="238703" y="96499"/>
                      <a:pt x="241172" y="94029"/>
                    </a:cubicBezTo>
                    <a:cubicBezTo>
                      <a:pt x="241172" y="94029"/>
                      <a:pt x="257164" y="94647"/>
                      <a:pt x="259572" y="89028"/>
                    </a:cubicBezTo>
                    <a:cubicBezTo>
                      <a:pt x="259572" y="89028"/>
                      <a:pt x="284764" y="82792"/>
                      <a:pt x="289025" y="77852"/>
                    </a:cubicBezTo>
                    <a:lnTo>
                      <a:pt x="300694" y="76617"/>
                    </a:lnTo>
                    <a:cubicBezTo>
                      <a:pt x="300694" y="76617"/>
                      <a:pt x="325886" y="77852"/>
                      <a:pt x="322799" y="66676"/>
                    </a:cubicBezTo>
                    <a:lnTo>
                      <a:pt x="331382" y="61675"/>
                    </a:lnTo>
                    <a:cubicBezTo>
                      <a:pt x="331382" y="61675"/>
                      <a:pt x="339964" y="64145"/>
                      <a:pt x="339347" y="54821"/>
                    </a:cubicBezTo>
                    <a:cubicBezTo>
                      <a:pt x="339347" y="54821"/>
                      <a:pt x="364539" y="57291"/>
                      <a:pt x="352251" y="46733"/>
                    </a:cubicBezTo>
                    <a:lnTo>
                      <a:pt x="347929" y="43028"/>
                    </a:lnTo>
                    <a:cubicBezTo>
                      <a:pt x="347929" y="43028"/>
                      <a:pt x="355277" y="33087"/>
                      <a:pt x="345459" y="33087"/>
                    </a:cubicBezTo>
                    <a:cubicBezTo>
                      <a:pt x="345459" y="33087"/>
                      <a:pt x="336259" y="30000"/>
                      <a:pt x="330702" y="30617"/>
                    </a:cubicBezTo>
                    <a:cubicBezTo>
                      <a:pt x="330702" y="30617"/>
                      <a:pt x="322737" y="21911"/>
                      <a:pt x="318415" y="28148"/>
                    </a:cubicBezTo>
                    <a:lnTo>
                      <a:pt x="309833" y="29383"/>
                    </a:lnTo>
                    <a:lnTo>
                      <a:pt x="314155" y="23764"/>
                    </a:lnTo>
                    <a:cubicBezTo>
                      <a:pt x="314155" y="23764"/>
                      <a:pt x="328294" y="19442"/>
                      <a:pt x="308042" y="15675"/>
                    </a:cubicBezTo>
                    <a:cubicBezTo>
                      <a:pt x="308042" y="15675"/>
                      <a:pt x="320947" y="-2354"/>
                      <a:pt x="302547" y="7587"/>
                    </a:cubicBezTo>
                    <a:lnTo>
                      <a:pt x="301312" y="12526"/>
                    </a:lnTo>
                    <a:cubicBezTo>
                      <a:pt x="301312" y="12526"/>
                      <a:pt x="286555" y="11909"/>
                      <a:pt x="284147" y="8204"/>
                    </a:cubicBezTo>
                    <a:cubicBezTo>
                      <a:pt x="282294" y="5117"/>
                      <a:pt x="280442" y="-2354"/>
                      <a:pt x="265747" y="733"/>
                    </a:cubicBezTo>
                    <a:cubicBezTo>
                      <a:pt x="265747" y="733"/>
                      <a:pt x="257164" y="5734"/>
                      <a:pt x="263277" y="8204"/>
                    </a:cubicBezTo>
                    <a:cubicBezTo>
                      <a:pt x="263277" y="8204"/>
                      <a:pt x="256547" y="10674"/>
                      <a:pt x="260190" y="15058"/>
                    </a:cubicBezTo>
                    <a:lnTo>
                      <a:pt x="243642" y="14440"/>
                    </a:lnTo>
                    <a:cubicBezTo>
                      <a:pt x="243642" y="14440"/>
                      <a:pt x="236294" y="1412"/>
                      <a:pt x="230120" y="18762"/>
                    </a:cubicBezTo>
                    <a:lnTo>
                      <a:pt x="222772" y="18762"/>
                    </a:lnTo>
                    <a:cubicBezTo>
                      <a:pt x="222772" y="18762"/>
                      <a:pt x="209250" y="10674"/>
                      <a:pt x="201902" y="13144"/>
                    </a:cubicBezTo>
                    <a:cubicBezTo>
                      <a:pt x="201902" y="13144"/>
                      <a:pt x="201902" y="23085"/>
                      <a:pt x="210485" y="24319"/>
                    </a:cubicBezTo>
                    <a:lnTo>
                      <a:pt x="212337" y="29938"/>
                    </a:lnTo>
                    <a:cubicBezTo>
                      <a:pt x="212337" y="29938"/>
                      <a:pt x="203137" y="33643"/>
                      <a:pt x="199433" y="23702"/>
                    </a:cubicBezTo>
                    <a:cubicBezTo>
                      <a:pt x="199433" y="23702"/>
                      <a:pt x="192703" y="16231"/>
                      <a:pt x="184059" y="12526"/>
                    </a:cubicBezTo>
                    <a:cubicBezTo>
                      <a:pt x="184059" y="12526"/>
                      <a:pt x="176711" y="4438"/>
                      <a:pt x="175476" y="14996"/>
                    </a:cubicBezTo>
                    <a:cubicBezTo>
                      <a:pt x="175476" y="14996"/>
                      <a:pt x="161336" y="14379"/>
                      <a:pt x="167511" y="26172"/>
                    </a:cubicBezTo>
                    <a:lnTo>
                      <a:pt x="154606" y="26789"/>
                    </a:lnTo>
                    <a:cubicBezTo>
                      <a:pt x="154606" y="26789"/>
                      <a:pt x="138614" y="11909"/>
                      <a:pt x="131266" y="12526"/>
                    </a:cubicBezTo>
                    <a:cubicBezTo>
                      <a:pt x="131266" y="12526"/>
                      <a:pt x="130649" y="19997"/>
                      <a:pt x="137997" y="23702"/>
                    </a:cubicBezTo>
                    <a:lnTo>
                      <a:pt x="136762" y="30556"/>
                    </a:lnTo>
                    <a:cubicBezTo>
                      <a:pt x="136762" y="30556"/>
                      <a:pt x="131822" y="31173"/>
                      <a:pt x="132440" y="39262"/>
                    </a:cubicBezTo>
                    <a:cubicBezTo>
                      <a:pt x="132440" y="39262"/>
                      <a:pt x="122622" y="37409"/>
                      <a:pt x="120152" y="30556"/>
                    </a:cubicBezTo>
                    <a:cubicBezTo>
                      <a:pt x="120152" y="30556"/>
                      <a:pt x="113422" y="29938"/>
                      <a:pt x="112805" y="39262"/>
                    </a:cubicBezTo>
                    <a:cubicBezTo>
                      <a:pt x="112805" y="39262"/>
                      <a:pt x="108483" y="57909"/>
                      <a:pt x="102370" y="41732"/>
                    </a:cubicBezTo>
                    <a:cubicBezTo>
                      <a:pt x="102370" y="41732"/>
                      <a:pt x="96875" y="35495"/>
                      <a:pt x="88230" y="33025"/>
                    </a:cubicBezTo>
                    <a:lnTo>
                      <a:pt x="83908" y="2493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6176A4F0-FBAC-E5EB-9DEF-C6252510D0B4}"/>
                  </a:ext>
                </a:extLst>
              </p:cNvPr>
              <p:cNvSpPr/>
              <p:nvPr/>
            </p:nvSpPr>
            <p:spPr>
              <a:xfrm>
                <a:off x="6612709" y="877891"/>
                <a:ext cx="459556" cy="121319"/>
              </a:xfrm>
              <a:custGeom>
                <a:avLst/>
                <a:gdLst>
                  <a:gd name="connsiteX0" fmla="*/ 355452 w 459556"/>
                  <a:gd name="connsiteY0" fmla="*/ 64228 h 121319"/>
                  <a:gd name="connsiteX1" fmla="*/ 364652 w 459556"/>
                  <a:gd name="connsiteY1" fmla="*/ 59350 h 121319"/>
                  <a:gd name="connsiteX2" fmla="*/ 355452 w 459556"/>
                  <a:gd name="connsiteY2" fmla="*/ 64228 h 121319"/>
                  <a:gd name="connsiteX3" fmla="*/ 338225 w 459556"/>
                  <a:gd name="connsiteY3" fmla="*/ 47186 h 121319"/>
                  <a:gd name="connsiteX4" fmla="*/ 343165 w 459556"/>
                  <a:gd name="connsiteY4" fmla="*/ 45952 h 121319"/>
                  <a:gd name="connsiteX5" fmla="*/ 338225 w 459556"/>
                  <a:gd name="connsiteY5" fmla="*/ 47186 h 121319"/>
                  <a:gd name="connsiteX6" fmla="*/ 198558 w 459556"/>
                  <a:gd name="connsiteY6" fmla="*/ 57498 h 121319"/>
                  <a:gd name="connsiteX7" fmla="*/ 212081 w 459556"/>
                  <a:gd name="connsiteY7" fmla="*/ 55090 h 121319"/>
                  <a:gd name="connsiteX8" fmla="*/ 198558 w 459556"/>
                  <a:gd name="connsiteY8" fmla="*/ 57498 h 121319"/>
                  <a:gd name="connsiteX9" fmla="*/ 198558 w 459556"/>
                  <a:gd name="connsiteY9" fmla="*/ 78182 h 121319"/>
                  <a:gd name="connsiteX10" fmla="*/ 162869 w 459556"/>
                  <a:gd name="connsiteY10" fmla="*/ 78182 h 121319"/>
                  <a:gd name="connsiteX11" fmla="*/ 193001 w 459556"/>
                  <a:gd name="connsiteY11" fmla="*/ 72131 h 121319"/>
                  <a:gd name="connsiteX12" fmla="*/ 198558 w 459556"/>
                  <a:gd name="connsiteY12" fmla="*/ 78182 h 121319"/>
                  <a:gd name="connsiteX13" fmla="*/ 163488 w 459556"/>
                  <a:gd name="connsiteY13" fmla="*/ 90346 h 121319"/>
                  <a:gd name="connsiteX14" fmla="*/ 170897 w 459556"/>
                  <a:gd name="connsiteY14" fmla="*/ 86703 h 121319"/>
                  <a:gd name="connsiteX15" fmla="*/ 163488 w 459556"/>
                  <a:gd name="connsiteY15" fmla="*/ 90346 h 121319"/>
                  <a:gd name="connsiteX16" fmla="*/ 141938 w 459556"/>
                  <a:gd name="connsiteY16" fmla="*/ 46013 h 121319"/>
                  <a:gd name="connsiteX17" fmla="*/ 147495 w 459556"/>
                  <a:gd name="connsiteY17" fmla="*/ 39345 h 121319"/>
                  <a:gd name="connsiteX18" fmla="*/ 141938 w 459556"/>
                  <a:gd name="connsiteY18" fmla="*/ 46013 h 121319"/>
                  <a:gd name="connsiteX19" fmla="*/ 55804 w 459556"/>
                  <a:gd name="connsiteY19" fmla="*/ 16252 h 121319"/>
                  <a:gd name="connsiteX20" fmla="*/ 76118 w 459556"/>
                  <a:gd name="connsiteY20" fmla="*/ 10757 h 121319"/>
                  <a:gd name="connsiteX21" fmla="*/ 55804 w 459556"/>
                  <a:gd name="connsiteY21" fmla="*/ 16252 h 121319"/>
                  <a:gd name="connsiteX22" fmla="*/ 452576 w 459556"/>
                  <a:gd name="connsiteY22" fmla="*/ 76392 h 121319"/>
                  <a:gd name="connsiteX23" fmla="*/ 415036 w 459556"/>
                  <a:gd name="connsiteY23" fmla="*/ 74539 h 121319"/>
                  <a:gd name="connsiteX24" fmla="*/ 402749 w 459556"/>
                  <a:gd name="connsiteY24" fmla="*/ 71514 h 121319"/>
                  <a:gd name="connsiteX25" fmla="*/ 371999 w 459556"/>
                  <a:gd name="connsiteY25" fmla="*/ 62993 h 121319"/>
                  <a:gd name="connsiteX26" fmla="*/ 349833 w 459556"/>
                  <a:gd name="connsiteY26" fmla="*/ 50212 h 121319"/>
                  <a:gd name="connsiteX27" fmla="*/ 349216 w 459556"/>
                  <a:gd name="connsiteY27" fmla="*/ 44161 h 121319"/>
                  <a:gd name="connsiteX28" fmla="*/ 323406 w 459556"/>
                  <a:gd name="connsiteY28" fmla="*/ 41135 h 121319"/>
                  <a:gd name="connsiteX29" fmla="*/ 304944 w 459556"/>
                  <a:gd name="connsiteY29" fmla="*/ 36258 h 121319"/>
                  <a:gd name="connsiteX30" fmla="*/ 276666 w 459556"/>
                  <a:gd name="connsiteY30" fmla="*/ 32615 h 121319"/>
                  <a:gd name="connsiteX31" fmla="*/ 262526 w 459556"/>
                  <a:gd name="connsiteY31" fmla="*/ 29589 h 121319"/>
                  <a:gd name="connsiteX32" fmla="*/ 255117 w 459556"/>
                  <a:gd name="connsiteY32" fmla="*/ 25946 h 121319"/>
                  <a:gd name="connsiteX33" fmla="*/ 248942 w 459556"/>
                  <a:gd name="connsiteY33" fmla="*/ 15635 h 121319"/>
                  <a:gd name="connsiteX34" fmla="*/ 234802 w 459556"/>
                  <a:gd name="connsiteY34" fmla="*/ 20513 h 121319"/>
                  <a:gd name="connsiteX35" fmla="*/ 227393 w 459556"/>
                  <a:gd name="connsiteY35" fmla="*/ 15635 h 121319"/>
                  <a:gd name="connsiteX36" fmla="*/ 228628 w 459556"/>
                  <a:gd name="connsiteY36" fmla="*/ 7114 h 121319"/>
                  <a:gd name="connsiteX37" fmla="*/ 209549 w 459556"/>
                  <a:gd name="connsiteY37" fmla="*/ 5262 h 121319"/>
                  <a:gd name="connsiteX38" fmla="*/ 195409 w 459556"/>
                  <a:gd name="connsiteY38" fmla="*/ 7114 h 121319"/>
                  <a:gd name="connsiteX39" fmla="*/ 189852 w 459556"/>
                  <a:gd name="connsiteY39" fmla="*/ 5262 h 121319"/>
                  <a:gd name="connsiteX40" fmla="*/ 167068 w 459556"/>
                  <a:gd name="connsiteY40" fmla="*/ 2236 h 121319"/>
                  <a:gd name="connsiteX41" fmla="*/ 172008 w 459556"/>
                  <a:gd name="connsiteY41" fmla="*/ 26564 h 121319"/>
                  <a:gd name="connsiteX42" fmla="*/ 180590 w 459556"/>
                  <a:gd name="connsiteY42" fmla="*/ 43605 h 121319"/>
                  <a:gd name="connsiteX43" fmla="*/ 160277 w 459556"/>
                  <a:gd name="connsiteY43" fmla="*/ 32676 h 121319"/>
                  <a:gd name="connsiteX44" fmla="*/ 149224 w 459556"/>
                  <a:gd name="connsiteY44" fmla="*/ 26008 h 121319"/>
                  <a:gd name="connsiteX45" fmla="*/ 115388 w 459556"/>
                  <a:gd name="connsiteY45" fmla="*/ 12054 h 121319"/>
                  <a:gd name="connsiteX46" fmla="*/ 101866 w 459556"/>
                  <a:gd name="connsiteY46" fmla="*/ 15079 h 121319"/>
                  <a:gd name="connsiteX47" fmla="*/ 98161 w 459556"/>
                  <a:gd name="connsiteY47" fmla="*/ 24773 h 121319"/>
                  <a:gd name="connsiteX48" fmla="*/ 79699 w 459556"/>
                  <a:gd name="connsiteY48" fmla="*/ 16870 h 121319"/>
                  <a:gd name="connsiteX49" fmla="*/ 82169 w 459556"/>
                  <a:gd name="connsiteY49" fmla="*/ 13227 h 121319"/>
                  <a:gd name="connsiteX50" fmla="*/ 99396 w 459556"/>
                  <a:gd name="connsiteY50" fmla="*/ 8349 h 121319"/>
                  <a:gd name="connsiteX51" fmla="*/ 77847 w 459556"/>
                  <a:gd name="connsiteY51" fmla="*/ 8349 h 121319"/>
                  <a:gd name="connsiteX52" fmla="*/ 50185 w 459556"/>
                  <a:gd name="connsiteY52" fmla="*/ 15635 h 121319"/>
                  <a:gd name="connsiteX53" fmla="*/ 40985 w 459556"/>
                  <a:gd name="connsiteY53" fmla="*/ 13227 h 121319"/>
                  <a:gd name="connsiteX54" fmla="*/ 32403 w 459556"/>
                  <a:gd name="connsiteY54" fmla="*/ 13227 h 121319"/>
                  <a:gd name="connsiteX55" fmla="*/ 13324 w 459556"/>
                  <a:gd name="connsiteY55" fmla="*/ 13227 h 121319"/>
                  <a:gd name="connsiteX56" fmla="*/ 7149 w 459556"/>
                  <a:gd name="connsiteY56" fmla="*/ 26008 h 121319"/>
                  <a:gd name="connsiteX57" fmla="*/ 23141 w 459556"/>
                  <a:gd name="connsiteY57" fmla="*/ 26008 h 121319"/>
                  <a:gd name="connsiteX58" fmla="*/ 40985 w 459556"/>
                  <a:gd name="connsiteY58" fmla="*/ 26008 h 121319"/>
                  <a:gd name="connsiteX59" fmla="*/ 39133 w 459556"/>
                  <a:gd name="connsiteY59" fmla="*/ 35702 h 121319"/>
                  <a:gd name="connsiteX60" fmla="*/ 36046 w 459556"/>
                  <a:gd name="connsiteY60" fmla="*/ 41197 h 121319"/>
                  <a:gd name="connsiteX61" fmla="*/ 29254 w 459556"/>
                  <a:gd name="connsiteY61" fmla="*/ 47248 h 121319"/>
                  <a:gd name="connsiteX62" fmla="*/ 66178 w 459556"/>
                  <a:gd name="connsiteY62" fmla="*/ 53917 h 121319"/>
                  <a:gd name="connsiteX63" fmla="*/ 62472 w 459556"/>
                  <a:gd name="connsiteY63" fmla="*/ 59968 h 121319"/>
                  <a:gd name="connsiteX64" fmla="*/ 80317 w 459556"/>
                  <a:gd name="connsiteY64" fmla="*/ 63611 h 121319"/>
                  <a:gd name="connsiteX65" fmla="*/ 117240 w 459556"/>
                  <a:gd name="connsiteY65" fmla="*/ 50829 h 121319"/>
                  <a:gd name="connsiteX66" fmla="*/ 144284 w 459556"/>
                  <a:gd name="connsiteY66" fmla="*/ 52064 h 121319"/>
                  <a:gd name="connsiteX67" fmla="*/ 168303 w 459556"/>
                  <a:gd name="connsiteY67" fmla="*/ 53299 h 121319"/>
                  <a:gd name="connsiteX68" fmla="*/ 196583 w 459556"/>
                  <a:gd name="connsiteY68" fmla="*/ 48421 h 121319"/>
                  <a:gd name="connsiteX69" fmla="*/ 186765 w 459556"/>
                  <a:gd name="connsiteY69" fmla="*/ 52064 h 121319"/>
                  <a:gd name="connsiteX70" fmla="*/ 184913 w 459556"/>
                  <a:gd name="connsiteY70" fmla="*/ 59968 h 121319"/>
                  <a:gd name="connsiteX71" fmla="*/ 165216 w 459556"/>
                  <a:gd name="connsiteY71" fmla="*/ 59968 h 121319"/>
                  <a:gd name="connsiteX72" fmla="*/ 113535 w 459556"/>
                  <a:gd name="connsiteY72" fmla="*/ 69662 h 121319"/>
                  <a:gd name="connsiteX73" fmla="*/ 106126 w 459556"/>
                  <a:gd name="connsiteY73" fmla="*/ 71514 h 121319"/>
                  <a:gd name="connsiteX74" fmla="*/ 88899 w 459556"/>
                  <a:gd name="connsiteY74" fmla="*/ 73366 h 121319"/>
                  <a:gd name="connsiteX75" fmla="*/ 104891 w 459556"/>
                  <a:gd name="connsiteY75" fmla="*/ 78244 h 121319"/>
                  <a:gd name="connsiteX76" fmla="*/ 142432 w 459556"/>
                  <a:gd name="connsiteY76" fmla="*/ 76392 h 121319"/>
                  <a:gd name="connsiteX77" fmla="*/ 154719 w 459556"/>
                  <a:gd name="connsiteY77" fmla="*/ 81270 h 121319"/>
                  <a:gd name="connsiteX78" fmla="*/ 126441 w 459556"/>
                  <a:gd name="connsiteY78" fmla="*/ 87321 h 121319"/>
                  <a:gd name="connsiteX79" fmla="*/ 119031 w 459556"/>
                  <a:gd name="connsiteY79" fmla="*/ 87321 h 121319"/>
                  <a:gd name="connsiteX80" fmla="*/ 99335 w 459556"/>
                  <a:gd name="connsiteY80" fmla="*/ 90964 h 121319"/>
                  <a:gd name="connsiteX81" fmla="*/ 140580 w 459556"/>
                  <a:gd name="connsiteY81" fmla="*/ 103127 h 121319"/>
                  <a:gd name="connsiteX82" fmla="*/ 184234 w 459556"/>
                  <a:gd name="connsiteY82" fmla="*/ 104980 h 121319"/>
                  <a:gd name="connsiteX83" fmla="*/ 176207 w 459556"/>
                  <a:gd name="connsiteY83" fmla="*/ 114673 h 121319"/>
                  <a:gd name="connsiteX84" fmla="*/ 182381 w 459556"/>
                  <a:gd name="connsiteY84" fmla="*/ 118317 h 121319"/>
                  <a:gd name="connsiteX85" fmla="*/ 202078 w 459556"/>
                  <a:gd name="connsiteY85" fmla="*/ 112821 h 121319"/>
                  <a:gd name="connsiteX86" fmla="*/ 219922 w 459556"/>
                  <a:gd name="connsiteY86" fmla="*/ 89111 h 121319"/>
                  <a:gd name="connsiteX87" fmla="*/ 229122 w 459556"/>
                  <a:gd name="connsiteY87" fmla="*/ 86086 h 121319"/>
                  <a:gd name="connsiteX88" fmla="*/ 244497 w 459556"/>
                  <a:gd name="connsiteY88" fmla="*/ 68488 h 121319"/>
                  <a:gd name="connsiteX89" fmla="*/ 269688 w 459556"/>
                  <a:gd name="connsiteY89" fmla="*/ 53917 h 121319"/>
                  <a:gd name="connsiteX90" fmla="*/ 286915 w 459556"/>
                  <a:gd name="connsiteY90" fmla="*/ 49039 h 121319"/>
                  <a:gd name="connsiteX91" fmla="*/ 338596 w 459556"/>
                  <a:gd name="connsiteY91" fmla="*/ 52064 h 121319"/>
                  <a:gd name="connsiteX92" fmla="*/ 315812 w 459556"/>
                  <a:gd name="connsiteY92" fmla="*/ 55707 h 121319"/>
                  <a:gd name="connsiteX93" fmla="*/ 341621 w 459556"/>
                  <a:gd name="connsiteY93" fmla="*/ 69662 h 121319"/>
                  <a:gd name="connsiteX94" fmla="*/ 342238 w 459556"/>
                  <a:gd name="connsiteY94" fmla="*/ 78182 h 121319"/>
                  <a:gd name="connsiteX95" fmla="*/ 329951 w 459556"/>
                  <a:gd name="connsiteY95" fmla="*/ 84233 h 121319"/>
                  <a:gd name="connsiteX96" fmla="*/ 370579 w 459556"/>
                  <a:gd name="connsiteY96" fmla="*/ 85468 h 121319"/>
                  <a:gd name="connsiteX97" fmla="*/ 390276 w 459556"/>
                  <a:gd name="connsiteY97" fmla="*/ 87321 h 121319"/>
                  <a:gd name="connsiteX98" fmla="*/ 397068 w 459556"/>
                  <a:gd name="connsiteY98" fmla="*/ 92816 h 121319"/>
                  <a:gd name="connsiteX99" fmla="*/ 430904 w 459556"/>
                  <a:gd name="connsiteY99" fmla="*/ 83122 h 121319"/>
                  <a:gd name="connsiteX100" fmla="*/ 439487 w 459556"/>
                  <a:gd name="connsiteY100" fmla="*/ 81270 h 121319"/>
                  <a:gd name="connsiteX101" fmla="*/ 452391 w 459556"/>
                  <a:gd name="connsiteY101" fmla="*/ 76392 h 12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459556" h="121319">
                    <a:moveTo>
                      <a:pt x="355452" y="64228"/>
                    </a:moveTo>
                    <a:cubicBezTo>
                      <a:pt x="355452" y="64228"/>
                      <a:pt x="355452" y="59968"/>
                      <a:pt x="364652" y="59350"/>
                    </a:cubicBezTo>
                    <a:cubicBezTo>
                      <a:pt x="364652" y="59350"/>
                      <a:pt x="370826" y="67871"/>
                      <a:pt x="355452" y="64228"/>
                    </a:cubicBezTo>
                    <a:close/>
                    <a:moveTo>
                      <a:pt x="338225" y="47186"/>
                    </a:moveTo>
                    <a:cubicBezTo>
                      <a:pt x="338225" y="47186"/>
                      <a:pt x="339460" y="45952"/>
                      <a:pt x="343165" y="45952"/>
                    </a:cubicBezTo>
                    <a:cubicBezTo>
                      <a:pt x="343165" y="45952"/>
                      <a:pt x="344399" y="52620"/>
                      <a:pt x="338225" y="47186"/>
                    </a:cubicBezTo>
                    <a:close/>
                    <a:moveTo>
                      <a:pt x="198558" y="57498"/>
                    </a:moveTo>
                    <a:cubicBezTo>
                      <a:pt x="198558" y="57498"/>
                      <a:pt x="197324" y="52620"/>
                      <a:pt x="212081" y="55090"/>
                    </a:cubicBezTo>
                    <a:cubicBezTo>
                      <a:pt x="212081" y="55090"/>
                      <a:pt x="212081" y="61141"/>
                      <a:pt x="198558" y="57498"/>
                    </a:cubicBezTo>
                    <a:close/>
                    <a:moveTo>
                      <a:pt x="198558" y="78182"/>
                    </a:moveTo>
                    <a:cubicBezTo>
                      <a:pt x="198558" y="78182"/>
                      <a:pt x="176392" y="80590"/>
                      <a:pt x="162869" y="78182"/>
                    </a:cubicBezTo>
                    <a:cubicBezTo>
                      <a:pt x="162869" y="78182"/>
                      <a:pt x="166575" y="72687"/>
                      <a:pt x="193001" y="72131"/>
                    </a:cubicBezTo>
                    <a:cubicBezTo>
                      <a:pt x="193001" y="72131"/>
                      <a:pt x="202201" y="66080"/>
                      <a:pt x="198558" y="78182"/>
                    </a:cubicBezTo>
                    <a:close/>
                    <a:moveTo>
                      <a:pt x="163488" y="90346"/>
                    </a:moveTo>
                    <a:cubicBezTo>
                      <a:pt x="163488" y="90346"/>
                      <a:pt x="163488" y="84851"/>
                      <a:pt x="170897" y="86703"/>
                    </a:cubicBezTo>
                    <a:cubicBezTo>
                      <a:pt x="170897" y="86703"/>
                      <a:pt x="169044" y="94606"/>
                      <a:pt x="163488" y="90346"/>
                    </a:cubicBezTo>
                    <a:close/>
                    <a:moveTo>
                      <a:pt x="141938" y="46013"/>
                    </a:moveTo>
                    <a:cubicBezTo>
                      <a:pt x="141938" y="46013"/>
                      <a:pt x="141938" y="40518"/>
                      <a:pt x="147495" y="39345"/>
                    </a:cubicBezTo>
                    <a:cubicBezTo>
                      <a:pt x="147495" y="39345"/>
                      <a:pt x="154905" y="53299"/>
                      <a:pt x="141938" y="46013"/>
                    </a:cubicBezTo>
                    <a:close/>
                    <a:moveTo>
                      <a:pt x="55804" y="16252"/>
                    </a:moveTo>
                    <a:cubicBezTo>
                      <a:pt x="55804" y="16252"/>
                      <a:pt x="65004" y="11374"/>
                      <a:pt x="76118" y="10757"/>
                    </a:cubicBezTo>
                    <a:cubicBezTo>
                      <a:pt x="76118" y="10757"/>
                      <a:pt x="70561" y="19278"/>
                      <a:pt x="55804" y="16252"/>
                    </a:cubicBezTo>
                    <a:close/>
                    <a:moveTo>
                      <a:pt x="452576" y="76392"/>
                    </a:moveTo>
                    <a:cubicBezTo>
                      <a:pt x="453811" y="73366"/>
                      <a:pt x="415036" y="74539"/>
                      <a:pt x="415036" y="74539"/>
                    </a:cubicBezTo>
                    <a:lnTo>
                      <a:pt x="402749" y="71514"/>
                    </a:lnTo>
                    <a:cubicBezTo>
                      <a:pt x="426767" y="59968"/>
                      <a:pt x="371999" y="62993"/>
                      <a:pt x="371999" y="62993"/>
                    </a:cubicBezTo>
                    <a:cubicBezTo>
                      <a:pt x="371999" y="45396"/>
                      <a:pt x="349833" y="50212"/>
                      <a:pt x="349833" y="50212"/>
                    </a:cubicBezTo>
                    <a:lnTo>
                      <a:pt x="349216" y="44161"/>
                    </a:lnTo>
                    <a:cubicBezTo>
                      <a:pt x="351686" y="38110"/>
                      <a:pt x="323406" y="41135"/>
                      <a:pt x="323406" y="41135"/>
                    </a:cubicBezTo>
                    <a:cubicBezTo>
                      <a:pt x="321554" y="36258"/>
                      <a:pt x="304944" y="36258"/>
                      <a:pt x="304944" y="36258"/>
                    </a:cubicBezTo>
                    <a:cubicBezTo>
                      <a:pt x="280308" y="23476"/>
                      <a:pt x="276666" y="32615"/>
                      <a:pt x="276666" y="32615"/>
                    </a:cubicBezTo>
                    <a:lnTo>
                      <a:pt x="262526" y="29589"/>
                    </a:lnTo>
                    <a:lnTo>
                      <a:pt x="255117" y="25946"/>
                    </a:lnTo>
                    <a:cubicBezTo>
                      <a:pt x="273578" y="22921"/>
                      <a:pt x="248942" y="15635"/>
                      <a:pt x="248942" y="15635"/>
                    </a:cubicBezTo>
                    <a:cubicBezTo>
                      <a:pt x="245238" y="11992"/>
                      <a:pt x="234802" y="20513"/>
                      <a:pt x="234802" y="20513"/>
                    </a:cubicBezTo>
                    <a:cubicBezTo>
                      <a:pt x="220663" y="26008"/>
                      <a:pt x="227393" y="15635"/>
                      <a:pt x="227393" y="15635"/>
                    </a:cubicBezTo>
                    <a:cubicBezTo>
                      <a:pt x="239063" y="10140"/>
                      <a:pt x="228628" y="7114"/>
                      <a:pt x="228628" y="7114"/>
                    </a:cubicBezTo>
                    <a:cubicBezTo>
                      <a:pt x="228628" y="4089"/>
                      <a:pt x="209549" y="5262"/>
                      <a:pt x="209549" y="5262"/>
                    </a:cubicBezTo>
                    <a:cubicBezTo>
                      <a:pt x="203992" y="384"/>
                      <a:pt x="195409" y="7114"/>
                      <a:pt x="195409" y="7114"/>
                    </a:cubicBezTo>
                    <a:lnTo>
                      <a:pt x="189852" y="5262"/>
                    </a:lnTo>
                    <a:cubicBezTo>
                      <a:pt x="188617" y="-4432"/>
                      <a:pt x="167068" y="2236"/>
                      <a:pt x="167068" y="2236"/>
                    </a:cubicBezTo>
                    <a:cubicBezTo>
                      <a:pt x="142432" y="2236"/>
                      <a:pt x="172008" y="26564"/>
                      <a:pt x="172008" y="26564"/>
                    </a:cubicBezTo>
                    <a:cubicBezTo>
                      <a:pt x="181208" y="40518"/>
                      <a:pt x="180590" y="43605"/>
                      <a:pt x="180590" y="43605"/>
                    </a:cubicBezTo>
                    <a:cubicBezTo>
                      <a:pt x="172564" y="34467"/>
                      <a:pt x="160277" y="32676"/>
                      <a:pt x="160277" y="32676"/>
                    </a:cubicBezTo>
                    <a:cubicBezTo>
                      <a:pt x="157807" y="26625"/>
                      <a:pt x="149224" y="26008"/>
                      <a:pt x="149224" y="26008"/>
                    </a:cubicBezTo>
                    <a:cubicBezTo>
                      <a:pt x="136937" y="2915"/>
                      <a:pt x="115388" y="12054"/>
                      <a:pt x="115388" y="12054"/>
                    </a:cubicBezTo>
                    <a:cubicBezTo>
                      <a:pt x="106188" y="10819"/>
                      <a:pt x="101866" y="15079"/>
                      <a:pt x="101866" y="15079"/>
                    </a:cubicBezTo>
                    <a:cubicBezTo>
                      <a:pt x="109893" y="30886"/>
                      <a:pt x="98161" y="24773"/>
                      <a:pt x="98161" y="24773"/>
                    </a:cubicBezTo>
                    <a:cubicBezTo>
                      <a:pt x="98161" y="20513"/>
                      <a:pt x="79699" y="16870"/>
                      <a:pt x="79699" y="16870"/>
                    </a:cubicBezTo>
                    <a:lnTo>
                      <a:pt x="82169" y="13227"/>
                    </a:lnTo>
                    <a:cubicBezTo>
                      <a:pt x="97544" y="13227"/>
                      <a:pt x="99396" y="8349"/>
                      <a:pt x="99396" y="8349"/>
                    </a:cubicBezTo>
                    <a:cubicBezTo>
                      <a:pt x="92604" y="2854"/>
                      <a:pt x="77847" y="8349"/>
                      <a:pt x="77847" y="8349"/>
                    </a:cubicBezTo>
                    <a:cubicBezTo>
                      <a:pt x="55681" y="7114"/>
                      <a:pt x="50185" y="15635"/>
                      <a:pt x="50185" y="15635"/>
                    </a:cubicBezTo>
                    <a:cubicBezTo>
                      <a:pt x="50185" y="446"/>
                      <a:pt x="40985" y="13227"/>
                      <a:pt x="40985" y="13227"/>
                    </a:cubicBezTo>
                    <a:lnTo>
                      <a:pt x="32403" y="13227"/>
                    </a:lnTo>
                    <a:cubicBezTo>
                      <a:pt x="23759" y="446"/>
                      <a:pt x="13324" y="13227"/>
                      <a:pt x="13324" y="13227"/>
                    </a:cubicBezTo>
                    <a:cubicBezTo>
                      <a:pt x="-12486" y="16870"/>
                      <a:pt x="7149" y="26008"/>
                      <a:pt x="7149" y="26008"/>
                    </a:cubicBezTo>
                    <a:cubicBezTo>
                      <a:pt x="13324" y="38172"/>
                      <a:pt x="23141" y="26008"/>
                      <a:pt x="23141" y="26008"/>
                    </a:cubicBezTo>
                    <a:lnTo>
                      <a:pt x="40985" y="26008"/>
                    </a:lnTo>
                    <a:cubicBezTo>
                      <a:pt x="19436" y="30886"/>
                      <a:pt x="39133" y="35702"/>
                      <a:pt x="39133" y="35702"/>
                    </a:cubicBezTo>
                    <a:cubicBezTo>
                      <a:pt x="63769" y="40580"/>
                      <a:pt x="36046" y="41197"/>
                      <a:pt x="36046" y="41197"/>
                    </a:cubicBezTo>
                    <a:cubicBezTo>
                      <a:pt x="11410" y="43605"/>
                      <a:pt x="29254" y="47248"/>
                      <a:pt x="29254" y="47248"/>
                    </a:cubicBezTo>
                    <a:cubicBezTo>
                      <a:pt x="33576" y="50891"/>
                      <a:pt x="66178" y="53917"/>
                      <a:pt x="66178" y="53917"/>
                    </a:cubicBezTo>
                    <a:cubicBezTo>
                      <a:pt x="47716" y="53917"/>
                      <a:pt x="62472" y="59968"/>
                      <a:pt x="62472" y="59968"/>
                    </a:cubicBezTo>
                    <a:cubicBezTo>
                      <a:pt x="66178" y="63611"/>
                      <a:pt x="80317" y="63611"/>
                      <a:pt x="80317" y="63611"/>
                    </a:cubicBezTo>
                    <a:cubicBezTo>
                      <a:pt x="133232" y="60585"/>
                      <a:pt x="117240" y="50829"/>
                      <a:pt x="117240" y="50829"/>
                    </a:cubicBezTo>
                    <a:cubicBezTo>
                      <a:pt x="115388" y="42309"/>
                      <a:pt x="144284" y="52064"/>
                      <a:pt x="144284" y="52064"/>
                    </a:cubicBezTo>
                    <a:cubicBezTo>
                      <a:pt x="147990" y="56942"/>
                      <a:pt x="168303" y="53299"/>
                      <a:pt x="168303" y="53299"/>
                    </a:cubicBezTo>
                    <a:cubicBezTo>
                      <a:pt x="192322" y="41135"/>
                      <a:pt x="196583" y="48421"/>
                      <a:pt x="196583" y="48421"/>
                    </a:cubicBezTo>
                    <a:cubicBezTo>
                      <a:pt x="178738" y="50829"/>
                      <a:pt x="186765" y="52064"/>
                      <a:pt x="186765" y="52064"/>
                    </a:cubicBezTo>
                    <a:cubicBezTo>
                      <a:pt x="199052" y="63611"/>
                      <a:pt x="184913" y="59968"/>
                      <a:pt x="184913" y="59968"/>
                    </a:cubicBezTo>
                    <a:cubicBezTo>
                      <a:pt x="182443" y="55707"/>
                      <a:pt x="165216" y="59968"/>
                      <a:pt x="165216" y="59968"/>
                    </a:cubicBezTo>
                    <a:cubicBezTo>
                      <a:pt x="135084" y="64845"/>
                      <a:pt x="113535" y="69662"/>
                      <a:pt x="113535" y="69662"/>
                    </a:cubicBezTo>
                    <a:lnTo>
                      <a:pt x="106126" y="71514"/>
                    </a:lnTo>
                    <a:cubicBezTo>
                      <a:pt x="97544" y="60585"/>
                      <a:pt x="88899" y="73366"/>
                      <a:pt x="88899" y="73366"/>
                    </a:cubicBezTo>
                    <a:cubicBezTo>
                      <a:pt x="88899" y="83060"/>
                      <a:pt x="104891" y="78244"/>
                      <a:pt x="104891" y="78244"/>
                    </a:cubicBezTo>
                    <a:lnTo>
                      <a:pt x="142432" y="76392"/>
                    </a:lnTo>
                    <a:cubicBezTo>
                      <a:pt x="173798" y="75774"/>
                      <a:pt x="154719" y="81270"/>
                      <a:pt x="154719" y="81270"/>
                    </a:cubicBezTo>
                    <a:cubicBezTo>
                      <a:pt x="154719" y="86147"/>
                      <a:pt x="126441" y="87321"/>
                      <a:pt x="126441" y="87321"/>
                    </a:cubicBezTo>
                    <a:lnTo>
                      <a:pt x="119031" y="87321"/>
                    </a:lnTo>
                    <a:cubicBezTo>
                      <a:pt x="99335" y="84295"/>
                      <a:pt x="99335" y="90964"/>
                      <a:pt x="99335" y="90964"/>
                    </a:cubicBezTo>
                    <a:cubicBezTo>
                      <a:pt x="101186" y="97014"/>
                      <a:pt x="140580" y="103127"/>
                      <a:pt x="140580" y="103127"/>
                    </a:cubicBezTo>
                    <a:cubicBezTo>
                      <a:pt x="184851" y="100102"/>
                      <a:pt x="184234" y="104980"/>
                      <a:pt x="184234" y="104980"/>
                    </a:cubicBezTo>
                    <a:cubicBezTo>
                      <a:pt x="133171" y="112883"/>
                      <a:pt x="176207" y="114673"/>
                      <a:pt x="176207" y="114673"/>
                    </a:cubicBezTo>
                    <a:lnTo>
                      <a:pt x="182381" y="118317"/>
                    </a:lnTo>
                    <a:cubicBezTo>
                      <a:pt x="192198" y="127455"/>
                      <a:pt x="202078" y="112821"/>
                      <a:pt x="202078" y="112821"/>
                    </a:cubicBezTo>
                    <a:cubicBezTo>
                      <a:pt x="206400" y="111586"/>
                      <a:pt x="219922" y="89111"/>
                      <a:pt x="219922" y="89111"/>
                    </a:cubicBezTo>
                    <a:lnTo>
                      <a:pt x="229122" y="86086"/>
                    </a:lnTo>
                    <a:cubicBezTo>
                      <a:pt x="245114" y="98867"/>
                      <a:pt x="244497" y="68488"/>
                      <a:pt x="244497" y="68488"/>
                    </a:cubicBezTo>
                    <a:cubicBezTo>
                      <a:pt x="269688" y="70341"/>
                      <a:pt x="269688" y="53917"/>
                      <a:pt x="269688" y="53917"/>
                    </a:cubicBezTo>
                    <a:cubicBezTo>
                      <a:pt x="278888" y="55151"/>
                      <a:pt x="286915" y="49039"/>
                      <a:pt x="286915" y="49039"/>
                    </a:cubicBezTo>
                    <a:cubicBezTo>
                      <a:pt x="336743" y="45396"/>
                      <a:pt x="338596" y="52064"/>
                      <a:pt x="338596" y="52064"/>
                    </a:cubicBezTo>
                    <a:cubicBezTo>
                      <a:pt x="305377" y="52064"/>
                      <a:pt x="315812" y="55707"/>
                      <a:pt x="315812" y="55707"/>
                    </a:cubicBezTo>
                    <a:cubicBezTo>
                      <a:pt x="320751" y="63611"/>
                      <a:pt x="341621" y="69662"/>
                      <a:pt x="341621" y="69662"/>
                    </a:cubicBezTo>
                    <a:cubicBezTo>
                      <a:pt x="372370" y="71514"/>
                      <a:pt x="342238" y="78182"/>
                      <a:pt x="342238" y="78182"/>
                    </a:cubicBezTo>
                    <a:lnTo>
                      <a:pt x="329951" y="84233"/>
                    </a:lnTo>
                    <a:cubicBezTo>
                      <a:pt x="339769" y="97014"/>
                      <a:pt x="370579" y="85468"/>
                      <a:pt x="370579" y="85468"/>
                    </a:cubicBezTo>
                    <a:lnTo>
                      <a:pt x="390276" y="87321"/>
                    </a:lnTo>
                    <a:cubicBezTo>
                      <a:pt x="363232" y="92198"/>
                      <a:pt x="397068" y="92816"/>
                      <a:pt x="397068" y="92816"/>
                    </a:cubicBezTo>
                    <a:cubicBezTo>
                      <a:pt x="427199" y="94051"/>
                      <a:pt x="430904" y="83122"/>
                      <a:pt x="430904" y="83122"/>
                    </a:cubicBezTo>
                    <a:lnTo>
                      <a:pt x="439487" y="81270"/>
                    </a:lnTo>
                    <a:cubicBezTo>
                      <a:pt x="475175" y="79417"/>
                      <a:pt x="452391" y="76392"/>
                      <a:pt x="452391" y="7639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AFE8B652-E676-0BB9-2FC7-2071D30BC93F}"/>
                  </a:ext>
                </a:extLst>
              </p:cNvPr>
              <p:cNvSpPr/>
              <p:nvPr/>
            </p:nvSpPr>
            <p:spPr>
              <a:xfrm>
                <a:off x="7675186" y="4046100"/>
                <a:ext cx="5818" cy="9956"/>
              </a:xfrm>
              <a:custGeom>
                <a:avLst/>
                <a:gdLst>
                  <a:gd name="connsiteX0" fmla="*/ 139 w 5818"/>
                  <a:gd name="connsiteY0" fmla="*/ 3450 h 9956"/>
                  <a:gd name="connsiteX1" fmla="*/ 3164 w 5818"/>
                  <a:gd name="connsiteY1" fmla="*/ 609 h 9956"/>
                  <a:gd name="connsiteX2" fmla="*/ 5695 w 5818"/>
                  <a:gd name="connsiteY2" fmla="*/ 4067 h 9956"/>
                  <a:gd name="connsiteX3" fmla="*/ 5201 w 5818"/>
                  <a:gd name="connsiteY3" fmla="*/ 7525 h 9956"/>
                  <a:gd name="connsiteX4" fmla="*/ 2670 w 5818"/>
                  <a:gd name="connsiteY4" fmla="*/ 9254 h 9956"/>
                  <a:gd name="connsiteX5" fmla="*/ 632 w 5818"/>
                  <a:gd name="connsiteY5" fmla="*/ 6969 h 9956"/>
                  <a:gd name="connsiteX6" fmla="*/ 139 w 5818"/>
                  <a:gd name="connsiteY6" fmla="*/ 3512 h 9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8" h="9956">
                    <a:moveTo>
                      <a:pt x="139" y="3450"/>
                    </a:moveTo>
                    <a:cubicBezTo>
                      <a:pt x="139" y="3450"/>
                      <a:pt x="139" y="-1737"/>
                      <a:pt x="3164" y="609"/>
                    </a:cubicBezTo>
                    <a:cubicBezTo>
                      <a:pt x="3164" y="609"/>
                      <a:pt x="5695" y="2338"/>
                      <a:pt x="5695" y="4067"/>
                    </a:cubicBezTo>
                    <a:cubicBezTo>
                      <a:pt x="5695" y="4067"/>
                      <a:pt x="6189" y="6907"/>
                      <a:pt x="5201" y="7525"/>
                    </a:cubicBezTo>
                    <a:cubicBezTo>
                      <a:pt x="5201" y="7525"/>
                      <a:pt x="4708" y="11538"/>
                      <a:pt x="2670" y="9254"/>
                    </a:cubicBezTo>
                    <a:cubicBezTo>
                      <a:pt x="2670" y="9254"/>
                      <a:pt x="3164" y="6969"/>
                      <a:pt x="632" y="6969"/>
                    </a:cubicBezTo>
                    <a:cubicBezTo>
                      <a:pt x="632" y="6969"/>
                      <a:pt x="-356" y="5796"/>
                      <a:pt x="139" y="35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9E4F883D-36D9-D4C1-28AA-9F402B9E88D7}"/>
                  </a:ext>
                </a:extLst>
              </p:cNvPr>
              <p:cNvSpPr/>
              <p:nvPr/>
            </p:nvSpPr>
            <p:spPr>
              <a:xfrm>
                <a:off x="7690650" y="4071584"/>
                <a:ext cx="8541" cy="3624"/>
              </a:xfrm>
              <a:custGeom>
                <a:avLst/>
                <a:gdLst>
                  <a:gd name="connsiteX0" fmla="*/ 1777 w 8541"/>
                  <a:gd name="connsiteY0" fmla="*/ 1923 h 3624"/>
                  <a:gd name="connsiteX1" fmla="*/ 2395 w 8541"/>
                  <a:gd name="connsiteY1" fmla="*/ 194 h 3624"/>
                  <a:gd name="connsiteX2" fmla="*/ 8075 w 8541"/>
                  <a:gd name="connsiteY2" fmla="*/ 1923 h 3624"/>
                  <a:gd name="connsiteX3" fmla="*/ 1777 w 8541"/>
                  <a:gd name="connsiteY3" fmla="*/ 1923 h 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41" h="3624">
                    <a:moveTo>
                      <a:pt x="1777" y="1923"/>
                    </a:moveTo>
                    <a:cubicBezTo>
                      <a:pt x="1777" y="1923"/>
                      <a:pt x="-2606" y="565"/>
                      <a:pt x="2395" y="194"/>
                    </a:cubicBezTo>
                    <a:cubicBezTo>
                      <a:pt x="2395" y="194"/>
                      <a:pt x="10545" y="-855"/>
                      <a:pt x="8075" y="1923"/>
                    </a:cubicBezTo>
                    <a:cubicBezTo>
                      <a:pt x="8075" y="1923"/>
                      <a:pt x="7458" y="5752"/>
                      <a:pt x="1777" y="192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8C5086C7-7D9C-3721-9051-A2A244B8F801}"/>
                  </a:ext>
                </a:extLst>
              </p:cNvPr>
              <p:cNvSpPr/>
              <p:nvPr/>
            </p:nvSpPr>
            <p:spPr>
              <a:xfrm>
                <a:off x="7715390" y="4066060"/>
                <a:ext cx="3976" cy="8475"/>
              </a:xfrm>
              <a:custGeom>
                <a:avLst/>
                <a:gdLst>
                  <a:gd name="connsiteX0" fmla="*/ 130 w 3976"/>
                  <a:gd name="connsiteY0" fmla="*/ 7818 h 8475"/>
                  <a:gd name="connsiteX1" fmla="*/ 3650 w 3976"/>
                  <a:gd name="connsiteY1" fmla="*/ 347 h 8475"/>
                  <a:gd name="connsiteX2" fmla="*/ 130 w 3976"/>
                  <a:gd name="connsiteY2" fmla="*/ 7818 h 8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76" h="8475">
                    <a:moveTo>
                      <a:pt x="130" y="7818"/>
                    </a:moveTo>
                    <a:cubicBezTo>
                      <a:pt x="130" y="7818"/>
                      <a:pt x="-1043" y="-1938"/>
                      <a:pt x="3650" y="347"/>
                    </a:cubicBezTo>
                    <a:cubicBezTo>
                      <a:pt x="3650" y="347"/>
                      <a:pt x="5563" y="11214"/>
                      <a:pt x="130" y="781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DA30811D-0C45-D9DB-B85E-E2BEED70C9E6}"/>
                  </a:ext>
                </a:extLst>
              </p:cNvPr>
              <p:cNvSpPr/>
              <p:nvPr/>
            </p:nvSpPr>
            <p:spPr>
              <a:xfrm>
                <a:off x="7735047" y="4086000"/>
                <a:ext cx="3708" cy="9097"/>
              </a:xfrm>
              <a:custGeom>
                <a:avLst/>
                <a:gdLst>
                  <a:gd name="connsiteX0" fmla="*/ 108 w 3708"/>
                  <a:gd name="connsiteY0" fmla="*/ 8748 h 9097"/>
                  <a:gd name="connsiteX1" fmla="*/ 3133 w 3708"/>
                  <a:gd name="connsiteY1" fmla="*/ 350 h 9097"/>
                  <a:gd name="connsiteX2" fmla="*/ 108 w 3708"/>
                  <a:gd name="connsiteY2" fmla="*/ 8748 h 9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8" h="9097">
                    <a:moveTo>
                      <a:pt x="108" y="8748"/>
                    </a:moveTo>
                    <a:cubicBezTo>
                      <a:pt x="108" y="8748"/>
                      <a:pt x="-881" y="-2058"/>
                      <a:pt x="3133" y="350"/>
                    </a:cubicBezTo>
                    <a:cubicBezTo>
                      <a:pt x="3133" y="350"/>
                      <a:pt x="5665" y="11155"/>
                      <a:pt x="108" y="87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ABB9D272-1CD4-8169-E8D1-F1AB4C43217D}"/>
                  </a:ext>
                </a:extLst>
              </p:cNvPr>
              <p:cNvSpPr/>
              <p:nvPr/>
            </p:nvSpPr>
            <p:spPr>
              <a:xfrm>
                <a:off x="8074213" y="4365115"/>
                <a:ext cx="19814" cy="22606"/>
              </a:xfrm>
              <a:custGeom>
                <a:avLst/>
                <a:gdLst>
                  <a:gd name="connsiteX0" fmla="*/ 3317 w 19814"/>
                  <a:gd name="connsiteY0" fmla="*/ 4273 h 22606"/>
                  <a:gd name="connsiteX1" fmla="*/ 13505 w 19814"/>
                  <a:gd name="connsiteY1" fmla="*/ 2853 h 22606"/>
                  <a:gd name="connsiteX2" fmla="*/ 16530 w 19814"/>
                  <a:gd name="connsiteY2" fmla="*/ 8595 h 22606"/>
                  <a:gd name="connsiteX3" fmla="*/ 18321 w 19814"/>
                  <a:gd name="connsiteY3" fmla="*/ 16498 h 22606"/>
                  <a:gd name="connsiteX4" fmla="*/ 8133 w 19814"/>
                  <a:gd name="connsiteY4" fmla="*/ 18659 h 22606"/>
                  <a:gd name="connsiteX5" fmla="*/ 2761 w 19814"/>
                  <a:gd name="connsiteY5" fmla="*/ 11497 h 22606"/>
                  <a:gd name="connsiteX6" fmla="*/ 3379 w 19814"/>
                  <a:gd name="connsiteY6" fmla="*/ 4335 h 22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14" h="22606">
                    <a:moveTo>
                      <a:pt x="3317" y="4273"/>
                    </a:moveTo>
                    <a:cubicBezTo>
                      <a:pt x="3317" y="4273"/>
                      <a:pt x="7516" y="-4310"/>
                      <a:pt x="13505" y="2853"/>
                    </a:cubicBezTo>
                    <a:lnTo>
                      <a:pt x="16530" y="8595"/>
                    </a:lnTo>
                    <a:cubicBezTo>
                      <a:pt x="16530" y="8595"/>
                      <a:pt x="22520" y="11435"/>
                      <a:pt x="18321" y="16498"/>
                    </a:cubicBezTo>
                    <a:cubicBezTo>
                      <a:pt x="18321" y="16498"/>
                      <a:pt x="17704" y="28662"/>
                      <a:pt x="8133" y="18659"/>
                    </a:cubicBezTo>
                    <a:cubicBezTo>
                      <a:pt x="8133" y="18659"/>
                      <a:pt x="2761" y="18659"/>
                      <a:pt x="2761" y="11497"/>
                    </a:cubicBezTo>
                    <a:cubicBezTo>
                      <a:pt x="2761" y="11497"/>
                      <a:pt x="-3845" y="5755"/>
                      <a:pt x="3379" y="433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91180F45-3091-60CC-1659-CC1C9A466921}"/>
                  </a:ext>
                </a:extLst>
              </p:cNvPr>
              <p:cNvSpPr/>
              <p:nvPr/>
            </p:nvSpPr>
            <p:spPr>
              <a:xfrm>
                <a:off x="8143573" y="4334282"/>
                <a:ext cx="12900" cy="21191"/>
              </a:xfrm>
              <a:custGeom>
                <a:avLst/>
                <a:gdLst>
                  <a:gd name="connsiteX0" fmla="*/ 5272 w 12900"/>
                  <a:gd name="connsiteY0" fmla="*/ 4789 h 21191"/>
                  <a:gd name="connsiteX1" fmla="*/ 9903 w 12900"/>
                  <a:gd name="connsiteY1" fmla="*/ 5407 h 21191"/>
                  <a:gd name="connsiteX2" fmla="*/ 5272 w 12900"/>
                  <a:gd name="connsiteY2" fmla="*/ 17817 h 21191"/>
                  <a:gd name="connsiteX3" fmla="*/ 24 w 12900"/>
                  <a:gd name="connsiteY3" fmla="*/ 15965 h 21191"/>
                  <a:gd name="connsiteX4" fmla="*/ 5272 w 12900"/>
                  <a:gd name="connsiteY4" fmla="*/ 4789 h 2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0" h="21191">
                    <a:moveTo>
                      <a:pt x="5272" y="4789"/>
                    </a:moveTo>
                    <a:cubicBezTo>
                      <a:pt x="5272" y="4789"/>
                      <a:pt x="7927" y="-6387"/>
                      <a:pt x="9903" y="5407"/>
                    </a:cubicBezTo>
                    <a:cubicBezTo>
                      <a:pt x="9903" y="5407"/>
                      <a:pt x="19103" y="13495"/>
                      <a:pt x="5272" y="17817"/>
                    </a:cubicBezTo>
                    <a:cubicBezTo>
                      <a:pt x="5272" y="17817"/>
                      <a:pt x="1320" y="26523"/>
                      <a:pt x="24" y="15965"/>
                    </a:cubicBezTo>
                    <a:cubicBezTo>
                      <a:pt x="24" y="15965"/>
                      <a:pt x="-656" y="7876"/>
                      <a:pt x="5272" y="47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8E6F53CD-A214-C788-1DEE-D8B85C265E1F}"/>
                  </a:ext>
                </a:extLst>
              </p:cNvPr>
              <p:cNvSpPr/>
              <p:nvPr/>
            </p:nvSpPr>
            <p:spPr>
              <a:xfrm>
                <a:off x="8515702" y="5326994"/>
                <a:ext cx="58896" cy="38024"/>
              </a:xfrm>
              <a:custGeom>
                <a:avLst/>
                <a:gdLst>
                  <a:gd name="connsiteX0" fmla="*/ 20839 w 58896"/>
                  <a:gd name="connsiteY0" fmla="*/ 30928 h 38024"/>
                  <a:gd name="connsiteX1" fmla="*/ 8305 w 58896"/>
                  <a:gd name="connsiteY1" fmla="*/ 29694 h 38024"/>
                  <a:gd name="connsiteX2" fmla="*/ 2624 w 58896"/>
                  <a:gd name="connsiteY2" fmla="*/ 35189 h 38024"/>
                  <a:gd name="connsiteX3" fmla="*/ 3242 w 58896"/>
                  <a:gd name="connsiteY3" fmla="*/ 25495 h 38024"/>
                  <a:gd name="connsiteX4" fmla="*/ 5773 w 58896"/>
                  <a:gd name="connsiteY4" fmla="*/ 4872 h 38024"/>
                  <a:gd name="connsiteX5" fmla="*/ 10775 w 58896"/>
                  <a:gd name="connsiteY5" fmla="*/ 1847 h 38024"/>
                  <a:gd name="connsiteX6" fmla="*/ 9540 w 58896"/>
                  <a:gd name="connsiteY6" fmla="*/ 8515 h 38024"/>
                  <a:gd name="connsiteX7" fmla="*/ 15220 w 58896"/>
                  <a:gd name="connsiteY7" fmla="*/ 10923 h 38024"/>
                  <a:gd name="connsiteX8" fmla="*/ 19604 w 58896"/>
                  <a:gd name="connsiteY8" fmla="*/ 11541 h 38024"/>
                  <a:gd name="connsiteX9" fmla="*/ 20839 w 58896"/>
                  <a:gd name="connsiteY9" fmla="*/ 18826 h 38024"/>
                  <a:gd name="connsiteX10" fmla="*/ 27755 w 58896"/>
                  <a:gd name="connsiteY10" fmla="*/ 13331 h 38024"/>
                  <a:gd name="connsiteX11" fmla="*/ 24606 w 58896"/>
                  <a:gd name="connsiteY11" fmla="*/ 20000 h 38024"/>
                  <a:gd name="connsiteX12" fmla="*/ 36522 w 58896"/>
                  <a:gd name="connsiteY12" fmla="*/ 21852 h 38024"/>
                  <a:gd name="connsiteX13" fmla="*/ 44056 w 58896"/>
                  <a:gd name="connsiteY13" fmla="*/ 15801 h 38024"/>
                  <a:gd name="connsiteX14" fmla="*/ 50354 w 58896"/>
                  <a:gd name="connsiteY14" fmla="*/ 15801 h 38024"/>
                  <a:gd name="connsiteX15" fmla="*/ 57269 w 58896"/>
                  <a:gd name="connsiteY15" fmla="*/ 13393 h 38024"/>
                  <a:gd name="connsiteX16" fmla="*/ 54737 w 58896"/>
                  <a:gd name="connsiteY16" fmla="*/ 24939 h 38024"/>
                  <a:gd name="connsiteX17" fmla="*/ 49736 w 58896"/>
                  <a:gd name="connsiteY17" fmla="*/ 24321 h 38024"/>
                  <a:gd name="connsiteX18" fmla="*/ 34670 w 58896"/>
                  <a:gd name="connsiteY18" fmla="*/ 24939 h 38024"/>
                  <a:gd name="connsiteX19" fmla="*/ 39671 w 58896"/>
                  <a:gd name="connsiteY19" fmla="*/ 31608 h 38024"/>
                  <a:gd name="connsiteX20" fmla="*/ 50971 w 58896"/>
                  <a:gd name="connsiteY20" fmla="*/ 31608 h 38024"/>
                  <a:gd name="connsiteX21" fmla="*/ 36522 w 58896"/>
                  <a:gd name="connsiteY21" fmla="*/ 35868 h 38024"/>
                  <a:gd name="connsiteX22" fmla="*/ 27755 w 58896"/>
                  <a:gd name="connsiteY22" fmla="*/ 37103 h 38024"/>
                  <a:gd name="connsiteX23" fmla="*/ 20839 w 58896"/>
                  <a:gd name="connsiteY23" fmla="*/ 31052 h 3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8896" h="38024">
                    <a:moveTo>
                      <a:pt x="20839" y="30928"/>
                    </a:moveTo>
                    <a:lnTo>
                      <a:pt x="8305" y="29694"/>
                    </a:lnTo>
                    <a:cubicBezTo>
                      <a:pt x="8305" y="29694"/>
                      <a:pt x="13307" y="36979"/>
                      <a:pt x="2624" y="35189"/>
                    </a:cubicBezTo>
                    <a:cubicBezTo>
                      <a:pt x="2624" y="35189"/>
                      <a:pt x="-3673" y="29694"/>
                      <a:pt x="3242" y="25495"/>
                    </a:cubicBezTo>
                    <a:cubicBezTo>
                      <a:pt x="3242" y="25495"/>
                      <a:pt x="-3673" y="12158"/>
                      <a:pt x="5773" y="4872"/>
                    </a:cubicBezTo>
                    <a:cubicBezTo>
                      <a:pt x="5773" y="4872"/>
                      <a:pt x="8305" y="-3649"/>
                      <a:pt x="10775" y="1847"/>
                    </a:cubicBezTo>
                    <a:cubicBezTo>
                      <a:pt x="10775" y="1847"/>
                      <a:pt x="17073" y="7342"/>
                      <a:pt x="9540" y="8515"/>
                    </a:cubicBezTo>
                    <a:cubicBezTo>
                      <a:pt x="9540" y="8515"/>
                      <a:pt x="7009" y="11541"/>
                      <a:pt x="15220" y="10923"/>
                    </a:cubicBezTo>
                    <a:cubicBezTo>
                      <a:pt x="15220" y="10923"/>
                      <a:pt x="18370" y="7280"/>
                      <a:pt x="19604" y="11541"/>
                    </a:cubicBezTo>
                    <a:cubicBezTo>
                      <a:pt x="19604" y="11541"/>
                      <a:pt x="12689" y="19444"/>
                      <a:pt x="20839" y="18826"/>
                    </a:cubicBezTo>
                    <a:cubicBezTo>
                      <a:pt x="20839" y="18826"/>
                      <a:pt x="20222" y="8515"/>
                      <a:pt x="27755" y="13331"/>
                    </a:cubicBezTo>
                    <a:cubicBezTo>
                      <a:pt x="27755" y="13331"/>
                      <a:pt x="28989" y="16356"/>
                      <a:pt x="24606" y="20000"/>
                    </a:cubicBezTo>
                    <a:lnTo>
                      <a:pt x="36522" y="21852"/>
                    </a:lnTo>
                    <a:cubicBezTo>
                      <a:pt x="36522" y="21852"/>
                      <a:pt x="39054" y="15801"/>
                      <a:pt x="44056" y="15801"/>
                    </a:cubicBezTo>
                    <a:lnTo>
                      <a:pt x="50354" y="15801"/>
                    </a:lnTo>
                    <a:cubicBezTo>
                      <a:pt x="50354" y="15801"/>
                      <a:pt x="52885" y="7897"/>
                      <a:pt x="57269" y="13393"/>
                    </a:cubicBezTo>
                    <a:cubicBezTo>
                      <a:pt x="57269" y="13393"/>
                      <a:pt x="62270" y="22531"/>
                      <a:pt x="54737" y="24939"/>
                    </a:cubicBezTo>
                    <a:cubicBezTo>
                      <a:pt x="54737" y="24939"/>
                      <a:pt x="51588" y="30990"/>
                      <a:pt x="49736" y="24321"/>
                    </a:cubicBezTo>
                    <a:lnTo>
                      <a:pt x="34670" y="24939"/>
                    </a:lnTo>
                    <a:cubicBezTo>
                      <a:pt x="34670" y="24939"/>
                      <a:pt x="32139" y="30990"/>
                      <a:pt x="39671" y="31608"/>
                    </a:cubicBezTo>
                    <a:cubicBezTo>
                      <a:pt x="39671" y="31608"/>
                      <a:pt x="47822" y="26730"/>
                      <a:pt x="50971" y="31608"/>
                    </a:cubicBezTo>
                    <a:cubicBezTo>
                      <a:pt x="50971" y="31608"/>
                      <a:pt x="55972" y="42536"/>
                      <a:pt x="36522" y="35868"/>
                    </a:cubicBezTo>
                    <a:cubicBezTo>
                      <a:pt x="36522" y="35868"/>
                      <a:pt x="31521" y="25556"/>
                      <a:pt x="27755" y="37103"/>
                    </a:cubicBezTo>
                    <a:cubicBezTo>
                      <a:pt x="27755" y="37103"/>
                      <a:pt x="20222" y="39511"/>
                      <a:pt x="20839" y="310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1E25E7C0-F066-0966-CEB9-5C3E3827A6F7}"/>
                  </a:ext>
                </a:extLst>
              </p:cNvPr>
              <p:cNvSpPr/>
              <p:nvPr/>
            </p:nvSpPr>
            <p:spPr>
              <a:xfrm>
                <a:off x="8662189" y="5474929"/>
                <a:ext cx="16166" cy="11159"/>
              </a:xfrm>
              <a:custGeom>
                <a:avLst/>
                <a:gdLst>
                  <a:gd name="connsiteX0" fmla="*/ 2596 w 16166"/>
                  <a:gd name="connsiteY0" fmla="*/ 0 h 11159"/>
                  <a:gd name="connsiteX1" fmla="*/ 14821 w 16166"/>
                  <a:gd name="connsiteY1" fmla="*/ 10064 h 11159"/>
                  <a:gd name="connsiteX2" fmla="*/ 6486 w 16166"/>
                  <a:gd name="connsiteY2" fmla="*/ 8829 h 11159"/>
                  <a:gd name="connsiteX3" fmla="*/ 2658 w 16166"/>
                  <a:gd name="connsiteY3" fmla="*/ 62 h 11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66" h="11159">
                    <a:moveTo>
                      <a:pt x="2596" y="0"/>
                    </a:moveTo>
                    <a:cubicBezTo>
                      <a:pt x="2596" y="0"/>
                      <a:pt x="21242" y="2532"/>
                      <a:pt x="14821" y="10064"/>
                    </a:cubicBezTo>
                    <a:cubicBezTo>
                      <a:pt x="14821" y="10064"/>
                      <a:pt x="9696" y="13213"/>
                      <a:pt x="6486" y="8829"/>
                    </a:cubicBezTo>
                    <a:cubicBezTo>
                      <a:pt x="6486" y="8829"/>
                      <a:pt x="-5060" y="1297"/>
                      <a:pt x="2658" y="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303B6227-44D8-B95C-3671-7B18B15687E7}"/>
                  </a:ext>
                </a:extLst>
              </p:cNvPr>
              <p:cNvSpPr/>
              <p:nvPr/>
            </p:nvSpPr>
            <p:spPr>
              <a:xfrm>
                <a:off x="7487443" y="5266108"/>
                <a:ext cx="11087" cy="4092"/>
              </a:xfrm>
              <a:custGeom>
                <a:avLst/>
                <a:gdLst>
                  <a:gd name="connsiteX0" fmla="*/ 1844 w 11087"/>
                  <a:gd name="connsiteY0" fmla="*/ 1729 h 4092"/>
                  <a:gd name="connsiteX1" fmla="*/ 8636 w 11087"/>
                  <a:gd name="connsiteY1" fmla="*/ 1729 h 4092"/>
                  <a:gd name="connsiteX2" fmla="*/ 5240 w 11087"/>
                  <a:gd name="connsiteY2" fmla="*/ 4075 h 4092"/>
                  <a:gd name="connsiteX3" fmla="*/ 1844 w 11087"/>
                  <a:gd name="connsiteY3" fmla="*/ 1729 h 4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87" h="4092">
                    <a:moveTo>
                      <a:pt x="1844" y="1729"/>
                    </a:moveTo>
                    <a:cubicBezTo>
                      <a:pt x="1844" y="1729"/>
                      <a:pt x="4684" y="-2161"/>
                      <a:pt x="8636" y="1729"/>
                    </a:cubicBezTo>
                    <a:cubicBezTo>
                      <a:pt x="8636" y="1729"/>
                      <a:pt x="15983" y="4075"/>
                      <a:pt x="5240" y="4075"/>
                    </a:cubicBezTo>
                    <a:cubicBezTo>
                      <a:pt x="5240" y="4075"/>
                      <a:pt x="-3775" y="4446"/>
                      <a:pt x="1844" y="17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817C4A6-6942-E52B-364E-31F0AB961D23}"/>
                  </a:ext>
                </a:extLst>
              </p:cNvPr>
              <p:cNvSpPr/>
              <p:nvPr/>
            </p:nvSpPr>
            <p:spPr>
              <a:xfrm>
                <a:off x="5007966" y="5515923"/>
                <a:ext cx="58066" cy="26623"/>
              </a:xfrm>
              <a:custGeom>
                <a:avLst/>
                <a:gdLst>
                  <a:gd name="connsiteX0" fmla="*/ 57343 w 58066"/>
                  <a:gd name="connsiteY0" fmla="*/ 23283 h 26623"/>
                  <a:gd name="connsiteX1" fmla="*/ 46908 w 58066"/>
                  <a:gd name="connsiteY1" fmla="*/ 22171 h 26623"/>
                  <a:gd name="connsiteX2" fmla="*/ 26039 w 58066"/>
                  <a:gd name="connsiteY2" fmla="*/ 12292 h 26623"/>
                  <a:gd name="connsiteX3" fmla="*/ 13752 w 58066"/>
                  <a:gd name="connsiteY3" fmla="*/ 9020 h 26623"/>
                  <a:gd name="connsiteX4" fmla="*/ 2082 w 58066"/>
                  <a:gd name="connsiteY4" fmla="*/ 5747 h 26623"/>
                  <a:gd name="connsiteX5" fmla="*/ 22334 w 58066"/>
                  <a:gd name="connsiteY5" fmla="*/ 252 h 26623"/>
                  <a:gd name="connsiteX6" fmla="*/ 34621 w 58066"/>
                  <a:gd name="connsiteY6" fmla="*/ 5747 h 26623"/>
                  <a:gd name="connsiteX7" fmla="*/ 57343 w 58066"/>
                  <a:gd name="connsiteY7" fmla="*/ 23344 h 2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066" h="26623">
                    <a:moveTo>
                      <a:pt x="57343" y="23283"/>
                    </a:moveTo>
                    <a:cubicBezTo>
                      <a:pt x="57343" y="23283"/>
                      <a:pt x="51169" y="31494"/>
                      <a:pt x="46908" y="22171"/>
                    </a:cubicBezTo>
                    <a:cubicBezTo>
                      <a:pt x="46908" y="22171"/>
                      <a:pt x="35239" y="12292"/>
                      <a:pt x="26039" y="12292"/>
                    </a:cubicBezTo>
                    <a:lnTo>
                      <a:pt x="13752" y="9020"/>
                    </a:lnTo>
                    <a:cubicBezTo>
                      <a:pt x="13752" y="9020"/>
                      <a:pt x="10664" y="5191"/>
                      <a:pt x="2082" y="5747"/>
                    </a:cubicBezTo>
                    <a:cubicBezTo>
                      <a:pt x="2082" y="5747"/>
                      <a:pt x="-9588" y="-1415"/>
                      <a:pt x="22334" y="252"/>
                    </a:cubicBezTo>
                    <a:cubicBezTo>
                      <a:pt x="22334" y="252"/>
                      <a:pt x="34621" y="-1415"/>
                      <a:pt x="34621" y="5747"/>
                    </a:cubicBezTo>
                    <a:cubicBezTo>
                      <a:pt x="34621" y="5747"/>
                      <a:pt x="62900" y="13959"/>
                      <a:pt x="57343" y="233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A3923FEB-E35A-BB42-00B4-2F3B41F6057C}"/>
                  </a:ext>
                </a:extLst>
              </p:cNvPr>
              <p:cNvSpPr/>
              <p:nvPr/>
            </p:nvSpPr>
            <p:spPr>
              <a:xfrm>
                <a:off x="5001174" y="5514507"/>
                <a:ext cx="7435" cy="5432"/>
              </a:xfrm>
              <a:custGeom>
                <a:avLst/>
                <a:gdLst>
                  <a:gd name="connsiteX0" fmla="*/ 599 w 7435"/>
                  <a:gd name="connsiteY0" fmla="*/ 5248 h 5432"/>
                  <a:gd name="connsiteX1" fmla="*/ 6836 w 7435"/>
                  <a:gd name="connsiteY1" fmla="*/ 0 h 5432"/>
                  <a:gd name="connsiteX2" fmla="*/ 599 w 7435"/>
                  <a:gd name="connsiteY2" fmla="*/ 5248 h 5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35" h="5432">
                    <a:moveTo>
                      <a:pt x="599" y="5248"/>
                    </a:moveTo>
                    <a:cubicBezTo>
                      <a:pt x="599" y="5248"/>
                      <a:pt x="-2858" y="0"/>
                      <a:pt x="6836" y="0"/>
                    </a:cubicBezTo>
                    <a:cubicBezTo>
                      <a:pt x="6836" y="0"/>
                      <a:pt x="10293" y="6606"/>
                      <a:pt x="599" y="52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2AC53489-D248-AD5B-AB26-5712200943C1}"/>
                  </a:ext>
                </a:extLst>
              </p:cNvPr>
              <p:cNvSpPr/>
              <p:nvPr/>
            </p:nvSpPr>
            <p:spPr>
              <a:xfrm>
                <a:off x="987770" y="2874525"/>
                <a:ext cx="13114" cy="11895"/>
              </a:xfrm>
              <a:custGeom>
                <a:avLst/>
                <a:gdLst>
                  <a:gd name="connsiteX0" fmla="*/ 5654 w 13114"/>
                  <a:gd name="connsiteY0" fmla="*/ 9591 h 11895"/>
                  <a:gd name="connsiteX1" fmla="*/ 2134 w 13114"/>
                  <a:gd name="connsiteY1" fmla="*/ 3540 h 11895"/>
                  <a:gd name="connsiteX2" fmla="*/ 11458 w 13114"/>
                  <a:gd name="connsiteY2" fmla="*/ 2429 h 11895"/>
                  <a:gd name="connsiteX3" fmla="*/ 10902 w 13114"/>
                  <a:gd name="connsiteY3" fmla="*/ 6812 h 11895"/>
                  <a:gd name="connsiteX4" fmla="*/ 5654 w 13114"/>
                  <a:gd name="connsiteY4" fmla="*/ 9529 h 1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4" h="11895">
                    <a:moveTo>
                      <a:pt x="5654" y="9591"/>
                    </a:moveTo>
                    <a:cubicBezTo>
                      <a:pt x="5654" y="9591"/>
                      <a:pt x="-4225" y="10702"/>
                      <a:pt x="2134" y="3540"/>
                    </a:cubicBezTo>
                    <a:cubicBezTo>
                      <a:pt x="2134" y="3540"/>
                      <a:pt x="4481" y="-3622"/>
                      <a:pt x="11458" y="2429"/>
                    </a:cubicBezTo>
                    <a:cubicBezTo>
                      <a:pt x="11458" y="2429"/>
                      <a:pt x="15533" y="4096"/>
                      <a:pt x="10902" y="6812"/>
                    </a:cubicBezTo>
                    <a:cubicBezTo>
                      <a:pt x="10902" y="6812"/>
                      <a:pt x="10902" y="16136"/>
                      <a:pt x="5654" y="95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3D99E191-9E1A-B902-1879-88A799F6AF07}"/>
                  </a:ext>
                </a:extLst>
              </p:cNvPr>
              <p:cNvSpPr/>
              <p:nvPr/>
            </p:nvSpPr>
            <p:spPr>
              <a:xfrm>
                <a:off x="1039616" y="2893957"/>
                <a:ext cx="14327" cy="20010"/>
              </a:xfrm>
              <a:custGeom>
                <a:avLst/>
                <a:gdLst>
                  <a:gd name="connsiteX0" fmla="*/ 734 w 14327"/>
                  <a:gd name="connsiteY0" fmla="*/ 9548 h 20010"/>
                  <a:gd name="connsiteX1" fmla="*/ 7711 w 14327"/>
                  <a:gd name="connsiteY1" fmla="*/ 780 h 20010"/>
                  <a:gd name="connsiteX2" fmla="*/ 10613 w 14327"/>
                  <a:gd name="connsiteY2" fmla="*/ 7942 h 20010"/>
                  <a:gd name="connsiteX3" fmla="*/ 13515 w 14327"/>
                  <a:gd name="connsiteY3" fmla="*/ 17513 h 20010"/>
                  <a:gd name="connsiteX4" fmla="*/ 4192 w 14327"/>
                  <a:gd name="connsiteY4" fmla="*/ 17513 h 20010"/>
                  <a:gd name="connsiteX5" fmla="*/ 672 w 14327"/>
                  <a:gd name="connsiteY5" fmla="*/ 9548 h 20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27" h="20010">
                    <a:moveTo>
                      <a:pt x="734" y="9548"/>
                    </a:moveTo>
                    <a:cubicBezTo>
                      <a:pt x="734" y="9548"/>
                      <a:pt x="-3341" y="-3233"/>
                      <a:pt x="7711" y="780"/>
                    </a:cubicBezTo>
                    <a:cubicBezTo>
                      <a:pt x="7711" y="780"/>
                      <a:pt x="7156" y="7942"/>
                      <a:pt x="10613" y="7942"/>
                    </a:cubicBezTo>
                    <a:cubicBezTo>
                      <a:pt x="10613" y="7942"/>
                      <a:pt x="16417" y="9548"/>
                      <a:pt x="13515" y="17513"/>
                    </a:cubicBezTo>
                    <a:cubicBezTo>
                      <a:pt x="13515" y="17513"/>
                      <a:pt x="8884" y="23132"/>
                      <a:pt x="4192" y="17513"/>
                    </a:cubicBezTo>
                    <a:cubicBezTo>
                      <a:pt x="4192" y="17513"/>
                      <a:pt x="4192" y="13499"/>
                      <a:pt x="672" y="95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8AD76574-E913-EC29-9435-1E6C8E5667C6}"/>
                  </a:ext>
                </a:extLst>
              </p:cNvPr>
              <p:cNvSpPr/>
              <p:nvPr/>
            </p:nvSpPr>
            <p:spPr>
              <a:xfrm>
                <a:off x="1072088" y="2912060"/>
                <a:ext cx="15458" cy="7596"/>
              </a:xfrm>
              <a:custGeom>
                <a:avLst/>
                <a:gdLst>
                  <a:gd name="connsiteX0" fmla="*/ 431 w 15458"/>
                  <a:gd name="connsiteY0" fmla="*/ 3423 h 7596"/>
                  <a:gd name="connsiteX1" fmla="*/ 8643 w 15458"/>
                  <a:gd name="connsiteY1" fmla="*/ 274 h 7596"/>
                  <a:gd name="connsiteX2" fmla="*/ 15250 w 15458"/>
                  <a:gd name="connsiteY2" fmla="*/ 4657 h 7596"/>
                  <a:gd name="connsiteX3" fmla="*/ 8643 w 15458"/>
                  <a:gd name="connsiteY3" fmla="*/ 5275 h 7596"/>
                  <a:gd name="connsiteX4" fmla="*/ 431 w 15458"/>
                  <a:gd name="connsiteY4" fmla="*/ 3423 h 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58" h="7596">
                    <a:moveTo>
                      <a:pt x="431" y="3423"/>
                    </a:moveTo>
                    <a:cubicBezTo>
                      <a:pt x="431" y="3423"/>
                      <a:pt x="-2841" y="-961"/>
                      <a:pt x="8643" y="274"/>
                    </a:cubicBezTo>
                    <a:cubicBezTo>
                      <a:pt x="8643" y="274"/>
                      <a:pt x="16855" y="-1641"/>
                      <a:pt x="15250" y="4657"/>
                    </a:cubicBezTo>
                    <a:lnTo>
                      <a:pt x="8643" y="5275"/>
                    </a:lnTo>
                    <a:cubicBezTo>
                      <a:pt x="8643" y="5275"/>
                      <a:pt x="3148" y="11573"/>
                      <a:pt x="431" y="342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3D1C5CC9-09E6-3B93-865E-8601C51FFB94}"/>
                  </a:ext>
                </a:extLst>
              </p:cNvPr>
              <p:cNvSpPr/>
              <p:nvPr/>
            </p:nvSpPr>
            <p:spPr>
              <a:xfrm>
                <a:off x="1089005" y="2920890"/>
                <a:ext cx="23162" cy="14967"/>
              </a:xfrm>
              <a:custGeom>
                <a:avLst/>
                <a:gdLst>
                  <a:gd name="connsiteX0" fmla="*/ 8336 w 23162"/>
                  <a:gd name="connsiteY0" fmla="*/ 7682 h 14967"/>
                  <a:gd name="connsiteX1" fmla="*/ 0 w 23162"/>
                  <a:gd name="connsiteY1" fmla="*/ 1940 h 14967"/>
                  <a:gd name="connsiteX2" fmla="*/ 15930 w 23162"/>
                  <a:gd name="connsiteY2" fmla="*/ 4472 h 14967"/>
                  <a:gd name="connsiteX3" fmla="*/ 22166 w 23162"/>
                  <a:gd name="connsiteY3" fmla="*/ 12745 h 14967"/>
                  <a:gd name="connsiteX4" fmla="*/ 13831 w 23162"/>
                  <a:gd name="connsiteY4" fmla="*/ 14659 h 14967"/>
                  <a:gd name="connsiteX5" fmla="*/ 8274 w 23162"/>
                  <a:gd name="connsiteY5" fmla="*/ 7620 h 1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62" h="14967">
                    <a:moveTo>
                      <a:pt x="8336" y="7682"/>
                    </a:moveTo>
                    <a:cubicBezTo>
                      <a:pt x="8336" y="7682"/>
                      <a:pt x="679" y="10893"/>
                      <a:pt x="0" y="1940"/>
                    </a:cubicBezTo>
                    <a:cubicBezTo>
                      <a:pt x="0" y="1940"/>
                      <a:pt x="11793" y="-3802"/>
                      <a:pt x="15930" y="4472"/>
                    </a:cubicBezTo>
                    <a:cubicBezTo>
                      <a:pt x="15930" y="4472"/>
                      <a:pt x="26365" y="5768"/>
                      <a:pt x="22166" y="12745"/>
                    </a:cubicBezTo>
                    <a:cubicBezTo>
                      <a:pt x="22166" y="12745"/>
                      <a:pt x="16609" y="15956"/>
                      <a:pt x="13831" y="14659"/>
                    </a:cubicBezTo>
                    <a:cubicBezTo>
                      <a:pt x="13831" y="14659"/>
                      <a:pt x="7595" y="15956"/>
                      <a:pt x="8274" y="76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F17F571D-E047-95F4-1141-0164DE100FB4}"/>
                  </a:ext>
                </a:extLst>
              </p:cNvPr>
              <p:cNvSpPr/>
              <p:nvPr/>
            </p:nvSpPr>
            <p:spPr>
              <a:xfrm>
                <a:off x="1115370" y="2943453"/>
                <a:ext cx="35555" cy="49010"/>
              </a:xfrm>
              <a:custGeom>
                <a:avLst/>
                <a:gdLst>
                  <a:gd name="connsiteX0" fmla="*/ 7903 w 35555"/>
                  <a:gd name="connsiteY0" fmla="*/ 13522 h 49010"/>
                  <a:gd name="connsiteX1" fmla="*/ 10188 w 35555"/>
                  <a:gd name="connsiteY1" fmla="*/ 0 h 49010"/>
                  <a:gd name="connsiteX2" fmla="*/ 10744 w 35555"/>
                  <a:gd name="connsiteY2" fmla="*/ 3890 h 49010"/>
                  <a:gd name="connsiteX3" fmla="*/ 28835 w 35555"/>
                  <a:gd name="connsiteY3" fmla="*/ 19944 h 49010"/>
                  <a:gd name="connsiteX4" fmla="*/ 33898 w 35555"/>
                  <a:gd name="connsiteY4" fmla="*/ 30255 h 49010"/>
                  <a:gd name="connsiteX5" fmla="*/ 23710 w 35555"/>
                  <a:gd name="connsiteY5" fmla="*/ 36676 h 49010"/>
                  <a:gd name="connsiteX6" fmla="*/ 13522 w 35555"/>
                  <a:gd name="connsiteY6" fmla="*/ 46309 h 49010"/>
                  <a:gd name="connsiteX7" fmla="*/ 8459 w 35555"/>
                  <a:gd name="connsiteY7" fmla="*/ 45691 h 49010"/>
                  <a:gd name="connsiteX8" fmla="*/ 5063 w 35555"/>
                  <a:gd name="connsiteY8" fmla="*/ 30255 h 49010"/>
                  <a:gd name="connsiteX9" fmla="*/ 0 w 35555"/>
                  <a:gd name="connsiteY9" fmla="*/ 22537 h 49010"/>
                  <a:gd name="connsiteX10" fmla="*/ 7903 w 35555"/>
                  <a:gd name="connsiteY10" fmla="*/ 13522 h 4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555" h="49010">
                    <a:moveTo>
                      <a:pt x="7903" y="13522"/>
                    </a:moveTo>
                    <a:cubicBezTo>
                      <a:pt x="7903" y="13522"/>
                      <a:pt x="3952" y="679"/>
                      <a:pt x="10188" y="0"/>
                    </a:cubicBezTo>
                    <a:cubicBezTo>
                      <a:pt x="10188" y="0"/>
                      <a:pt x="11855" y="617"/>
                      <a:pt x="10744" y="3890"/>
                    </a:cubicBezTo>
                    <a:cubicBezTo>
                      <a:pt x="10744" y="3890"/>
                      <a:pt x="25995" y="6483"/>
                      <a:pt x="28835" y="19944"/>
                    </a:cubicBezTo>
                    <a:cubicBezTo>
                      <a:pt x="28835" y="19944"/>
                      <a:pt x="39578" y="25068"/>
                      <a:pt x="33898" y="30255"/>
                    </a:cubicBezTo>
                    <a:cubicBezTo>
                      <a:pt x="33898" y="30255"/>
                      <a:pt x="32231" y="37356"/>
                      <a:pt x="23710" y="36676"/>
                    </a:cubicBezTo>
                    <a:cubicBezTo>
                      <a:pt x="23710" y="36676"/>
                      <a:pt x="14078" y="40566"/>
                      <a:pt x="13522" y="46309"/>
                    </a:cubicBezTo>
                    <a:cubicBezTo>
                      <a:pt x="13522" y="52730"/>
                      <a:pt x="8459" y="45691"/>
                      <a:pt x="8459" y="45691"/>
                    </a:cubicBezTo>
                    <a:cubicBezTo>
                      <a:pt x="8459" y="45691"/>
                      <a:pt x="4507" y="43098"/>
                      <a:pt x="5063" y="30255"/>
                    </a:cubicBezTo>
                    <a:cubicBezTo>
                      <a:pt x="5063" y="30255"/>
                      <a:pt x="0" y="27044"/>
                      <a:pt x="0" y="22537"/>
                    </a:cubicBezTo>
                    <a:cubicBezTo>
                      <a:pt x="0" y="22537"/>
                      <a:pt x="1111" y="14819"/>
                      <a:pt x="7903" y="135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74D31B61-CD1D-4A9E-A2B4-914EBAFF6092}"/>
                  </a:ext>
                </a:extLst>
              </p:cNvPr>
              <p:cNvSpPr/>
              <p:nvPr/>
            </p:nvSpPr>
            <p:spPr>
              <a:xfrm>
                <a:off x="561643" y="4111559"/>
                <a:ext cx="14197" cy="12080"/>
              </a:xfrm>
              <a:custGeom>
                <a:avLst/>
                <a:gdLst>
                  <a:gd name="connsiteX0" fmla="*/ 0 w 14197"/>
                  <a:gd name="connsiteY0" fmla="*/ 44 h 12080"/>
                  <a:gd name="connsiteX1" fmla="*/ 12658 w 14197"/>
                  <a:gd name="connsiteY1" fmla="*/ 10232 h 12080"/>
                  <a:gd name="connsiteX2" fmla="*/ 0 w 14197"/>
                  <a:gd name="connsiteY2" fmla="*/ 44 h 1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97" h="12080">
                    <a:moveTo>
                      <a:pt x="0" y="44"/>
                    </a:moveTo>
                    <a:cubicBezTo>
                      <a:pt x="0" y="44"/>
                      <a:pt x="19758" y="-1253"/>
                      <a:pt x="12658" y="10232"/>
                    </a:cubicBezTo>
                    <a:cubicBezTo>
                      <a:pt x="12658" y="10232"/>
                      <a:pt x="803" y="18506"/>
                      <a:pt x="0" y="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72AAD9E6-450E-542C-279B-FEF2AE5C2AFE}"/>
                  </a:ext>
                </a:extLst>
              </p:cNvPr>
              <p:cNvSpPr/>
              <p:nvPr/>
            </p:nvSpPr>
            <p:spPr>
              <a:xfrm>
                <a:off x="588008" y="4124354"/>
                <a:ext cx="12542" cy="7547"/>
              </a:xfrm>
              <a:custGeom>
                <a:avLst/>
                <a:gdLst>
                  <a:gd name="connsiteX0" fmla="*/ 0 w 12542"/>
                  <a:gd name="connsiteY0" fmla="*/ 154 h 7547"/>
                  <a:gd name="connsiteX1" fmla="*/ 12534 w 12542"/>
                  <a:gd name="connsiteY1" fmla="*/ 2192 h 7547"/>
                  <a:gd name="connsiteX2" fmla="*/ 1976 w 12542"/>
                  <a:gd name="connsiteY2" fmla="*/ 4724 h 7547"/>
                  <a:gd name="connsiteX3" fmla="*/ 0 w 12542"/>
                  <a:gd name="connsiteY3" fmla="*/ 154 h 7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42" h="7547">
                    <a:moveTo>
                      <a:pt x="0" y="154"/>
                    </a:moveTo>
                    <a:cubicBezTo>
                      <a:pt x="0" y="154"/>
                      <a:pt x="12534" y="-834"/>
                      <a:pt x="12534" y="2192"/>
                    </a:cubicBezTo>
                    <a:cubicBezTo>
                      <a:pt x="12534" y="2192"/>
                      <a:pt x="13213" y="12318"/>
                      <a:pt x="1976" y="4724"/>
                    </a:cubicBezTo>
                    <a:lnTo>
                      <a:pt x="0" y="15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158355AD-3129-7CF6-F215-ED9B07B439F8}"/>
                  </a:ext>
                </a:extLst>
              </p:cNvPr>
              <p:cNvSpPr/>
              <p:nvPr/>
            </p:nvSpPr>
            <p:spPr>
              <a:xfrm>
                <a:off x="594842" y="1437401"/>
                <a:ext cx="93717" cy="26584"/>
              </a:xfrm>
              <a:custGeom>
                <a:avLst/>
                <a:gdLst>
                  <a:gd name="connsiteX0" fmla="*/ 19531 w 93717"/>
                  <a:gd name="connsiteY0" fmla="*/ 11519 h 26584"/>
                  <a:gd name="connsiteX1" fmla="*/ 36881 w 93717"/>
                  <a:gd name="connsiteY1" fmla="*/ 9543 h 26584"/>
                  <a:gd name="connsiteX2" fmla="*/ 48860 w 93717"/>
                  <a:gd name="connsiteY2" fmla="*/ 13495 h 26584"/>
                  <a:gd name="connsiteX3" fmla="*/ 74607 w 93717"/>
                  <a:gd name="connsiteY3" fmla="*/ 22077 h 26584"/>
                  <a:gd name="connsiteX4" fmla="*/ 88994 w 93717"/>
                  <a:gd name="connsiteY4" fmla="*/ 14174 h 26584"/>
                  <a:gd name="connsiteX5" fmla="*/ 67445 w 93717"/>
                  <a:gd name="connsiteY5" fmla="*/ 13495 h 26584"/>
                  <a:gd name="connsiteX6" fmla="*/ 52441 w 93717"/>
                  <a:gd name="connsiteY6" fmla="*/ 9543 h 26584"/>
                  <a:gd name="connsiteX7" fmla="*/ 48242 w 93717"/>
                  <a:gd name="connsiteY7" fmla="*/ 2936 h 26584"/>
                  <a:gd name="connsiteX8" fmla="*/ 39228 w 93717"/>
                  <a:gd name="connsiteY8" fmla="*/ 2936 h 26584"/>
                  <a:gd name="connsiteX9" fmla="*/ 884 w 93717"/>
                  <a:gd name="connsiteY9" fmla="*/ 8185 h 26584"/>
                  <a:gd name="connsiteX10" fmla="*/ 19469 w 93717"/>
                  <a:gd name="connsiteY10" fmla="*/ 11457 h 2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717" h="26584">
                    <a:moveTo>
                      <a:pt x="19531" y="11519"/>
                    </a:moveTo>
                    <a:lnTo>
                      <a:pt x="36881" y="9543"/>
                    </a:lnTo>
                    <a:cubicBezTo>
                      <a:pt x="36881" y="9543"/>
                      <a:pt x="42871" y="13495"/>
                      <a:pt x="48860" y="13495"/>
                    </a:cubicBezTo>
                    <a:cubicBezTo>
                      <a:pt x="48860" y="13495"/>
                      <a:pt x="69236" y="35908"/>
                      <a:pt x="74607" y="22077"/>
                    </a:cubicBezTo>
                    <a:cubicBezTo>
                      <a:pt x="74607" y="22077"/>
                      <a:pt x="105171" y="23374"/>
                      <a:pt x="88994" y="14174"/>
                    </a:cubicBezTo>
                    <a:cubicBezTo>
                      <a:pt x="88994" y="14174"/>
                      <a:pt x="83622" y="10901"/>
                      <a:pt x="67445" y="13495"/>
                    </a:cubicBezTo>
                    <a:cubicBezTo>
                      <a:pt x="67445" y="13495"/>
                      <a:pt x="66272" y="9543"/>
                      <a:pt x="52441" y="9543"/>
                    </a:cubicBezTo>
                    <a:cubicBezTo>
                      <a:pt x="52441" y="9543"/>
                      <a:pt x="52441" y="2936"/>
                      <a:pt x="48242" y="2936"/>
                    </a:cubicBezTo>
                    <a:cubicBezTo>
                      <a:pt x="48242" y="2936"/>
                      <a:pt x="41080" y="-3670"/>
                      <a:pt x="39228" y="2936"/>
                    </a:cubicBezTo>
                    <a:cubicBezTo>
                      <a:pt x="39228" y="2936"/>
                      <a:pt x="-6896" y="-336"/>
                      <a:pt x="884" y="8185"/>
                    </a:cubicBezTo>
                    <a:cubicBezTo>
                      <a:pt x="884" y="8185"/>
                      <a:pt x="6256" y="19422"/>
                      <a:pt x="19469" y="1145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80B94A67-B1C3-2380-C610-AF65ECB3A803}"/>
                  </a:ext>
                </a:extLst>
              </p:cNvPr>
              <p:cNvSpPr/>
              <p:nvPr/>
            </p:nvSpPr>
            <p:spPr>
              <a:xfrm>
                <a:off x="326642" y="1264123"/>
                <a:ext cx="326611" cy="157210"/>
              </a:xfrm>
              <a:custGeom>
                <a:avLst/>
                <a:gdLst>
                  <a:gd name="connsiteX0" fmla="*/ 203079 w 326611"/>
                  <a:gd name="connsiteY0" fmla="*/ 87302 h 157210"/>
                  <a:gd name="connsiteX1" fmla="*/ 196472 w 326611"/>
                  <a:gd name="connsiteY1" fmla="*/ 90328 h 157210"/>
                  <a:gd name="connsiteX2" fmla="*/ 193446 w 326611"/>
                  <a:gd name="connsiteY2" fmla="*/ 87302 h 157210"/>
                  <a:gd name="connsiteX3" fmla="*/ 192829 w 326611"/>
                  <a:gd name="connsiteY3" fmla="*/ 81869 h 157210"/>
                  <a:gd name="connsiteX4" fmla="*/ 200053 w 326611"/>
                  <a:gd name="connsiteY4" fmla="*/ 80634 h 157210"/>
                  <a:gd name="connsiteX5" fmla="*/ 203079 w 326611"/>
                  <a:gd name="connsiteY5" fmla="*/ 87302 h 157210"/>
                  <a:gd name="connsiteX6" fmla="*/ 311503 w 326611"/>
                  <a:gd name="connsiteY6" fmla="*/ 92180 h 157210"/>
                  <a:gd name="connsiteX7" fmla="*/ 275938 w 326611"/>
                  <a:gd name="connsiteY7" fmla="*/ 75818 h 157210"/>
                  <a:gd name="connsiteX8" fmla="*/ 240373 w 326611"/>
                  <a:gd name="connsiteY8" fmla="*/ 64889 h 157210"/>
                  <a:gd name="connsiteX9" fmla="*/ 222281 w 326611"/>
                  <a:gd name="connsiteY9" fmla="*/ 64889 h 157210"/>
                  <a:gd name="connsiteX10" fmla="*/ 176528 w 326611"/>
                  <a:gd name="connsiteY10" fmla="*/ 61246 h 157210"/>
                  <a:gd name="connsiteX11" fmla="*/ 178319 w 326611"/>
                  <a:gd name="connsiteY11" fmla="*/ 64889 h 157210"/>
                  <a:gd name="connsiteX12" fmla="*/ 190977 w 326611"/>
                  <a:gd name="connsiteY12" fmla="*/ 73965 h 157210"/>
                  <a:gd name="connsiteX13" fmla="*/ 188569 w 326611"/>
                  <a:gd name="connsiteY13" fmla="*/ 81869 h 157210"/>
                  <a:gd name="connsiteX14" fmla="*/ 177702 w 326611"/>
                  <a:gd name="connsiteY14" fmla="*/ 84277 h 157210"/>
                  <a:gd name="connsiteX15" fmla="*/ 172885 w 326611"/>
                  <a:gd name="connsiteY15" fmla="*/ 78226 h 157210"/>
                  <a:gd name="connsiteX16" fmla="*/ 166834 w 326611"/>
                  <a:gd name="connsiteY16" fmla="*/ 71557 h 157210"/>
                  <a:gd name="connsiteX17" fmla="*/ 167452 w 326611"/>
                  <a:gd name="connsiteY17" fmla="*/ 63654 h 157210"/>
                  <a:gd name="connsiteX18" fmla="*/ 159610 w 326611"/>
                  <a:gd name="connsiteY18" fmla="*/ 64889 h 157210"/>
                  <a:gd name="connsiteX19" fmla="*/ 164426 w 326611"/>
                  <a:gd name="connsiteY19" fmla="*/ 55195 h 157210"/>
                  <a:gd name="connsiteX20" fmla="*/ 148743 w 326611"/>
                  <a:gd name="connsiteY20" fmla="*/ 47909 h 157210"/>
                  <a:gd name="connsiteX21" fmla="*/ 105954 w 326611"/>
                  <a:gd name="connsiteY21" fmla="*/ 30929 h 157210"/>
                  <a:gd name="connsiteX22" fmla="*/ 65017 w 326611"/>
                  <a:gd name="connsiteY22" fmla="*/ 20618 h 157210"/>
                  <a:gd name="connsiteX23" fmla="*/ 45753 w 326611"/>
                  <a:gd name="connsiteY23" fmla="*/ 13332 h 157210"/>
                  <a:gd name="connsiteX24" fmla="*/ 34886 w 326611"/>
                  <a:gd name="connsiteY24" fmla="*/ 11541 h 157210"/>
                  <a:gd name="connsiteX25" fmla="*/ 15621 w 326611"/>
                  <a:gd name="connsiteY25" fmla="*/ 3082 h 157210"/>
                  <a:gd name="connsiteX26" fmla="*/ 1791 w 326611"/>
                  <a:gd name="connsiteY26" fmla="*/ 674 h 157210"/>
                  <a:gd name="connsiteX27" fmla="*/ 0 w 326611"/>
                  <a:gd name="connsiteY27" fmla="*/ 674 h 157210"/>
                  <a:gd name="connsiteX28" fmla="*/ 0 w 326611"/>
                  <a:gd name="connsiteY28" fmla="*/ 130338 h 157210"/>
                  <a:gd name="connsiteX29" fmla="*/ 9015 w 326611"/>
                  <a:gd name="connsiteY29" fmla="*/ 121262 h 157210"/>
                  <a:gd name="connsiteX30" fmla="*/ 12040 w 326611"/>
                  <a:gd name="connsiteY30" fmla="*/ 112185 h 157210"/>
                  <a:gd name="connsiteX31" fmla="*/ 5989 w 326611"/>
                  <a:gd name="connsiteY31" fmla="*/ 109160 h 157210"/>
                  <a:gd name="connsiteX32" fmla="*/ 1173 w 326611"/>
                  <a:gd name="connsiteY32" fmla="*/ 104899 h 157210"/>
                  <a:gd name="connsiteX33" fmla="*/ 7780 w 326611"/>
                  <a:gd name="connsiteY33" fmla="*/ 94588 h 157210"/>
                  <a:gd name="connsiteX34" fmla="*/ 19203 w 326611"/>
                  <a:gd name="connsiteY34" fmla="*/ 86685 h 157210"/>
                  <a:gd name="connsiteX35" fmla="*/ 28217 w 326611"/>
                  <a:gd name="connsiteY35" fmla="*/ 86685 h 157210"/>
                  <a:gd name="connsiteX36" fmla="*/ 39640 w 326611"/>
                  <a:gd name="connsiteY36" fmla="*/ 85450 h 157210"/>
                  <a:gd name="connsiteX37" fmla="*/ 46864 w 326611"/>
                  <a:gd name="connsiteY37" fmla="*/ 85450 h 157210"/>
                  <a:gd name="connsiteX38" fmla="*/ 48099 w 326611"/>
                  <a:gd name="connsiteY38" fmla="*/ 93909 h 157210"/>
                  <a:gd name="connsiteX39" fmla="*/ 36676 w 326611"/>
                  <a:gd name="connsiteY39" fmla="*/ 101195 h 157210"/>
                  <a:gd name="connsiteX40" fmla="*/ 50507 w 326611"/>
                  <a:gd name="connsiteY40" fmla="*/ 106011 h 157210"/>
                  <a:gd name="connsiteX41" fmla="*/ 61930 w 326611"/>
                  <a:gd name="connsiteY41" fmla="*/ 117495 h 157210"/>
                  <a:gd name="connsiteX42" fmla="*/ 86011 w 326611"/>
                  <a:gd name="connsiteY42" fmla="*/ 110827 h 157210"/>
                  <a:gd name="connsiteX43" fmla="*/ 104102 w 326611"/>
                  <a:gd name="connsiteY43" fmla="*/ 111444 h 157210"/>
                  <a:gd name="connsiteX44" fmla="*/ 135406 w 326611"/>
                  <a:gd name="connsiteY44" fmla="*/ 118730 h 157210"/>
                  <a:gd name="connsiteX45" fmla="*/ 144421 w 326611"/>
                  <a:gd name="connsiteY45" fmla="*/ 135710 h 157210"/>
                  <a:gd name="connsiteX46" fmla="*/ 172762 w 326611"/>
                  <a:gd name="connsiteY46" fmla="*/ 138118 h 157210"/>
                  <a:gd name="connsiteX47" fmla="*/ 193261 w 326611"/>
                  <a:gd name="connsiteY47" fmla="*/ 153863 h 157210"/>
                  <a:gd name="connsiteX48" fmla="*/ 207092 w 326611"/>
                  <a:gd name="connsiteY48" fmla="*/ 153246 h 157210"/>
                  <a:gd name="connsiteX49" fmla="*/ 224566 w 326611"/>
                  <a:gd name="connsiteY49" fmla="*/ 152011 h 157210"/>
                  <a:gd name="connsiteX50" fmla="*/ 237224 w 326611"/>
                  <a:gd name="connsiteY50" fmla="*/ 150776 h 157210"/>
                  <a:gd name="connsiteX51" fmla="*/ 225183 w 326611"/>
                  <a:gd name="connsiteY51" fmla="*/ 145342 h 157210"/>
                  <a:gd name="connsiteX52" fmla="*/ 240249 w 326611"/>
                  <a:gd name="connsiteY52" fmla="*/ 139909 h 157210"/>
                  <a:gd name="connsiteX53" fmla="*/ 246856 w 326611"/>
                  <a:gd name="connsiteY53" fmla="*/ 124781 h 157210"/>
                  <a:gd name="connsiteX54" fmla="*/ 243213 w 326611"/>
                  <a:gd name="connsiteY54" fmla="*/ 119904 h 157210"/>
                  <a:gd name="connsiteX55" fmla="*/ 228147 w 326611"/>
                  <a:gd name="connsiteY55" fmla="*/ 110827 h 157210"/>
                  <a:gd name="connsiteX56" fmla="*/ 249820 w 326611"/>
                  <a:gd name="connsiteY56" fmla="*/ 112618 h 157210"/>
                  <a:gd name="connsiteX57" fmla="*/ 286558 w 326611"/>
                  <a:gd name="connsiteY57" fmla="*/ 108975 h 157210"/>
                  <a:gd name="connsiteX58" fmla="*/ 291991 w 326611"/>
                  <a:gd name="connsiteY58" fmla="*/ 108975 h 157210"/>
                  <a:gd name="connsiteX59" fmla="*/ 309465 w 326611"/>
                  <a:gd name="connsiteY59" fmla="*/ 100516 h 157210"/>
                  <a:gd name="connsiteX60" fmla="*/ 311256 w 326611"/>
                  <a:gd name="connsiteY60" fmla="*/ 92057 h 15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26611" h="157210">
                    <a:moveTo>
                      <a:pt x="203079" y="87302"/>
                    </a:moveTo>
                    <a:cubicBezTo>
                      <a:pt x="196472" y="87302"/>
                      <a:pt x="196472" y="90328"/>
                      <a:pt x="196472" y="90328"/>
                    </a:cubicBezTo>
                    <a:cubicBezTo>
                      <a:pt x="190421" y="91563"/>
                      <a:pt x="193446" y="87302"/>
                      <a:pt x="193446" y="87302"/>
                    </a:cubicBezTo>
                    <a:cubicBezTo>
                      <a:pt x="195237" y="86067"/>
                      <a:pt x="192829" y="81869"/>
                      <a:pt x="192829" y="81869"/>
                    </a:cubicBezTo>
                    <a:cubicBezTo>
                      <a:pt x="189804" y="78843"/>
                      <a:pt x="200053" y="80634"/>
                      <a:pt x="200053" y="80634"/>
                    </a:cubicBezTo>
                    <a:cubicBezTo>
                      <a:pt x="208512" y="81869"/>
                      <a:pt x="203079" y="87302"/>
                      <a:pt x="203079" y="87302"/>
                    </a:cubicBezTo>
                    <a:close/>
                    <a:moveTo>
                      <a:pt x="311503" y="92180"/>
                    </a:moveTo>
                    <a:cubicBezTo>
                      <a:pt x="311503" y="92180"/>
                      <a:pt x="301253" y="84277"/>
                      <a:pt x="275938" y="75818"/>
                    </a:cubicBezTo>
                    <a:cubicBezTo>
                      <a:pt x="275938" y="75818"/>
                      <a:pt x="270504" y="64889"/>
                      <a:pt x="240373" y="64889"/>
                    </a:cubicBezTo>
                    <a:cubicBezTo>
                      <a:pt x="240373" y="64889"/>
                      <a:pt x="231358" y="68532"/>
                      <a:pt x="222281" y="64889"/>
                    </a:cubicBezTo>
                    <a:cubicBezTo>
                      <a:pt x="222281" y="64889"/>
                      <a:pt x="208450" y="56986"/>
                      <a:pt x="176528" y="61246"/>
                    </a:cubicBezTo>
                    <a:cubicBezTo>
                      <a:pt x="176528" y="61246"/>
                      <a:pt x="172885" y="64889"/>
                      <a:pt x="178319" y="64889"/>
                    </a:cubicBezTo>
                    <a:cubicBezTo>
                      <a:pt x="178319" y="64889"/>
                      <a:pt x="210241" y="69767"/>
                      <a:pt x="190977" y="73965"/>
                    </a:cubicBezTo>
                    <a:cubicBezTo>
                      <a:pt x="190977" y="73965"/>
                      <a:pt x="184926" y="75756"/>
                      <a:pt x="188569" y="81869"/>
                    </a:cubicBezTo>
                    <a:lnTo>
                      <a:pt x="177702" y="84277"/>
                    </a:lnTo>
                    <a:cubicBezTo>
                      <a:pt x="177702" y="84277"/>
                      <a:pt x="175911" y="71557"/>
                      <a:pt x="172885" y="78226"/>
                    </a:cubicBezTo>
                    <a:cubicBezTo>
                      <a:pt x="172885" y="78226"/>
                      <a:pt x="149978" y="75818"/>
                      <a:pt x="166834" y="71557"/>
                    </a:cubicBezTo>
                    <a:cubicBezTo>
                      <a:pt x="166834" y="71557"/>
                      <a:pt x="177702" y="67914"/>
                      <a:pt x="167452" y="63654"/>
                    </a:cubicBezTo>
                    <a:cubicBezTo>
                      <a:pt x="167452" y="63654"/>
                      <a:pt x="166217" y="58220"/>
                      <a:pt x="159610" y="64889"/>
                    </a:cubicBezTo>
                    <a:cubicBezTo>
                      <a:pt x="159610" y="64889"/>
                      <a:pt x="153559" y="55195"/>
                      <a:pt x="164426" y="55195"/>
                    </a:cubicBezTo>
                    <a:cubicBezTo>
                      <a:pt x="164426" y="55195"/>
                      <a:pt x="176467" y="49144"/>
                      <a:pt x="148743" y="47909"/>
                    </a:cubicBezTo>
                    <a:cubicBezTo>
                      <a:pt x="148743" y="47909"/>
                      <a:pt x="151769" y="37598"/>
                      <a:pt x="105954" y="30929"/>
                    </a:cubicBezTo>
                    <a:cubicBezTo>
                      <a:pt x="105954" y="30929"/>
                      <a:pt x="88480" y="22470"/>
                      <a:pt x="65017" y="20618"/>
                    </a:cubicBezTo>
                    <a:cubicBezTo>
                      <a:pt x="65017" y="20618"/>
                      <a:pt x="55385" y="11541"/>
                      <a:pt x="45753" y="13332"/>
                    </a:cubicBezTo>
                    <a:cubicBezTo>
                      <a:pt x="45753" y="13332"/>
                      <a:pt x="38529" y="1847"/>
                      <a:pt x="34886" y="11541"/>
                    </a:cubicBezTo>
                    <a:cubicBezTo>
                      <a:pt x="34886" y="11541"/>
                      <a:pt x="35503" y="3082"/>
                      <a:pt x="15621" y="3082"/>
                    </a:cubicBezTo>
                    <a:cubicBezTo>
                      <a:pt x="15621" y="3082"/>
                      <a:pt x="7162" y="-1734"/>
                      <a:pt x="1791" y="674"/>
                    </a:cubicBezTo>
                    <a:lnTo>
                      <a:pt x="0" y="674"/>
                    </a:lnTo>
                    <a:lnTo>
                      <a:pt x="0" y="130338"/>
                    </a:lnTo>
                    <a:cubicBezTo>
                      <a:pt x="0" y="130338"/>
                      <a:pt x="9632" y="129103"/>
                      <a:pt x="9015" y="121262"/>
                    </a:cubicBezTo>
                    <a:cubicBezTo>
                      <a:pt x="9015" y="121262"/>
                      <a:pt x="18029" y="119471"/>
                      <a:pt x="12040" y="112185"/>
                    </a:cubicBezTo>
                    <a:cubicBezTo>
                      <a:pt x="12040" y="112185"/>
                      <a:pt x="13275" y="108542"/>
                      <a:pt x="5989" y="109160"/>
                    </a:cubicBezTo>
                    <a:cubicBezTo>
                      <a:pt x="5989" y="109160"/>
                      <a:pt x="6607" y="106134"/>
                      <a:pt x="1173" y="104899"/>
                    </a:cubicBezTo>
                    <a:cubicBezTo>
                      <a:pt x="1173" y="104899"/>
                      <a:pt x="-2470" y="88537"/>
                      <a:pt x="7780" y="94588"/>
                    </a:cubicBezTo>
                    <a:cubicBezTo>
                      <a:pt x="7780" y="94588"/>
                      <a:pt x="18029" y="94588"/>
                      <a:pt x="19203" y="86685"/>
                    </a:cubicBezTo>
                    <a:cubicBezTo>
                      <a:pt x="19203" y="86685"/>
                      <a:pt x="25809" y="94588"/>
                      <a:pt x="28217" y="86685"/>
                    </a:cubicBezTo>
                    <a:cubicBezTo>
                      <a:pt x="28217" y="86685"/>
                      <a:pt x="34824" y="98169"/>
                      <a:pt x="39640" y="85450"/>
                    </a:cubicBezTo>
                    <a:cubicBezTo>
                      <a:pt x="39640" y="85450"/>
                      <a:pt x="42666" y="92736"/>
                      <a:pt x="46864" y="85450"/>
                    </a:cubicBezTo>
                    <a:cubicBezTo>
                      <a:pt x="46864" y="85450"/>
                      <a:pt x="51063" y="87858"/>
                      <a:pt x="48099" y="93909"/>
                    </a:cubicBezTo>
                    <a:cubicBezTo>
                      <a:pt x="48099" y="93909"/>
                      <a:pt x="35442" y="94526"/>
                      <a:pt x="36676" y="101195"/>
                    </a:cubicBezTo>
                    <a:cubicBezTo>
                      <a:pt x="36676" y="101195"/>
                      <a:pt x="38467" y="106628"/>
                      <a:pt x="50507" y="106011"/>
                    </a:cubicBezTo>
                    <a:cubicBezTo>
                      <a:pt x="50507" y="106011"/>
                      <a:pt x="43283" y="118730"/>
                      <a:pt x="61930" y="117495"/>
                    </a:cubicBezTo>
                    <a:cubicBezTo>
                      <a:pt x="61930" y="117495"/>
                      <a:pt x="86011" y="121756"/>
                      <a:pt x="86011" y="110827"/>
                    </a:cubicBezTo>
                    <a:lnTo>
                      <a:pt x="104102" y="111444"/>
                    </a:lnTo>
                    <a:cubicBezTo>
                      <a:pt x="104102" y="111444"/>
                      <a:pt x="123984" y="119348"/>
                      <a:pt x="135406" y="118730"/>
                    </a:cubicBezTo>
                    <a:cubicBezTo>
                      <a:pt x="135406" y="118730"/>
                      <a:pt x="132998" y="134475"/>
                      <a:pt x="144421" y="135710"/>
                    </a:cubicBezTo>
                    <a:cubicBezTo>
                      <a:pt x="144421" y="135710"/>
                      <a:pt x="157079" y="143614"/>
                      <a:pt x="172762" y="138118"/>
                    </a:cubicBezTo>
                    <a:cubicBezTo>
                      <a:pt x="172762" y="138118"/>
                      <a:pt x="189618" y="147812"/>
                      <a:pt x="193261" y="153863"/>
                    </a:cubicBezTo>
                    <a:cubicBezTo>
                      <a:pt x="196904" y="160532"/>
                      <a:pt x="207092" y="153246"/>
                      <a:pt x="207092" y="153246"/>
                    </a:cubicBezTo>
                    <a:cubicBezTo>
                      <a:pt x="207092" y="153246"/>
                      <a:pt x="230617" y="162940"/>
                      <a:pt x="224566" y="152011"/>
                    </a:cubicBezTo>
                    <a:cubicBezTo>
                      <a:pt x="224566" y="152011"/>
                      <a:pt x="233581" y="155654"/>
                      <a:pt x="237224" y="150776"/>
                    </a:cubicBezTo>
                    <a:cubicBezTo>
                      <a:pt x="237224" y="150776"/>
                      <a:pt x="234816" y="142317"/>
                      <a:pt x="225183" y="145342"/>
                    </a:cubicBezTo>
                    <a:cubicBezTo>
                      <a:pt x="225183" y="145342"/>
                      <a:pt x="225183" y="135031"/>
                      <a:pt x="240249" y="139909"/>
                    </a:cubicBezTo>
                    <a:cubicBezTo>
                      <a:pt x="240249" y="139909"/>
                      <a:pt x="257105" y="129597"/>
                      <a:pt x="246856" y="124781"/>
                    </a:cubicBezTo>
                    <a:cubicBezTo>
                      <a:pt x="246856" y="124781"/>
                      <a:pt x="222158" y="127189"/>
                      <a:pt x="243213" y="119904"/>
                    </a:cubicBezTo>
                    <a:cubicBezTo>
                      <a:pt x="243213" y="119904"/>
                      <a:pt x="241978" y="110827"/>
                      <a:pt x="228147" y="110827"/>
                    </a:cubicBezTo>
                    <a:cubicBezTo>
                      <a:pt x="228147" y="110827"/>
                      <a:pt x="248029" y="104776"/>
                      <a:pt x="249820" y="112618"/>
                    </a:cubicBezTo>
                    <a:cubicBezTo>
                      <a:pt x="249820" y="112618"/>
                      <a:pt x="285385" y="119904"/>
                      <a:pt x="286558" y="108975"/>
                    </a:cubicBezTo>
                    <a:lnTo>
                      <a:pt x="291991" y="108975"/>
                    </a:lnTo>
                    <a:cubicBezTo>
                      <a:pt x="291991" y="108975"/>
                      <a:pt x="300450" y="116260"/>
                      <a:pt x="309465" y="100516"/>
                    </a:cubicBezTo>
                    <a:cubicBezTo>
                      <a:pt x="309465" y="100516"/>
                      <a:pt x="346821" y="95700"/>
                      <a:pt x="311256" y="9205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C8F181EF-C33F-0E7C-7EF9-7BE9E19E6838}"/>
                  </a:ext>
                </a:extLst>
              </p:cNvPr>
              <p:cNvSpPr/>
              <p:nvPr/>
            </p:nvSpPr>
            <p:spPr>
              <a:xfrm>
                <a:off x="5913549" y="1731872"/>
                <a:ext cx="160136" cy="134046"/>
              </a:xfrm>
              <a:custGeom>
                <a:avLst/>
                <a:gdLst>
                  <a:gd name="connsiteX0" fmla="*/ 60953 w 160136"/>
                  <a:gd name="connsiteY0" fmla="*/ 36145 h 134046"/>
                  <a:gd name="connsiteX1" fmla="*/ 71511 w 160136"/>
                  <a:gd name="connsiteY1" fmla="*/ 26142 h 134046"/>
                  <a:gd name="connsiteX2" fmla="*/ 71511 w 160136"/>
                  <a:gd name="connsiteY2" fmla="*/ 24290 h 134046"/>
                  <a:gd name="connsiteX3" fmla="*/ 53482 w 160136"/>
                  <a:gd name="connsiteY3" fmla="*/ 19906 h 134046"/>
                  <a:gd name="connsiteX4" fmla="*/ 62805 w 160136"/>
                  <a:gd name="connsiteY4" fmla="*/ 17375 h 134046"/>
                  <a:gd name="connsiteX5" fmla="*/ 86392 w 160136"/>
                  <a:gd name="connsiteY5" fmla="*/ 2988 h 134046"/>
                  <a:gd name="connsiteX6" fmla="*/ 109361 w 160136"/>
                  <a:gd name="connsiteY6" fmla="*/ 456 h 134046"/>
                  <a:gd name="connsiteX7" fmla="*/ 102507 w 160136"/>
                  <a:gd name="connsiteY7" fmla="*/ 5458 h 134046"/>
                  <a:gd name="connsiteX8" fmla="*/ 109978 w 160136"/>
                  <a:gd name="connsiteY8" fmla="*/ 7989 h 134046"/>
                  <a:gd name="connsiteX9" fmla="*/ 113066 w 160136"/>
                  <a:gd name="connsiteY9" fmla="*/ 6137 h 134046"/>
                  <a:gd name="connsiteX10" fmla="*/ 139122 w 160136"/>
                  <a:gd name="connsiteY10" fmla="*/ 5519 h 134046"/>
                  <a:gd name="connsiteX11" fmla="*/ 146593 w 160136"/>
                  <a:gd name="connsiteY11" fmla="*/ 15522 h 134046"/>
                  <a:gd name="connsiteX12" fmla="*/ 150915 w 160136"/>
                  <a:gd name="connsiteY12" fmla="*/ 22438 h 134046"/>
                  <a:gd name="connsiteX13" fmla="*/ 159621 w 160136"/>
                  <a:gd name="connsiteY13" fmla="*/ 28056 h 134046"/>
                  <a:gd name="connsiteX14" fmla="*/ 149680 w 160136"/>
                  <a:gd name="connsiteY14" fmla="*/ 28056 h 134046"/>
                  <a:gd name="connsiteX15" fmla="*/ 157769 w 160136"/>
                  <a:gd name="connsiteY15" fmla="*/ 31205 h 134046"/>
                  <a:gd name="connsiteX16" fmla="*/ 151532 w 160136"/>
                  <a:gd name="connsiteY16" fmla="*/ 37442 h 134046"/>
                  <a:gd name="connsiteX17" fmla="*/ 146593 w 160136"/>
                  <a:gd name="connsiteY17" fmla="*/ 39294 h 134046"/>
                  <a:gd name="connsiteX18" fmla="*/ 132330 w 160136"/>
                  <a:gd name="connsiteY18" fmla="*/ 42443 h 134046"/>
                  <a:gd name="connsiteX19" fmla="*/ 132947 w 160136"/>
                  <a:gd name="connsiteY19" fmla="*/ 55595 h 134046"/>
                  <a:gd name="connsiteX20" fmla="*/ 134799 w 160136"/>
                  <a:gd name="connsiteY20" fmla="*/ 69981 h 134046"/>
                  <a:gd name="connsiteX21" fmla="*/ 138504 w 160136"/>
                  <a:gd name="connsiteY21" fmla="*/ 87517 h 134046"/>
                  <a:gd name="connsiteX22" fmla="*/ 127946 w 160136"/>
                  <a:gd name="connsiteY22" fmla="*/ 103200 h 134046"/>
                  <a:gd name="connsiteX23" fmla="*/ 109299 w 160136"/>
                  <a:gd name="connsiteY23" fmla="*/ 108819 h 134046"/>
                  <a:gd name="connsiteX24" fmla="*/ 86330 w 160136"/>
                  <a:gd name="connsiteY24" fmla="*/ 113202 h 134046"/>
                  <a:gd name="connsiteX25" fmla="*/ 47184 w 160136"/>
                  <a:gd name="connsiteY25" fmla="*/ 131355 h 134046"/>
                  <a:gd name="connsiteX26" fmla="*/ 24215 w 160136"/>
                  <a:gd name="connsiteY26" fmla="*/ 131973 h 134046"/>
                  <a:gd name="connsiteX27" fmla="*/ 20510 w 160136"/>
                  <a:gd name="connsiteY27" fmla="*/ 130121 h 134046"/>
                  <a:gd name="connsiteX28" fmla="*/ 14274 w 160136"/>
                  <a:gd name="connsiteY28" fmla="*/ 130121 h 134046"/>
                  <a:gd name="connsiteX29" fmla="*/ 7420 w 160136"/>
                  <a:gd name="connsiteY29" fmla="*/ 128268 h 134046"/>
                  <a:gd name="connsiteX30" fmla="*/ 13039 w 160136"/>
                  <a:gd name="connsiteY30" fmla="*/ 126416 h 134046"/>
                  <a:gd name="connsiteX31" fmla="*/ 21127 w 160136"/>
                  <a:gd name="connsiteY31" fmla="*/ 123267 h 134046"/>
                  <a:gd name="connsiteX32" fmla="*/ 12421 w 160136"/>
                  <a:gd name="connsiteY32" fmla="*/ 121415 h 134046"/>
                  <a:gd name="connsiteX33" fmla="*/ 10 w 160136"/>
                  <a:gd name="connsiteY33" fmla="*/ 123946 h 134046"/>
                  <a:gd name="connsiteX34" fmla="*/ 8717 w 160136"/>
                  <a:gd name="connsiteY34" fmla="*/ 116413 h 134046"/>
                  <a:gd name="connsiteX35" fmla="*/ 11804 w 160136"/>
                  <a:gd name="connsiteY35" fmla="*/ 111412 h 134046"/>
                  <a:gd name="connsiteX36" fmla="*/ 1863 w 160136"/>
                  <a:gd name="connsiteY36" fmla="*/ 106411 h 134046"/>
                  <a:gd name="connsiteX37" fmla="*/ 19275 w 160136"/>
                  <a:gd name="connsiteY37" fmla="*/ 110177 h 134046"/>
                  <a:gd name="connsiteX38" fmla="*/ 20510 w 160136"/>
                  <a:gd name="connsiteY38" fmla="*/ 105793 h 134046"/>
                  <a:gd name="connsiteX39" fmla="*/ 20510 w 160136"/>
                  <a:gd name="connsiteY39" fmla="*/ 100174 h 134046"/>
                  <a:gd name="connsiteX40" fmla="*/ 39157 w 160136"/>
                  <a:gd name="connsiteY40" fmla="*/ 98322 h 134046"/>
                  <a:gd name="connsiteX41" fmla="*/ 54037 w 160136"/>
                  <a:gd name="connsiteY41" fmla="*/ 95173 h 134046"/>
                  <a:gd name="connsiteX42" fmla="*/ 54037 w 160136"/>
                  <a:gd name="connsiteY42" fmla="*/ 93321 h 134046"/>
                  <a:gd name="connsiteX43" fmla="*/ 45949 w 160136"/>
                  <a:gd name="connsiteY43" fmla="*/ 88937 h 134046"/>
                  <a:gd name="connsiteX44" fmla="*/ 37243 w 160136"/>
                  <a:gd name="connsiteY44" fmla="*/ 89554 h 134046"/>
                  <a:gd name="connsiteX45" fmla="*/ 28537 w 160136"/>
                  <a:gd name="connsiteY45" fmla="*/ 94556 h 134046"/>
                  <a:gd name="connsiteX46" fmla="*/ 22301 w 160136"/>
                  <a:gd name="connsiteY46" fmla="*/ 92703 h 134046"/>
                  <a:gd name="connsiteX47" fmla="*/ 29154 w 160136"/>
                  <a:gd name="connsiteY47" fmla="*/ 88937 h 134046"/>
                  <a:gd name="connsiteX48" fmla="*/ 47184 w 160136"/>
                  <a:gd name="connsiteY48" fmla="*/ 76403 h 134046"/>
                  <a:gd name="connsiteX49" fmla="*/ 47184 w 160136"/>
                  <a:gd name="connsiteY49" fmla="*/ 72019 h 134046"/>
                  <a:gd name="connsiteX50" fmla="*/ 26067 w 160136"/>
                  <a:gd name="connsiteY50" fmla="*/ 68252 h 134046"/>
                  <a:gd name="connsiteX51" fmla="*/ 21127 w 160136"/>
                  <a:gd name="connsiteY51" fmla="*/ 67635 h 134046"/>
                  <a:gd name="connsiteX52" fmla="*/ 14891 w 160136"/>
                  <a:gd name="connsiteY52" fmla="*/ 68252 h 134046"/>
                  <a:gd name="connsiteX53" fmla="*/ 5568 w 160136"/>
                  <a:gd name="connsiteY53" fmla="*/ 64486 h 134046"/>
                  <a:gd name="connsiteX54" fmla="*/ 15508 w 160136"/>
                  <a:gd name="connsiteY54" fmla="*/ 58250 h 134046"/>
                  <a:gd name="connsiteX55" fmla="*/ 15508 w 160136"/>
                  <a:gd name="connsiteY55" fmla="*/ 55718 h 134046"/>
                  <a:gd name="connsiteX56" fmla="*/ 16743 w 160136"/>
                  <a:gd name="connsiteY56" fmla="*/ 49482 h 134046"/>
                  <a:gd name="connsiteX57" fmla="*/ 9272 w 160136"/>
                  <a:gd name="connsiteY57" fmla="*/ 43246 h 134046"/>
                  <a:gd name="connsiteX58" fmla="*/ 22301 w 160136"/>
                  <a:gd name="connsiteY58" fmla="*/ 35713 h 134046"/>
                  <a:gd name="connsiteX59" fmla="*/ 36564 w 160136"/>
                  <a:gd name="connsiteY59" fmla="*/ 39479 h 134046"/>
                  <a:gd name="connsiteX60" fmla="*/ 42182 w 160136"/>
                  <a:gd name="connsiteY60" fmla="*/ 40097 h 134046"/>
                  <a:gd name="connsiteX61" fmla="*/ 60829 w 160136"/>
                  <a:gd name="connsiteY61" fmla="*/ 36330 h 13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60136" h="134046">
                    <a:moveTo>
                      <a:pt x="60953" y="36145"/>
                    </a:moveTo>
                    <a:cubicBezTo>
                      <a:pt x="60953" y="36145"/>
                      <a:pt x="64657" y="29909"/>
                      <a:pt x="71511" y="26142"/>
                    </a:cubicBezTo>
                    <a:lnTo>
                      <a:pt x="71511" y="24290"/>
                    </a:lnTo>
                    <a:cubicBezTo>
                      <a:pt x="71511" y="24290"/>
                      <a:pt x="46072" y="26142"/>
                      <a:pt x="53482" y="19906"/>
                    </a:cubicBezTo>
                    <a:lnTo>
                      <a:pt x="62805" y="17375"/>
                    </a:lnTo>
                    <a:cubicBezTo>
                      <a:pt x="62805" y="17375"/>
                      <a:pt x="64040" y="3605"/>
                      <a:pt x="86392" y="2988"/>
                    </a:cubicBezTo>
                    <a:cubicBezTo>
                      <a:pt x="86392" y="2988"/>
                      <a:pt x="90096" y="-1396"/>
                      <a:pt x="109361" y="456"/>
                    </a:cubicBezTo>
                    <a:cubicBezTo>
                      <a:pt x="109361" y="456"/>
                      <a:pt x="108743" y="6075"/>
                      <a:pt x="102507" y="5458"/>
                    </a:cubicBezTo>
                    <a:cubicBezTo>
                      <a:pt x="102507" y="5458"/>
                      <a:pt x="101272" y="7989"/>
                      <a:pt x="109978" y="7989"/>
                    </a:cubicBezTo>
                    <a:lnTo>
                      <a:pt x="113066" y="6137"/>
                    </a:lnTo>
                    <a:cubicBezTo>
                      <a:pt x="113066" y="6137"/>
                      <a:pt x="122389" y="-99"/>
                      <a:pt x="139122" y="5519"/>
                    </a:cubicBezTo>
                    <a:lnTo>
                      <a:pt x="146593" y="15522"/>
                    </a:lnTo>
                    <a:cubicBezTo>
                      <a:pt x="146593" y="15522"/>
                      <a:pt x="150915" y="17375"/>
                      <a:pt x="150915" y="22438"/>
                    </a:cubicBezTo>
                    <a:cubicBezTo>
                      <a:pt x="150915" y="22438"/>
                      <a:pt x="162708" y="21820"/>
                      <a:pt x="159621" y="28056"/>
                    </a:cubicBezTo>
                    <a:lnTo>
                      <a:pt x="149680" y="28056"/>
                    </a:lnTo>
                    <a:cubicBezTo>
                      <a:pt x="149680" y="28056"/>
                      <a:pt x="148445" y="31823"/>
                      <a:pt x="157769" y="31205"/>
                    </a:cubicBezTo>
                    <a:cubicBezTo>
                      <a:pt x="157769" y="31205"/>
                      <a:pt x="165857" y="36207"/>
                      <a:pt x="151532" y="37442"/>
                    </a:cubicBezTo>
                    <a:lnTo>
                      <a:pt x="146593" y="39294"/>
                    </a:lnTo>
                    <a:cubicBezTo>
                      <a:pt x="146593" y="39294"/>
                      <a:pt x="136652" y="58744"/>
                      <a:pt x="132330" y="42443"/>
                    </a:cubicBezTo>
                    <a:cubicBezTo>
                      <a:pt x="132330" y="42443"/>
                      <a:pt x="125476" y="46827"/>
                      <a:pt x="132947" y="55595"/>
                    </a:cubicBezTo>
                    <a:cubicBezTo>
                      <a:pt x="140418" y="64980"/>
                      <a:pt x="134799" y="69981"/>
                      <a:pt x="134799" y="69981"/>
                    </a:cubicBezTo>
                    <a:cubicBezTo>
                      <a:pt x="134799" y="69981"/>
                      <a:pt x="145975" y="78131"/>
                      <a:pt x="138504" y="87517"/>
                    </a:cubicBezTo>
                    <a:cubicBezTo>
                      <a:pt x="138504" y="87517"/>
                      <a:pt x="135417" y="100051"/>
                      <a:pt x="127946" y="103200"/>
                    </a:cubicBezTo>
                    <a:cubicBezTo>
                      <a:pt x="127946" y="103200"/>
                      <a:pt x="129798" y="111968"/>
                      <a:pt x="109299" y="108819"/>
                    </a:cubicBezTo>
                    <a:cubicBezTo>
                      <a:pt x="109299" y="108819"/>
                      <a:pt x="101828" y="115055"/>
                      <a:pt x="86330" y="113202"/>
                    </a:cubicBezTo>
                    <a:cubicBezTo>
                      <a:pt x="86330" y="113202"/>
                      <a:pt x="75154" y="125737"/>
                      <a:pt x="47184" y="131355"/>
                    </a:cubicBezTo>
                    <a:cubicBezTo>
                      <a:pt x="47184" y="131355"/>
                      <a:pt x="34773" y="136974"/>
                      <a:pt x="24215" y="131973"/>
                    </a:cubicBezTo>
                    <a:cubicBezTo>
                      <a:pt x="24215" y="131973"/>
                      <a:pt x="26684" y="123205"/>
                      <a:pt x="20510" y="130121"/>
                    </a:cubicBezTo>
                    <a:cubicBezTo>
                      <a:pt x="20510" y="130121"/>
                      <a:pt x="19275" y="131973"/>
                      <a:pt x="14274" y="130121"/>
                    </a:cubicBezTo>
                    <a:cubicBezTo>
                      <a:pt x="14274" y="130121"/>
                      <a:pt x="7420" y="131973"/>
                      <a:pt x="7420" y="128268"/>
                    </a:cubicBezTo>
                    <a:cubicBezTo>
                      <a:pt x="7420" y="128268"/>
                      <a:pt x="8655" y="127651"/>
                      <a:pt x="13039" y="126416"/>
                    </a:cubicBezTo>
                    <a:cubicBezTo>
                      <a:pt x="13039" y="126416"/>
                      <a:pt x="15508" y="122649"/>
                      <a:pt x="21127" y="123267"/>
                    </a:cubicBezTo>
                    <a:cubicBezTo>
                      <a:pt x="21127" y="123267"/>
                      <a:pt x="27364" y="118883"/>
                      <a:pt x="12421" y="121415"/>
                    </a:cubicBezTo>
                    <a:cubicBezTo>
                      <a:pt x="12421" y="121415"/>
                      <a:pt x="11804" y="125181"/>
                      <a:pt x="10" y="123946"/>
                    </a:cubicBezTo>
                    <a:cubicBezTo>
                      <a:pt x="10" y="123946"/>
                      <a:pt x="2480" y="118327"/>
                      <a:pt x="8717" y="116413"/>
                    </a:cubicBezTo>
                    <a:lnTo>
                      <a:pt x="11804" y="111412"/>
                    </a:lnTo>
                    <a:cubicBezTo>
                      <a:pt x="11804" y="111412"/>
                      <a:pt x="-5608" y="112647"/>
                      <a:pt x="1863" y="106411"/>
                    </a:cubicBezTo>
                    <a:cubicBezTo>
                      <a:pt x="1863" y="106411"/>
                      <a:pt x="8099" y="103262"/>
                      <a:pt x="19275" y="110177"/>
                    </a:cubicBezTo>
                    <a:lnTo>
                      <a:pt x="20510" y="105793"/>
                    </a:lnTo>
                    <a:cubicBezTo>
                      <a:pt x="20510" y="105793"/>
                      <a:pt x="9952" y="100792"/>
                      <a:pt x="20510" y="100174"/>
                    </a:cubicBezTo>
                    <a:cubicBezTo>
                      <a:pt x="20510" y="100174"/>
                      <a:pt x="22980" y="98939"/>
                      <a:pt x="39157" y="98322"/>
                    </a:cubicBezTo>
                    <a:cubicBezTo>
                      <a:pt x="39157" y="98322"/>
                      <a:pt x="39774" y="95791"/>
                      <a:pt x="54037" y="95173"/>
                    </a:cubicBezTo>
                    <a:lnTo>
                      <a:pt x="54037" y="93321"/>
                    </a:lnTo>
                    <a:cubicBezTo>
                      <a:pt x="54037" y="93321"/>
                      <a:pt x="46566" y="91468"/>
                      <a:pt x="45949" y="88937"/>
                    </a:cubicBezTo>
                    <a:lnTo>
                      <a:pt x="37243" y="89554"/>
                    </a:lnTo>
                    <a:cubicBezTo>
                      <a:pt x="37243" y="89554"/>
                      <a:pt x="39095" y="96470"/>
                      <a:pt x="28537" y="94556"/>
                    </a:cubicBezTo>
                    <a:cubicBezTo>
                      <a:pt x="28537" y="94556"/>
                      <a:pt x="23597" y="96408"/>
                      <a:pt x="22301" y="92703"/>
                    </a:cubicBezTo>
                    <a:cubicBezTo>
                      <a:pt x="22301" y="92703"/>
                      <a:pt x="22301" y="89554"/>
                      <a:pt x="29154" y="88937"/>
                    </a:cubicBezTo>
                    <a:cubicBezTo>
                      <a:pt x="29154" y="88937"/>
                      <a:pt x="29771" y="75785"/>
                      <a:pt x="47184" y="76403"/>
                    </a:cubicBezTo>
                    <a:lnTo>
                      <a:pt x="47184" y="72019"/>
                    </a:lnTo>
                    <a:cubicBezTo>
                      <a:pt x="47184" y="72019"/>
                      <a:pt x="27919" y="72019"/>
                      <a:pt x="26067" y="68252"/>
                    </a:cubicBezTo>
                    <a:lnTo>
                      <a:pt x="21127" y="67635"/>
                    </a:lnTo>
                    <a:cubicBezTo>
                      <a:pt x="21127" y="67635"/>
                      <a:pt x="15508" y="74550"/>
                      <a:pt x="14891" y="68252"/>
                    </a:cubicBezTo>
                    <a:cubicBezTo>
                      <a:pt x="14891" y="68252"/>
                      <a:pt x="-1224" y="70784"/>
                      <a:pt x="5568" y="64486"/>
                    </a:cubicBezTo>
                    <a:cubicBezTo>
                      <a:pt x="5568" y="64486"/>
                      <a:pt x="11187" y="60719"/>
                      <a:pt x="15508" y="58250"/>
                    </a:cubicBezTo>
                    <a:lnTo>
                      <a:pt x="15508" y="55718"/>
                    </a:lnTo>
                    <a:cubicBezTo>
                      <a:pt x="15508" y="55718"/>
                      <a:pt x="36625" y="51952"/>
                      <a:pt x="16743" y="49482"/>
                    </a:cubicBezTo>
                    <a:cubicBezTo>
                      <a:pt x="16743" y="49482"/>
                      <a:pt x="11804" y="47629"/>
                      <a:pt x="9272" y="43246"/>
                    </a:cubicBezTo>
                    <a:cubicBezTo>
                      <a:pt x="9272" y="43246"/>
                      <a:pt x="-2521" y="36330"/>
                      <a:pt x="22301" y="35713"/>
                    </a:cubicBezTo>
                    <a:cubicBezTo>
                      <a:pt x="22301" y="35713"/>
                      <a:pt x="36564" y="33860"/>
                      <a:pt x="36564" y="39479"/>
                    </a:cubicBezTo>
                    <a:lnTo>
                      <a:pt x="42182" y="40097"/>
                    </a:lnTo>
                    <a:cubicBezTo>
                      <a:pt x="42182" y="40097"/>
                      <a:pt x="41565" y="33181"/>
                      <a:pt x="60829" y="3633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0B97AFED-E7F1-43EE-A45E-E8FC94804095}"/>
                  </a:ext>
                </a:extLst>
              </p:cNvPr>
              <p:cNvSpPr/>
              <p:nvPr/>
            </p:nvSpPr>
            <p:spPr>
              <a:xfrm>
                <a:off x="6045031" y="1614870"/>
                <a:ext cx="263370" cy="302023"/>
              </a:xfrm>
              <a:custGeom>
                <a:avLst/>
                <a:gdLst>
                  <a:gd name="connsiteX0" fmla="*/ 54133 w 263370"/>
                  <a:gd name="connsiteY0" fmla="*/ 94428 h 302023"/>
                  <a:gd name="connsiteX1" fmla="*/ 56541 w 263370"/>
                  <a:gd name="connsiteY1" fmla="*/ 90724 h 302023"/>
                  <a:gd name="connsiteX2" fmla="*/ 54133 w 263370"/>
                  <a:gd name="connsiteY2" fmla="*/ 94428 h 302023"/>
                  <a:gd name="connsiteX3" fmla="*/ 43266 w 263370"/>
                  <a:gd name="connsiteY3" fmla="*/ 88810 h 302023"/>
                  <a:gd name="connsiteX4" fmla="*/ 37215 w 263370"/>
                  <a:gd name="connsiteY4" fmla="*/ 92514 h 302023"/>
                  <a:gd name="connsiteX5" fmla="*/ 30547 w 263370"/>
                  <a:gd name="connsiteY5" fmla="*/ 91897 h 302023"/>
                  <a:gd name="connsiteX6" fmla="*/ 35363 w 263370"/>
                  <a:gd name="connsiteY6" fmla="*/ 90662 h 302023"/>
                  <a:gd name="connsiteX7" fmla="*/ 41414 w 263370"/>
                  <a:gd name="connsiteY7" fmla="*/ 86957 h 302023"/>
                  <a:gd name="connsiteX8" fmla="*/ 48082 w 263370"/>
                  <a:gd name="connsiteY8" fmla="*/ 83870 h 302023"/>
                  <a:gd name="connsiteX9" fmla="*/ 43266 w 263370"/>
                  <a:gd name="connsiteY9" fmla="*/ 88810 h 302023"/>
                  <a:gd name="connsiteX10" fmla="*/ 24496 w 263370"/>
                  <a:gd name="connsiteY10" fmla="*/ 105604 h 302023"/>
                  <a:gd name="connsiteX11" fmla="*/ 29929 w 263370"/>
                  <a:gd name="connsiteY11" fmla="*/ 102517 h 302023"/>
                  <a:gd name="connsiteX12" fmla="*/ 24496 w 263370"/>
                  <a:gd name="connsiteY12" fmla="*/ 105604 h 302023"/>
                  <a:gd name="connsiteX13" fmla="*/ 29312 w 263370"/>
                  <a:gd name="connsiteY13" fmla="*/ 51577 h 302023"/>
                  <a:gd name="connsiteX14" fmla="*/ 33572 w 263370"/>
                  <a:gd name="connsiteY14" fmla="*/ 46638 h 302023"/>
                  <a:gd name="connsiteX15" fmla="*/ 29312 w 263370"/>
                  <a:gd name="connsiteY15" fmla="*/ 51577 h 302023"/>
                  <a:gd name="connsiteX16" fmla="*/ 248197 w 263370"/>
                  <a:gd name="connsiteY16" fmla="*/ 239714 h 302023"/>
                  <a:gd name="connsiteX17" fmla="*/ 263324 w 263370"/>
                  <a:gd name="connsiteY17" fmla="*/ 215510 h 302023"/>
                  <a:gd name="connsiteX18" fmla="*/ 246406 w 263370"/>
                  <a:gd name="connsiteY18" fmla="*/ 198098 h 302023"/>
                  <a:gd name="connsiteX19" fmla="*/ 225846 w 263370"/>
                  <a:gd name="connsiteY19" fmla="*/ 205569 h 302023"/>
                  <a:gd name="connsiteX20" fmla="*/ 218004 w 263370"/>
                  <a:gd name="connsiteY20" fmla="*/ 203717 h 302023"/>
                  <a:gd name="connsiteX21" fmla="*/ 211335 w 263370"/>
                  <a:gd name="connsiteY21" fmla="*/ 196863 h 302023"/>
                  <a:gd name="connsiteX22" fmla="*/ 222820 w 263370"/>
                  <a:gd name="connsiteY22" fmla="*/ 191923 h 302023"/>
                  <a:gd name="connsiteX23" fmla="*/ 199851 w 263370"/>
                  <a:gd name="connsiteY23" fmla="*/ 178895 h 302023"/>
                  <a:gd name="connsiteX24" fmla="*/ 208927 w 263370"/>
                  <a:gd name="connsiteY24" fmla="*/ 175191 h 302023"/>
                  <a:gd name="connsiteX25" fmla="*/ 208927 w 263370"/>
                  <a:gd name="connsiteY25" fmla="*/ 169633 h 302023"/>
                  <a:gd name="connsiteX26" fmla="*/ 203494 w 263370"/>
                  <a:gd name="connsiteY26" fmla="*/ 169016 h 302023"/>
                  <a:gd name="connsiteX27" fmla="*/ 200468 w 263370"/>
                  <a:gd name="connsiteY27" fmla="*/ 165929 h 302023"/>
                  <a:gd name="connsiteX28" fmla="*/ 166015 w 263370"/>
                  <a:gd name="connsiteY28" fmla="*/ 140490 h 302023"/>
                  <a:gd name="connsiteX29" fmla="*/ 155148 w 263370"/>
                  <a:gd name="connsiteY29" fmla="*/ 123078 h 302023"/>
                  <a:gd name="connsiteX30" fmla="*/ 153913 w 263370"/>
                  <a:gd name="connsiteY30" fmla="*/ 122461 h 302023"/>
                  <a:gd name="connsiteX31" fmla="*/ 143663 w 263370"/>
                  <a:gd name="connsiteY31" fmla="*/ 105666 h 302023"/>
                  <a:gd name="connsiteX32" fmla="*/ 126128 w 263370"/>
                  <a:gd name="connsiteY32" fmla="*/ 93255 h 302023"/>
                  <a:gd name="connsiteX33" fmla="*/ 116434 w 263370"/>
                  <a:gd name="connsiteY33" fmla="*/ 94490 h 302023"/>
                  <a:gd name="connsiteX34" fmla="*/ 92847 w 263370"/>
                  <a:gd name="connsiteY34" fmla="*/ 95108 h 302023"/>
                  <a:gd name="connsiteX35" fmla="*/ 107357 w 263370"/>
                  <a:gd name="connsiteY35" fmla="*/ 88871 h 302023"/>
                  <a:gd name="connsiteX36" fmla="*/ 108592 w 263370"/>
                  <a:gd name="connsiteY36" fmla="*/ 87019 h 302023"/>
                  <a:gd name="connsiteX37" fmla="*/ 117669 w 263370"/>
                  <a:gd name="connsiteY37" fmla="*/ 81400 h 302023"/>
                  <a:gd name="connsiteX38" fmla="*/ 106184 w 263370"/>
                  <a:gd name="connsiteY38" fmla="*/ 79548 h 302023"/>
                  <a:gd name="connsiteX39" fmla="*/ 116434 w 263370"/>
                  <a:gd name="connsiteY39" fmla="*/ 77078 h 302023"/>
                  <a:gd name="connsiteX40" fmla="*/ 138230 w 263370"/>
                  <a:gd name="connsiteY40" fmla="*/ 48490 h 302023"/>
                  <a:gd name="connsiteX41" fmla="*/ 142490 w 263370"/>
                  <a:gd name="connsiteY41" fmla="*/ 45403 h 302023"/>
                  <a:gd name="connsiteX42" fmla="*/ 147306 w 263370"/>
                  <a:gd name="connsiteY42" fmla="*/ 37932 h 302023"/>
                  <a:gd name="connsiteX43" fmla="*/ 143663 w 263370"/>
                  <a:gd name="connsiteY43" fmla="*/ 33610 h 302023"/>
                  <a:gd name="connsiteX44" fmla="*/ 134587 w 263370"/>
                  <a:gd name="connsiteY44" fmla="*/ 35462 h 302023"/>
                  <a:gd name="connsiteX45" fmla="*/ 124337 w 263370"/>
                  <a:gd name="connsiteY45" fmla="*/ 35462 h 302023"/>
                  <a:gd name="connsiteX46" fmla="*/ 114643 w 263370"/>
                  <a:gd name="connsiteY46" fmla="*/ 36079 h 302023"/>
                  <a:gd name="connsiteX47" fmla="*/ 112852 w 263370"/>
                  <a:gd name="connsiteY47" fmla="*/ 36079 h 302023"/>
                  <a:gd name="connsiteX48" fmla="*/ 109210 w 263370"/>
                  <a:gd name="connsiteY48" fmla="*/ 35462 h 302023"/>
                  <a:gd name="connsiteX49" fmla="*/ 106802 w 263370"/>
                  <a:gd name="connsiteY49" fmla="*/ 36079 h 302023"/>
                  <a:gd name="connsiteX50" fmla="*/ 93526 w 263370"/>
                  <a:gd name="connsiteY50" fmla="*/ 35462 h 302023"/>
                  <a:gd name="connsiteX51" fmla="*/ 76608 w 263370"/>
                  <a:gd name="connsiteY51" fmla="*/ 42316 h 302023"/>
                  <a:gd name="connsiteX52" fmla="*/ 66914 w 263370"/>
                  <a:gd name="connsiteY52" fmla="*/ 39846 h 302023"/>
                  <a:gd name="connsiteX53" fmla="*/ 66297 w 263370"/>
                  <a:gd name="connsiteY53" fmla="*/ 33610 h 302023"/>
                  <a:gd name="connsiteX54" fmla="*/ 69940 w 263370"/>
                  <a:gd name="connsiteY54" fmla="*/ 28670 h 302023"/>
                  <a:gd name="connsiteX55" fmla="*/ 77781 w 263370"/>
                  <a:gd name="connsiteY55" fmla="*/ 24965 h 302023"/>
                  <a:gd name="connsiteX56" fmla="*/ 106184 w 263370"/>
                  <a:gd name="connsiteY56" fmla="*/ 4466 h 302023"/>
                  <a:gd name="connsiteX57" fmla="*/ 85623 w 263370"/>
                  <a:gd name="connsiteY57" fmla="*/ 4466 h 302023"/>
                  <a:gd name="connsiteX58" fmla="*/ 52343 w 263370"/>
                  <a:gd name="connsiteY58" fmla="*/ 4466 h 302023"/>
                  <a:gd name="connsiteX59" fmla="*/ 44501 w 263370"/>
                  <a:gd name="connsiteY59" fmla="*/ 1379 h 302023"/>
                  <a:gd name="connsiteX60" fmla="*/ 44501 w 263370"/>
                  <a:gd name="connsiteY60" fmla="*/ 13790 h 302023"/>
                  <a:gd name="connsiteX61" fmla="*/ 37215 w 263370"/>
                  <a:gd name="connsiteY61" fmla="*/ 19408 h 302023"/>
                  <a:gd name="connsiteX62" fmla="*/ 40858 w 263370"/>
                  <a:gd name="connsiteY62" fmla="*/ 25645 h 302023"/>
                  <a:gd name="connsiteX63" fmla="*/ 33572 w 263370"/>
                  <a:gd name="connsiteY63" fmla="*/ 26879 h 302023"/>
                  <a:gd name="connsiteX64" fmla="*/ 29929 w 263370"/>
                  <a:gd name="connsiteY64" fmla="*/ 29967 h 302023"/>
                  <a:gd name="connsiteX65" fmla="*/ 22643 w 263370"/>
                  <a:gd name="connsiteY65" fmla="*/ 34289 h 302023"/>
                  <a:gd name="connsiteX66" fmla="*/ 22643 w 263370"/>
                  <a:gd name="connsiteY66" fmla="*/ 38611 h 302023"/>
                  <a:gd name="connsiteX67" fmla="*/ 22643 w 263370"/>
                  <a:gd name="connsiteY67" fmla="*/ 44230 h 302023"/>
                  <a:gd name="connsiteX68" fmla="*/ 23261 w 263370"/>
                  <a:gd name="connsiteY68" fmla="*/ 49169 h 302023"/>
                  <a:gd name="connsiteX69" fmla="*/ 22643 w 263370"/>
                  <a:gd name="connsiteY69" fmla="*/ 55406 h 302023"/>
                  <a:gd name="connsiteX70" fmla="*/ 19001 w 263370"/>
                  <a:gd name="connsiteY70" fmla="*/ 70286 h 302023"/>
                  <a:gd name="connsiteX71" fmla="*/ 5108 w 263370"/>
                  <a:gd name="connsiteY71" fmla="*/ 70286 h 302023"/>
                  <a:gd name="connsiteX72" fmla="*/ 8751 w 263370"/>
                  <a:gd name="connsiteY72" fmla="*/ 77757 h 302023"/>
                  <a:gd name="connsiteX73" fmla="*/ 2082 w 263370"/>
                  <a:gd name="connsiteY73" fmla="*/ 83993 h 302023"/>
                  <a:gd name="connsiteX74" fmla="*/ 8133 w 263370"/>
                  <a:gd name="connsiteY74" fmla="*/ 83993 h 302023"/>
                  <a:gd name="connsiteX75" fmla="*/ 18383 w 263370"/>
                  <a:gd name="connsiteY75" fmla="*/ 80289 h 302023"/>
                  <a:gd name="connsiteX76" fmla="*/ 20791 w 263370"/>
                  <a:gd name="connsiteY76" fmla="*/ 75967 h 302023"/>
                  <a:gd name="connsiteX77" fmla="*/ 33510 w 263370"/>
                  <a:gd name="connsiteY77" fmla="*/ 74732 h 302023"/>
                  <a:gd name="connsiteX78" fmla="*/ 23261 w 263370"/>
                  <a:gd name="connsiteY78" fmla="*/ 87760 h 302023"/>
                  <a:gd name="connsiteX79" fmla="*/ 15975 w 263370"/>
                  <a:gd name="connsiteY79" fmla="*/ 94614 h 302023"/>
                  <a:gd name="connsiteX80" fmla="*/ 22026 w 263370"/>
                  <a:gd name="connsiteY80" fmla="*/ 92761 h 302023"/>
                  <a:gd name="connsiteX81" fmla="*/ 22026 w 263370"/>
                  <a:gd name="connsiteY81" fmla="*/ 111408 h 302023"/>
                  <a:gd name="connsiteX82" fmla="*/ 22026 w 263370"/>
                  <a:gd name="connsiteY82" fmla="*/ 120114 h 302023"/>
                  <a:gd name="connsiteX83" fmla="*/ 26286 w 263370"/>
                  <a:gd name="connsiteY83" fmla="*/ 112026 h 302023"/>
                  <a:gd name="connsiteX84" fmla="*/ 32955 w 263370"/>
                  <a:gd name="connsiteY84" fmla="*/ 111408 h 302023"/>
                  <a:gd name="connsiteX85" fmla="*/ 40796 w 263370"/>
                  <a:gd name="connsiteY85" fmla="*/ 107703 h 302023"/>
                  <a:gd name="connsiteX86" fmla="*/ 32337 w 263370"/>
                  <a:gd name="connsiteY86" fmla="*/ 101467 h 302023"/>
                  <a:gd name="connsiteX87" fmla="*/ 31102 w 263370"/>
                  <a:gd name="connsiteY87" fmla="*/ 96528 h 302023"/>
                  <a:gd name="connsiteX88" fmla="*/ 41969 w 263370"/>
                  <a:gd name="connsiteY88" fmla="*/ 98380 h 302023"/>
                  <a:gd name="connsiteX89" fmla="*/ 46230 w 263370"/>
                  <a:gd name="connsiteY89" fmla="*/ 98380 h 302023"/>
                  <a:gd name="connsiteX90" fmla="*/ 51046 w 263370"/>
                  <a:gd name="connsiteY90" fmla="*/ 100850 h 302023"/>
                  <a:gd name="connsiteX91" fmla="*/ 57097 w 263370"/>
                  <a:gd name="connsiteY91" fmla="*/ 108938 h 302023"/>
                  <a:gd name="connsiteX92" fmla="*/ 58332 w 263370"/>
                  <a:gd name="connsiteY92" fmla="*/ 112643 h 302023"/>
                  <a:gd name="connsiteX93" fmla="*/ 40796 w 263370"/>
                  <a:gd name="connsiteY93" fmla="*/ 134377 h 302023"/>
                  <a:gd name="connsiteX94" fmla="*/ 47465 w 263370"/>
                  <a:gd name="connsiteY94" fmla="*/ 131907 h 302023"/>
                  <a:gd name="connsiteX95" fmla="*/ 52898 w 263370"/>
                  <a:gd name="connsiteY95" fmla="*/ 131907 h 302023"/>
                  <a:gd name="connsiteX96" fmla="*/ 63148 w 263370"/>
                  <a:gd name="connsiteY96" fmla="*/ 131907 h 302023"/>
                  <a:gd name="connsiteX97" fmla="*/ 69816 w 263370"/>
                  <a:gd name="connsiteY97" fmla="*/ 131907 h 302023"/>
                  <a:gd name="connsiteX98" fmla="*/ 82536 w 263370"/>
                  <a:gd name="connsiteY98" fmla="*/ 134995 h 302023"/>
                  <a:gd name="connsiteX99" fmla="*/ 85561 w 263370"/>
                  <a:gd name="connsiteY99" fmla="*/ 131907 h 302023"/>
                  <a:gd name="connsiteX100" fmla="*/ 94638 w 263370"/>
                  <a:gd name="connsiteY100" fmla="*/ 132525 h 302023"/>
                  <a:gd name="connsiteX101" fmla="*/ 102479 w 263370"/>
                  <a:gd name="connsiteY101" fmla="*/ 131907 h 302023"/>
                  <a:gd name="connsiteX102" fmla="*/ 92785 w 263370"/>
                  <a:gd name="connsiteY102" fmla="*/ 148702 h 302023"/>
                  <a:gd name="connsiteX103" fmla="*/ 104270 w 263370"/>
                  <a:gd name="connsiteY103" fmla="*/ 158643 h 302023"/>
                  <a:gd name="connsiteX104" fmla="*/ 112729 w 263370"/>
                  <a:gd name="connsiteY104" fmla="*/ 154321 h 302023"/>
                  <a:gd name="connsiteX105" fmla="*/ 111494 w 263370"/>
                  <a:gd name="connsiteY105" fmla="*/ 166114 h 302023"/>
                  <a:gd name="connsiteX106" fmla="*/ 110877 w 263370"/>
                  <a:gd name="connsiteY106" fmla="*/ 177290 h 302023"/>
                  <a:gd name="connsiteX107" fmla="*/ 109642 w 263370"/>
                  <a:gd name="connsiteY107" fmla="*/ 185379 h 302023"/>
                  <a:gd name="connsiteX108" fmla="*/ 122361 w 263370"/>
                  <a:gd name="connsiteY108" fmla="*/ 187848 h 302023"/>
                  <a:gd name="connsiteX109" fmla="*/ 111494 w 263370"/>
                  <a:gd name="connsiteY109" fmla="*/ 188466 h 302023"/>
                  <a:gd name="connsiteX110" fmla="*/ 103035 w 263370"/>
                  <a:gd name="connsiteY110" fmla="*/ 185996 h 302023"/>
                  <a:gd name="connsiteX111" fmla="*/ 96984 w 263370"/>
                  <a:gd name="connsiteY111" fmla="*/ 187848 h 302023"/>
                  <a:gd name="connsiteX112" fmla="*/ 80684 w 263370"/>
                  <a:gd name="connsiteY112" fmla="*/ 190935 h 302023"/>
                  <a:gd name="connsiteX113" fmla="*/ 74015 w 263370"/>
                  <a:gd name="connsiteY113" fmla="*/ 194023 h 302023"/>
                  <a:gd name="connsiteX114" fmla="*/ 61913 w 263370"/>
                  <a:gd name="connsiteY114" fmla="*/ 184082 h 302023"/>
                  <a:gd name="connsiteX115" fmla="*/ 67347 w 263370"/>
                  <a:gd name="connsiteY115" fmla="*/ 191553 h 302023"/>
                  <a:gd name="connsiteX116" fmla="*/ 66112 w 263370"/>
                  <a:gd name="connsiteY116" fmla="*/ 197789 h 302023"/>
                  <a:gd name="connsiteX117" fmla="*/ 55862 w 263370"/>
                  <a:gd name="connsiteY117" fmla="*/ 206495 h 302023"/>
                  <a:gd name="connsiteX118" fmla="*/ 66729 w 263370"/>
                  <a:gd name="connsiteY118" fmla="*/ 201556 h 302023"/>
                  <a:gd name="connsiteX119" fmla="*/ 71545 w 263370"/>
                  <a:gd name="connsiteY119" fmla="*/ 223907 h 302023"/>
                  <a:gd name="connsiteX120" fmla="*/ 38882 w 263370"/>
                  <a:gd name="connsiteY120" fmla="*/ 241319 h 302023"/>
                  <a:gd name="connsiteX121" fmla="*/ 52158 w 263370"/>
                  <a:gd name="connsiteY121" fmla="*/ 244407 h 302023"/>
                  <a:gd name="connsiteX122" fmla="*/ 63642 w 263370"/>
                  <a:gd name="connsiteY122" fmla="*/ 244407 h 302023"/>
                  <a:gd name="connsiteX123" fmla="*/ 69693 w 263370"/>
                  <a:gd name="connsiteY123" fmla="*/ 244407 h 302023"/>
                  <a:gd name="connsiteX124" fmla="*/ 92662 w 263370"/>
                  <a:gd name="connsiteY124" fmla="*/ 254965 h 302023"/>
                  <a:gd name="connsiteX125" fmla="*/ 108962 w 263370"/>
                  <a:gd name="connsiteY125" fmla="*/ 249346 h 302023"/>
                  <a:gd name="connsiteX126" fmla="*/ 127733 w 263370"/>
                  <a:gd name="connsiteY126" fmla="*/ 240023 h 302023"/>
                  <a:gd name="connsiteX127" fmla="*/ 128350 w 263370"/>
                  <a:gd name="connsiteY127" fmla="*/ 246259 h 302023"/>
                  <a:gd name="connsiteX128" fmla="*/ 110197 w 263370"/>
                  <a:gd name="connsiteY128" fmla="*/ 262374 h 302023"/>
                  <a:gd name="connsiteX129" fmla="*/ 72718 w 263370"/>
                  <a:gd name="connsiteY129" fmla="*/ 266696 h 302023"/>
                  <a:gd name="connsiteX130" fmla="*/ 59443 w 263370"/>
                  <a:gd name="connsiteY130" fmla="*/ 279107 h 302023"/>
                  <a:gd name="connsiteX131" fmla="*/ 36474 w 263370"/>
                  <a:gd name="connsiteY131" fmla="*/ 296519 h 302023"/>
                  <a:gd name="connsiteX132" fmla="*/ 27398 w 263370"/>
                  <a:gd name="connsiteY132" fmla="*/ 300841 h 302023"/>
                  <a:gd name="connsiteX133" fmla="*/ 34066 w 263370"/>
                  <a:gd name="connsiteY133" fmla="*/ 300841 h 302023"/>
                  <a:gd name="connsiteX134" fmla="*/ 51602 w 263370"/>
                  <a:gd name="connsiteY134" fmla="*/ 290900 h 302023"/>
                  <a:gd name="connsiteX135" fmla="*/ 74571 w 263370"/>
                  <a:gd name="connsiteY135" fmla="*/ 290900 h 302023"/>
                  <a:gd name="connsiteX136" fmla="*/ 88464 w 263370"/>
                  <a:gd name="connsiteY136" fmla="*/ 295840 h 302023"/>
                  <a:gd name="connsiteX137" fmla="*/ 99330 w 263370"/>
                  <a:gd name="connsiteY137" fmla="*/ 278428 h 302023"/>
                  <a:gd name="connsiteX138" fmla="*/ 121126 w 263370"/>
                  <a:gd name="connsiteY138" fmla="*/ 282750 h 302023"/>
                  <a:gd name="connsiteX139" fmla="*/ 141070 w 263370"/>
                  <a:gd name="connsiteY139" fmla="*/ 279663 h 302023"/>
                  <a:gd name="connsiteX140" fmla="*/ 145330 w 263370"/>
                  <a:gd name="connsiteY140" fmla="*/ 275341 h 302023"/>
                  <a:gd name="connsiteX141" fmla="*/ 155024 w 263370"/>
                  <a:gd name="connsiteY141" fmla="*/ 278428 h 302023"/>
                  <a:gd name="connsiteX142" fmla="*/ 159285 w 263370"/>
                  <a:gd name="connsiteY142" fmla="*/ 280280 h 302023"/>
                  <a:gd name="connsiteX143" fmla="*/ 168979 w 263370"/>
                  <a:gd name="connsiteY143" fmla="*/ 280280 h 302023"/>
                  <a:gd name="connsiteX144" fmla="*/ 162928 w 263370"/>
                  <a:gd name="connsiteY144" fmla="*/ 276576 h 302023"/>
                  <a:gd name="connsiteX145" fmla="*/ 178673 w 263370"/>
                  <a:gd name="connsiteY145" fmla="*/ 276576 h 302023"/>
                  <a:gd name="connsiteX146" fmla="*/ 197443 w 263370"/>
                  <a:gd name="connsiteY146" fmla="*/ 277193 h 302023"/>
                  <a:gd name="connsiteX147" fmla="*/ 200468 w 263370"/>
                  <a:gd name="connsiteY147" fmla="*/ 277193 h 302023"/>
                  <a:gd name="connsiteX148" fmla="*/ 204729 w 263370"/>
                  <a:gd name="connsiteY148" fmla="*/ 276576 h 302023"/>
                  <a:gd name="connsiteX149" fmla="*/ 208989 w 263370"/>
                  <a:gd name="connsiteY149" fmla="*/ 279045 h 302023"/>
                  <a:gd name="connsiteX150" fmla="*/ 221709 w 263370"/>
                  <a:gd name="connsiteY150" fmla="*/ 277811 h 302023"/>
                  <a:gd name="connsiteX151" fmla="*/ 255545 w 263370"/>
                  <a:gd name="connsiteY151" fmla="*/ 256694 h 302023"/>
                  <a:gd name="connsiteX152" fmla="*/ 237392 w 263370"/>
                  <a:gd name="connsiteY152" fmla="*/ 254224 h 302023"/>
                  <a:gd name="connsiteX153" fmla="*/ 231341 w 263370"/>
                  <a:gd name="connsiteY153" fmla="*/ 255459 h 302023"/>
                  <a:gd name="connsiteX154" fmla="*/ 222264 w 263370"/>
                  <a:gd name="connsiteY154" fmla="*/ 249223 h 302023"/>
                  <a:gd name="connsiteX155" fmla="*/ 236774 w 263370"/>
                  <a:gd name="connsiteY155" fmla="*/ 249223 h 302023"/>
                  <a:gd name="connsiteX156" fmla="*/ 236157 w 263370"/>
                  <a:gd name="connsiteY156" fmla="*/ 242986 h 302023"/>
                  <a:gd name="connsiteX157" fmla="*/ 248259 w 263370"/>
                  <a:gd name="connsiteY157" fmla="*/ 239899 h 30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263370" h="302023">
                    <a:moveTo>
                      <a:pt x="54133" y="94428"/>
                    </a:moveTo>
                    <a:cubicBezTo>
                      <a:pt x="54133" y="94428"/>
                      <a:pt x="53516" y="91341"/>
                      <a:pt x="56541" y="90724"/>
                    </a:cubicBezTo>
                    <a:cubicBezTo>
                      <a:pt x="56541" y="90724"/>
                      <a:pt x="60802" y="96960"/>
                      <a:pt x="54133" y="94428"/>
                    </a:cubicBezTo>
                    <a:close/>
                    <a:moveTo>
                      <a:pt x="43266" y="88810"/>
                    </a:moveTo>
                    <a:cubicBezTo>
                      <a:pt x="43266" y="88810"/>
                      <a:pt x="42031" y="95046"/>
                      <a:pt x="37215" y="92514"/>
                    </a:cubicBezTo>
                    <a:cubicBezTo>
                      <a:pt x="37215" y="92514"/>
                      <a:pt x="32399" y="98133"/>
                      <a:pt x="30547" y="91897"/>
                    </a:cubicBezTo>
                    <a:cubicBezTo>
                      <a:pt x="30547" y="91897"/>
                      <a:pt x="31781" y="90044"/>
                      <a:pt x="35363" y="90662"/>
                    </a:cubicBezTo>
                    <a:cubicBezTo>
                      <a:pt x="35363" y="90662"/>
                      <a:pt x="36598" y="86957"/>
                      <a:pt x="41414" y="86957"/>
                    </a:cubicBezTo>
                    <a:cubicBezTo>
                      <a:pt x="41414" y="86957"/>
                      <a:pt x="42649" y="83253"/>
                      <a:pt x="48082" y="83870"/>
                    </a:cubicBezTo>
                    <a:cubicBezTo>
                      <a:pt x="48082" y="83870"/>
                      <a:pt x="46847" y="90106"/>
                      <a:pt x="43266" y="88810"/>
                    </a:cubicBezTo>
                    <a:close/>
                    <a:moveTo>
                      <a:pt x="24496" y="105604"/>
                    </a:moveTo>
                    <a:cubicBezTo>
                      <a:pt x="24496" y="105604"/>
                      <a:pt x="23261" y="102517"/>
                      <a:pt x="29929" y="102517"/>
                    </a:cubicBezTo>
                    <a:cubicBezTo>
                      <a:pt x="29929" y="102517"/>
                      <a:pt x="37215" y="107457"/>
                      <a:pt x="24496" y="105604"/>
                    </a:cubicBezTo>
                    <a:close/>
                    <a:moveTo>
                      <a:pt x="29312" y="51577"/>
                    </a:moveTo>
                    <a:cubicBezTo>
                      <a:pt x="29312" y="51577"/>
                      <a:pt x="26904" y="45341"/>
                      <a:pt x="33572" y="46638"/>
                    </a:cubicBezTo>
                    <a:cubicBezTo>
                      <a:pt x="33572" y="46638"/>
                      <a:pt x="36598" y="51577"/>
                      <a:pt x="29312" y="51577"/>
                    </a:cubicBezTo>
                    <a:close/>
                    <a:moveTo>
                      <a:pt x="248197" y="239714"/>
                    </a:moveTo>
                    <a:cubicBezTo>
                      <a:pt x="248197" y="239714"/>
                      <a:pt x="259682" y="228538"/>
                      <a:pt x="263324" y="215510"/>
                    </a:cubicBezTo>
                    <a:cubicBezTo>
                      <a:pt x="263324" y="215510"/>
                      <a:pt x="265115" y="204952"/>
                      <a:pt x="246406" y="198098"/>
                    </a:cubicBezTo>
                    <a:cubicBezTo>
                      <a:pt x="246406" y="198098"/>
                      <a:pt x="223438" y="196863"/>
                      <a:pt x="225846" y="205569"/>
                    </a:cubicBezTo>
                    <a:cubicBezTo>
                      <a:pt x="225846" y="205569"/>
                      <a:pt x="219177" y="206186"/>
                      <a:pt x="218004" y="203717"/>
                    </a:cubicBezTo>
                    <a:cubicBezTo>
                      <a:pt x="218004" y="203717"/>
                      <a:pt x="200468" y="203717"/>
                      <a:pt x="211335" y="196863"/>
                    </a:cubicBezTo>
                    <a:cubicBezTo>
                      <a:pt x="211335" y="196863"/>
                      <a:pt x="221029" y="195628"/>
                      <a:pt x="222820" y="191923"/>
                    </a:cubicBezTo>
                    <a:cubicBezTo>
                      <a:pt x="222820" y="191923"/>
                      <a:pt x="222203" y="180130"/>
                      <a:pt x="199851" y="178895"/>
                    </a:cubicBezTo>
                    <a:cubicBezTo>
                      <a:pt x="199851" y="178895"/>
                      <a:pt x="198061" y="173956"/>
                      <a:pt x="208927" y="175191"/>
                    </a:cubicBezTo>
                    <a:cubicBezTo>
                      <a:pt x="208927" y="175191"/>
                      <a:pt x="213744" y="180130"/>
                      <a:pt x="208927" y="169633"/>
                    </a:cubicBezTo>
                    <a:lnTo>
                      <a:pt x="203494" y="169016"/>
                    </a:lnTo>
                    <a:lnTo>
                      <a:pt x="200468" y="165929"/>
                    </a:lnTo>
                    <a:cubicBezTo>
                      <a:pt x="200468" y="165929"/>
                      <a:pt x="193800" y="144195"/>
                      <a:pt x="166015" y="140490"/>
                    </a:cubicBezTo>
                    <a:cubicBezTo>
                      <a:pt x="166015" y="140490"/>
                      <a:pt x="158173" y="126844"/>
                      <a:pt x="155148" y="123078"/>
                    </a:cubicBezTo>
                    <a:cubicBezTo>
                      <a:pt x="154530" y="123078"/>
                      <a:pt x="154530" y="122461"/>
                      <a:pt x="153913" y="122461"/>
                    </a:cubicBezTo>
                    <a:cubicBezTo>
                      <a:pt x="151505" y="119991"/>
                      <a:pt x="158729" y="107580"/>
                      <a:pt x="143663" y="105666"/>
                    </a:cubicBezTo>
                    <a:cubicBezTo>
                      <a:pt x="143663" y="105666"/>
                      <a:pt x="136377" y="95725"/>
                      <a:pt x="126128" y="93255"/>
                    </a:cubicBezTo>
                    <a:cubicBezTo>
                      <a:pt x="126128" y="93255"/>
                      <a:pt x="120694" y="88933"/>
                      <a:pt x="116434" y="94490"/>
                    </a:cubicBezTo>
                    <a:lnTo>
                      <a:pt x="92847" y="95108"/>
                    </a:lnTo>
                    <a:cubicBezTo>
                      <a:pt x="92847" y="95108"/>
                      <a:pt x="85561" y="89489"/>
                      <a:pt x="107357" y="88871"/>
                    </a:cubicBezTo>
                    <a:lnTo>
                      <a:pt x="108592" y="87019"/>
                    </a:lnTo>
                    <a:cubicBezTo>
                      <a:pt x="108592" y="87019"/>
                      <a:pt x="125510" y="85784"/>
                      <a:pt x="117669" y="81400"/>
                    </a:cubicBezTo>
                    <a:cubicBezTo>
                      <a:pt x="117669" y="81400"/>
                      <a:pt x="118286" y="79548"/>
                      <a:pt x="106184" y="79548"/>
                    </a:cubicBezTo>
                    <a:cubicBezTo>
                      <a:pt x="106184" y="79548"/>
                      <a:pt x="103158" y="75226"/>
                      <a:pt x="116434" y="77078"/>
                    </a:cubicBezTo>
                    <a:cubicBezTo>
                      <a:pt x="116434" y="77078"/>
                      <a:pt x="136377" y="62815"/>
                      <a:pt x="138230" y="48490"/>
                    </a:cubicBezTo>
                    <a:lnTo>
                      <a:pt x="142490" y="45403"/>
                    </a:lnTo>
                    <a:cubicBezTo>
                      <a:pt x="142490" y="45403"/>
                      <a:pt x="147306" y="47255"/>
                      <a:pt x="147306" y="37932"/>
                    </a:cubicBezTo>
                    <a:cubicBezTo>
                      <a:pt x="147306" y="37932"/>
                      <a:pt x="148541" y="34845"/>
                      <a:pt x="143663" y="33610"/>
                    </a:cubicBezTo>
                    <a:cubicBezTo>
                      <a:pt x="143663" y="33610"/>
                      <a:pt x="138230" y="31757"/>
                      <a:pt x="134587" y="35462"/>
                    </a:cubicBezTo>
                    <a:lnTo>
                      <a:pt x="124337" y="35462"/>
                    </a:lnTo>
                    <a:cubicBezTo>
                      <a:pt x="124337" y="35462"/>
                      <a:pt x="116496" y="29905"/>
                      <a:pt x="114643" y="36079"/>
                    </a:cubicBezTo>
                    <a:lnTo>
                      <a:pt x="112852" y="36079"/>
                    </a:lnTo>
                    <a:cubicBezTo>
                      <a:pt x="112852" y="36079"/>
                      <a:pt x="109210" y="28608"/>
                      <a:pt x="109210" y="35462"/>
                    </a:cubicBezTo>
                    <a:lnTo>
                      <a:pt x="106802" y="36079"/>
                    </a:lnTo>
                    <a:cubicBezTo>
                      <a:pt x="106802" y="36079"/>
                      <a:pt x="98960" y="28608"/>
                      <a:pt x="93526" y="35462"/>
                    </a:cubicBezTo>
                    <a:cubicBezTo>
                      <a:pt x="93526" y="35462"/>
                      <a:pt x="80251" y="34227"/>
                      <a:pt x="76608" y="42316"/>
                    </a:cubicBezTo>
                    <a:cubicBezTo>
                      <a:pt x="76608" y="42316"/>
                      <a:pt x="67532" y="44168"/>
                      <a:pt x="66914" y="39846"/>
                    </a:cubicBezTo>
                    <a:cubicBezTo>
                      <a:pt x="66914" y="39846"/>
                      <a:pt x="54813" y="36141"/>
                      <a:pt x="66297" y="33610"/>
                    </a:cubicBezTo>
                    <a:cubicBezTo>
                      <a:pt x="66297" y="33610"/>
                      <a:pt x="83215" y="32992"/>
                      <a:pt x="69940" y="28670"/>
                    </a:cubicBezTo>
                    <a:lnTo>
                      <a:pt x="77781" y="24965"/>
                    </a:lnTo>
                    <a:cubicBezTo>
                      <a:pt x="77781" y="24965"/>
                      <a:pt x="106184" y="11320"/>
                      <a:pt x="106184" y="4466"/>
                    </a:cubicBezTo>
                    <a:cubicBezTo>
                      <a:pt x="106184" y="4466"/>
                      <a:pt x="94699" y="-1770"/>
                      <a:pt x="85623" y="4466"/>
                    </a:cubicBezTo>
                    <a:lnTo>
                      <a:pt x="52343" y="4466"/>
                    </a:lnTo>
                    <a:cubicBezTo>
                      <a:pt x="52343" y="4466"/>
                      <a:pt x="48700" y="-3005"/>
                      <a:pt x="44501" y="1379"/>
                    </a:cubicBezTo>
                    <a:cubicBezTo>
                      <a:pt x="44501" y="1379"/>
                      <a:pt x="42710" y="10702"/>
                      <a:pt x="44501" y="13790"/>
                    </a:cubicBezTo>
                    <a:cubicBezTo>
                      <a:pt x="44501" y="13790"/>
                      <a:pt x="37215" y="15025"/>
                      <a:pt x="37215" y="19408"/>
                    </a:cubicBezTo>
                    <a:cubicBezTo>
                      <a:pt x="37215" y="19408"/>
                      <a:pt x="36598" y="23730"/>
                      <a:pt x="40858" y="25645"/>
                    </a:cubicBezTo>
                    <a:cubicBezTo>
                      <a:pt x="40858" y="25645"/>
                      <a:pt x="43884" y="26879"/>
                      <a:pt x="33572" y="26879"/>
                    </a:cubicBezTo>
                    <a:cubicBezTo>
                      <a:pt x="33572" y="26879"/>
                      <a:pt x="29929" y="28114"/>
                      <a:pt x="29929" y="29967"/>
                    </a:cubicBezTo>
                    <a:cubicBezTo>
                      <a:pt x="29929" y="29967"/>
                      <a:pt x="22643" y="28114"/>
                      <a:pt x="22643" y="34289"/>
                    </a:cubicBezTo>
                    <a:lnTo>
                      <a:pt x="22643" y="38611"/>
                    </a:lnTo>
                    <a:cubicBezTo>
                      <a:pt x="22643" y="38611"/>
                      <a:pt x="12949" y="42316"/>
                      <a:pt x="22643" y="44230"/>
                    </a:cubicBezTo>
                    <a:lnTo>
                      <a:pt x="23261" y="49169"/>
                    </a:lnTo>
                    <a:cubicBezTo>
                      <a:pt x="23261" y="49169"/>
                      <a:pt x="20853" y="51639"/>
                      <a:pt x="22643" y="55406"/>
                    </a:cubicBezTo>
                    <a:cubicBezTo>
                      <a:pt x="22643" y="55406"/>
                      <a:pt x="19001" y="56641"/>
                      <a:pt x="19001" y="70286"/>
                    </a:cubicBezTo>
                    <a:cubicBezTo>
                      <a:pt x="19001" y="70286"/>
                      <a:pt x="12332" y="63432"/>
                      <a:pt x="5108" y="70286"/>
                    </a:cubicBezTo>
                    <a:cubicBezTo>
                      <a:pt x="5108" y="70286"/>
                      <a:pt x="3873" y="77757"/>
                      <a:pt x="8751" y="77757"/>
                    </a:cubicBezTo>
                    <a:cubicBezTo>
                      <a:pt x="8751" y="77757"/>
                      <a:pt x="-5142" y="80227"/>
                      <a:pt x="2082" y="83993"/>
                    </a:cubicBezTo>
                    <a:cubicBezTo>
                      <a:pt x="2082" y="83993"/>
                      <a:pt x="4490" y="87081"/>
                      <a:pt x="8133" y="83993"/>
                    </a:cubicBezTo>
                    <a:cubicBezTo>
                      <a:pt x="8133" y="83993"/>
                      <a:pt x="16592" y="83993"/>
                      <a:pt x="18383" y="80289"/>
                    </a:cubicBezTo>
                    <a:lnTo>
                      <a:pt x="20791" y="75967"/>
                    </a:lnTo>
                    <a:cubicBezTo>
                      <a:pt x="20791" y="75967"/>
                      <a:pt x="39561" y="64791"/>
                      <a:pt x="33510" y="74732"/>
                    </a:cubicBezTo>
                    <a:cubicBezTo>
                      <a:pt x="33510" y="74732"/>
                      <a:pt x="26842" y="84673"/>
                      <a:pt x="23261" y="87760"/>
                    </a:cubicBezTo>
                    <a:cubicBezTo>
                      <a:pt x="23261" y="87760"/>
                      <a:pt x="14184" y="89612"/>
                      <a:pt x="15975" y="94614"/>
                    </a:cubicBezTo>
                    <a:cubicBezTo>
                      <a:pt x="15975" y="94614"/>
                      <a:pt x="18383" y="97083"/>
                      <a:pt x="22026" y="92761"/>
                    </a:cubicBezTo>
                    <a:lnTo>
                      <a:pt x="22026" y="111408"/>
                    </a:lnTo>
                    <a:cubicBezTo>
                      <a:pt x="22026" y="111408"/>
                      <a:pt x="15975" y="117644"/>
                      <a:pt x="22026" y="120114"/>
                    </a:cubicBezTo>
                    <a:cubicBezTo>
                      <a:pt x="22026" y="120114"/>
                      <a:pt x="26286" y="121966"/>
                      <a:pt x="26286" y="112026"/>
                    </a:cubicBezTo>
                    <a:lnTo>
                      <a:pt x="32955" y="111408"/>
                    </a:lnTo>
                    <a:cubicBezTo>
                      <a:pt x="32955" y="111408"/>
                      <a:pt x="44439" y="118262"/>
                      <a:pt x="40796" y="107703"/>
                    </a:cubicBezTo>
                    <a:cubicBezTo>
                      <a:pt x="40796" y="107703"/>
                      <a:pt x="41414" y="101467"/>
                      <a:pt x="32337" y="101467"/>
                    </a:cubicBezTo>
                    <a:lnTo>
                      <a:pt x="31102" y="96528"/>
                    </a:lnTo>
                    <a:cubicBezTo>
                      <a:pt x="31102" y="96528"/>
                      <a:pt x="40796" y="99615"/>
                      <a:pt x="41969" y="98380"/>
                    </a:cubicBezTo>
                    <a:cubicBezTo>
                      <a:pt x="41969" y="98380"/>
                      <a:pt x="43760" y="104616"/>
                      <a:pt x="46230" y="98380"/>
                    </a:cubicBezTo>
                    <a:cubicBezTo>
                      <a:pt x="46230" y="98380"/>
                      <a:pt x="52898" y="91526"/>
                      <a:pt x="51046" y="100850"/>
                    </a:cubicBezTo>
                    <a:cubicBezTo>
                      <a:pt x="51046" y="100850"/>
                      <a:pt x="49255" y="108321"/>
                      <a:pt x="57097" y="108938"/>
                    </a:cubicBezTo>
                    <a:lnTo>
                      <a:pt x="58332" y="112643"/>
                    </a:lnTo>
                    <a:cubicBezTo>
                      <a:pt x="58332" y="112643"/>
                      <a:pt x="40796" y="123201"/>
                      <a:pt x="40796" y="134377"/>
                    </a:cubicBezTo>
                    <a:cubicBezTo>
                      <a:pt x="40796" y="134377"/>
                      <a:pt x="43822" y="140614"/>
                      <a:pt x="47465" y="131907"/>
                    </a:cubicBezTo>
                    <a:lnTo>
                      <a:pt x="52898" y="131907"/>
                    </a:lnTo>
                    <a:cubicBezTo>
                      <a:pt x="52898" y="131907"/>
                      <a:pt x="57714" y="142466"/>
                      <a:pt x="63148" y="131907"/>
                    </a:cubicBezTo>
                    <a:lnTo>
                      <a:pt x="69816" y="131907"/>
                    </a:lnTo>
                    <a:cubicBezTo>
                      <a:pt x="69816" y="131907"/>
                      <a:pt x="77658" y="140614"/>
                      <a:pt x="82536" y="134995"/>
                    </a:cubicBezTo>
                    <a:lnTo>
                      <a:pt x="85561" y="131907"/>
                    </a:lnTo>
                    <a:lnTo>
                      <a:pt x="94638" y="132525"/>
                    </a:lnTo>
                    <a:cubicBezTo>
                      <a:pt x="94638" y="132525"/>
                      <a:pt x="98898" y="123201"/>
                      <a:pt x="102479" y="131907"/>
                    </a:cubicBezTo>
                    <a:cubicBezTo>
                      <a:pt x="102479" y="131907"/>
                      <a:pt x="87352" y="144318"/>
                      <a:pt x="92785" y="148702"/>
                    </a:cubicBezTo>
                    <a:cubicBezTo>
                      <a:pt x="92785" y="148702"/>
                      <a:pt x="101862" y="155556"/>
                      <a:pt x="104270" y="158643"/>
                    </a:cubicBezTo>
                    <a:cubicBezTo>
                      <a:pt x="106678" y="162348"/>
                      <a:pt x="112729" y="154321"/>
                      <a:pt x="112729" y="154321"/>
                    </a:cubicBezTo>
                    <a:cubicBezTo>
                      <a:pt x="112729" y="154321"/>
                      <a:pt x="122423" y="161174"/>
                      <a:pt x="111494" y="166114"/>
                    </a:cubicBezTo>
                    <a:lnTo>
                      <a:pt x="110877" y="177290"/>
                    </a:lnTo>
                    <a:cubicBezTo>
                      <a:pt x="110877" y="177290"/>
                      <a:pt x="109086" y="180377"/>
                      <a:pt x="109642" y="185379"/>
                    </a:cubicBezTo>
                    <a:cubicBezTo>
                      <a:pt x="109642" y="185379"/>
                      <a:pt x="122917" y="182909"/>
                      <a:pt x="122361" y="187848"/>
                    </a:cubicBezTo>
                    <a:cubicBezTo>
                      <a:pt x="122361" y="187848"/>
                      <a:pt x="113902" y="187231"/>
                      <a:pt x="111494" y="188466"/>
                    </a:cubicBezTo>
                    <a:cubicBezTo>
                      <a:pt x="111494" y="188466"/>
                      <a:pt x="104826" y="194085"/>
                      <a:pt x="103035" y="185996"/>
                    </a:cubicBezTo>
                    <a:cubicBezTo>
                      <a:pt x="103035" y="185996"/>
                      <a:pt x="96984" y="182291"/>
                      <a:pt x="96984" y="187848"/>
                    </a:cubicBezTo>
                    <a:cubicBezTo>
                      <a:pt x="96984" y="187848"/>
                      <a:pt x="80684" y="185996"/>
                      <a:pt x="80684" y="190935"/>
                    </a:cubicBezTo>
                    <a:cubicBezTo>
                      <a:pt x="80684" y="190935"/>
                      <a:pt x="74015" y="190318"/>
                      <a:pt x="74015" y="194023"/>
                    </a:cubicBezTo>
                    <a:cubicBezTo>
                      <a:pt x="74015" y="194023"/>
                      <a:pt x="69199" y="184082"/>
                      <a:pt x="61913" y="184082"/>
                    </a:cubicBezTo>
                    <a:cubicBezTo>
                      <a:pt x="61913" y="184082"/>
                      <a:pt x="57653" y="192170"/>
                      <a:pt x="67347" y="191553"/>
                    </a:cubicBezTo>
                    <a:lnTo>
                      <a:pt x="66112" y="197789"/>
                    </a:lnTo>
                    <a:cubicBezTo>
                      <a:pt x="66112" y="197789"/>
                      <a:pt x="52837" y="201494"/>
                      <a:pt x="55862" y="206495"/>
                    </a:cubicBezTo>
                    <a:cubicBezTo>
                      <a:pt x="55862" y="206495"/>
                      <a:pt x="58887" y="205878"/>
                      <a:pt x="66729" y="201556"/>
                    </a:cubicBezTo>
                    <a:cubicBezTo>
                      <a:pt x="66729" y="201556"/>
                      <a:pt x="89698" y="208409"/>
                      <a:pt x="71545" y="223907"/>
                    </a:cubicBezTo>
                    <a:cubicBezTo>
                      <a:pt x="71545" y="223907"/>
                      <a:pt x="37709" y="230761"/>
                      <a:pt x="38882" y="241319"/>
                    </a:cubicBezTo>
                    <a:cubicBezTo>
                      <a:pt x="38882" y="241319"/>
                      <a:pt x="46724" y="253730"/>
                      <a:pt x="52158" y="244407"/>
                    </a:cubicBezTo>
                    <a:lnTo>
                      <a:pt x="63642" y="244407"/>
                    </a:lnTo>
                    <a:cubicBezTo>
                      <a:pt x="63642" y="244407"/>
                      <a:pt x="67285" y="240084"/>
                      <a:pt x="69693" y="244407"/>
                    </a:cubicBezTo>
                    <a:cubicBezTo>
                      <a:pt x="69693" y="244407"/>
                      <a:pt x="80560" y="243172"/>
                      <a:pt x="92662" y="254965"/>
                    </a:cubicBezTo>
                    <a:cubicBezTo>
                      <a:pt x="92662" y="254965"/>
                      <a:pt x="105937" y="258670"/>
                      <a:pt x="108962" y="249346"/>
                    </a:cubicBezTo>
                    <a:cubicBezTo>
                      <a:pt x="108962" y="249346"/>
                      <a:pt x="121682" y="246876"/>
                      <a:pt x="127733" y="240023"/>
                    </a:cubicBezTo>
                    <a:cubicBezTo>
                      <a:pt x="127733" y="240023"/>
                      <a:pt x="137427" y="239405"/>
                      <a:pt x="128350" y="246259"/>
                    </a:cubicBezTo>
                    <a:cubicBezTo>
                      <a:pt x="128350" y="246259"/>
                      <a:pt x="112050" y="256817"/>
                      <a:pt x="110197" y="262374"/>
                    </a:cubicBezTo>
                    <a:cubicBezTo>
                      <a:pt x="110197" y="262374"/>
                      <a:pt x="74509" y="258670"/>
                      <a:pt x="72718" y="266696"/>
                    </a:cubicBezTo>
                    <a:cubicBezTo>
                      <a:pt x="72718" y="266696"/>
                      <a:pt x="59443" y="269166"/>
                      <a:pt x="59443" y="279107"/>
                    </a:cubicBezTo>
                    <a:cubicBezTo>
                      <a:pt x="59443" y="279107"/>
                      <a:pt x="50367" y="279725"/>
                      <a:pt x="36474" y="296519"/>
                    </a:cubicBezTo>
                    <a:cubicBezTo>
                      <a:pt x="36474" y="296519"/>
                      <a:pt x="18939" y="295902"/>
                      <a:pt x="27398" y="300841"/>
                    </a:cubicBezTo>
                    <a:lnTo>
                      <a:pt x="34066" y="300841"/>
                    </a:lnTo>
                    <a:cubicBezTo>
                      <a:pt x="34066" y="300841"/>
                      <a:pt x="40117" y="307077"/>
                      <a:pt x="51602" y="290900"/>
                    </a:cubicBezTo>
                    <a:lnTo>
                      <a:pt x="74571" y="290900"/>
                    </a:lnTo>
                    <a:cubicBezTo>
                      <a:pt x="74571" y="290900"/>
                      <a:pt x="82412" y="302694"/>
                      <a:pt x="88464" y="295840"/>
                    </a:cubicBezTo>
                    <a:cubicBezTo>
                      <a:pt x="88464" y="295840"/>
                      <a:pt x="88464" y="282812"/>
                      <a:pt x="99330" y="278428"/>
                    </a:cubicBezTo>
                    <a:cubicBezTo>
                      <a:pt x="99330" y="278428"/>
                      <a:pt x="121682" y="275341"/>
                      <a:pt x="121126" y="282750"/>
                    </a:cubicBezTo>
                    <a:cubicBezTo>
                      <a:pt x="121126" y="282750"/>
                      <a:pt x="138044" y="285837"/>
                      <a:pt x="141070" y="279663"/>
                    </a:cubicBezTo>
                    <a:cubicBezTo>
                      <a:pt x="141070" y="279663"/>
                      <a:pt x="144095" y="277811"/>
                      <a:pt x="145330" y="275341"/>
                    </a:cubicBezTo>
                    <a:cubicBezTo>
                      <a:pt x="145330" y="275341"/>
                      <a:pt x="155024" y="271636"/>
                      <a:pt x="155024" y="278428"/>
                    </a:cubicBezTo>
                    <a:lnTo>
                      <a:pt x="159285" y="280280"/>
                    </a:lnTo>
                    <a:cubicBezTo>
                      <a:pt x="159285" y="280280"/>
                      <a:pt x="166570" y="287134"/>
                      <a:pt x="168979" y="280280"/>
                    </a:cubicBezTo>
                    <a:cubicBezTo>
                      <a:pt x="168979" y="280280"/>
                      <a:pt x="170769" y="276576"/>
                      <a:pt x="162928" y="276576"/>
                    </a:cubicBezTo>
                    <a:cubicBezTo>
                      <a:pt x="162928" y="276576"/>
                      <a:pt x="168979" y="265400"/>
                      <a:pt x="178673" y="276576"/>
                    </a:cubicBezTo>
                    <a:cubicBezTo>
                      <a:pt x="178673" y="276576"/>
                      <a:pt x="193182" y="279045"/>
                      <a:pt x="197443" y="277193"/>
                    </a:cubicBezTo>
                    <a:cubicBezTo>
                      <a:pt x="197443" y="277193"/>
                      <a:pt x="198061" y="270339"/>
                      <a:pt x="200468" y="277193"/>
                    </a:cubicBezTo>
                    <a:lnTo>
                      <a:pt x="204729" y="276576"/>
                    </a:lnTo>
                    <a:cubicBezTo>
                      <a:pt x="204729" y="276576"/>
                      <a:pt x="208372" y="271636"/>
                      <a:pt x="208989" y="279045"/>
                    </a:cubicBezTo>
                    <a:lnTo>
                      <a:pt x="221709" y="277811"/>
                    </a:lnTo>
                    <a:cubicBezTo>
                      <a:pt x="221709" y="277811"/>
                      <a:pt x="247703" y="269104"/>
                      <a:pt x="255545" y="256694"/>
                    </a:cubicBezTo>
                    <a:cubicBezTo>
                      <a:pt x="255545" y="256694"/>
                      <a:pt x="259188" y="253606"/>
                      <a:pt x="237392" y="254224"/>
                    </a:cubicBezTo>
                    <a:cubicBezTo>
                      <a:pt x="237392" y="254224"/>
                      <a:pt x="233749" y="251754"/>
                      <a:pt x="231341" y="255459"/>
                    </a:cubicBezTo>
                    <a:cubicBezTo>
                      <a:pt x="231341" y="255459"/>
                      <a:pt x="219239" y="252989"/>
                      <a:pt x="222264" y="249223"/>
                    </a:cubicBezTo>
                    <a:cubicBezTo>
                      <a:pt x="222264" y="249223"/>
                      <a:pt x="235539" y="250457"/>
                      <a:pt x="236774" y="249223"/>
                    </a:cubicBezTo>
                    <a:cubicBezTo>
                      <a:pt x="236774" y="249223"/>
                      <a:pt x="242826" y="242986"/>
                      <a:pt x="236157" y="242986"/>
                    </a:cubicBezTo>
                    <a:cubicBezTo>
                      <a:pt x="236157" y="242986"/>
                      <a:pt x="235539" y="239899"/>
                      <a:pt x="248259" y="2398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1B379806-584C-C263-C24B-79CA1D4510C4}"/>
                  </a:ext>
                </a:extLst>
              </p:cNvPr>
              <p:cNvSpPr/>
              <p:nvPr/>
            </p:nvSpPr>
            <p:spPr>
              <a:xfrm>
                <a:off x="6099226" y="1764585"/>
                <a:ext cx="5416" cy="9449"/>
              </a:xfrm>
              <a:custGeom>
                <a:avLst/>
                <a:gdLst>
                  <a:gd name="connsiteX0" fmla="*/ 0 w 5416"/>
                  <a:gd name="connsiteY0" fmla="*/ 8248 h 9449"/>
                  <a:gd name="connsiteX1" fmla="*/ 2470 w 5416"/>
                  <a:gd name="connsiteY1" fmla="*/ 1333 h 9449"/>
                  <a:gd name="connsiteX2" fmla="*/ 4940 w 5416"/>
                  <a:gd name="connsiteY2" fmla="*/ 716 h 9449"/>
                  <a:gd name="connsiteX3" fmla="*/ 3705 w 5416"/>
                  <a:gd name="connsiteY3" fmla="*/ 5717 h 9449"/>
                  <a:gd name="connsiteX4" fmla="*/ 0 w 5416"/>
                  <a:gd name="connsiteY4" fmla="*/ 8248 h 9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6" h="9449">
                    <a:moveTo>
                      <a:pt x="0" y="8248"/>
                    </a:moveTo>
                    <a:cubicBezTo>
                      <a:pt x="0" y="8248"/>
                      <a:pt x="0" y="1333"/>
                      <a:pt x="2470" y="1333"/>
                    </a:cubicBezTo>
                    <a:cubicBezTo>
                      <a:pt x="2470" y="1333"/>
                      <a:pt x="3705" y="-1198"/>
                      <a:pt x="4940" y="716"/>
                    </a:cubicBezTo>
                    <a:cubicBezTo>
                      <a:pt x="4940" y="716"/>
                      <a:pt x="6607" y="7014"/>
                      <a:pt x="3705" y="5717"/>
                    </a:cubicBezTo>
                    <a:cubicBezTo>
                      <a:pt x="3705" y="5717"/>
                      <a:pt x="2038" y="12015"/>
                      <a:pt x="0" y="82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777C9F85-EE27-A50A-80B2-F4CEE27A96B1}"/>
                  </a:ext>
                </a:extLst>
              </p:cNvPr>
              <p:cNvSpPr/>
              <p:nvPr/>
            </p:nvSpPr>
            <p:spPr>
              <a:xfrm>
                <a:off x="6040429" y="1706274"/>
                <a:ext cx="11111" cy="17511"/>
              </a:xfrm>
              <a:custGeom>
                <a:avLst/>
                <a:gdLst>
                  <a:gd name="connsiteX0" fmla="*/ 16 w 11111"/>
                  <a:gd name="connsiteY0" fmla="*/ 10989 h 17511"/>
                  <a:gd name="connsiteX1" fmla="*/ 4955 w 11111"/>
                  <a:gd name="connsiteY1" fmla="*/ 5246 h 17511"/>
                  <a:gd name="connsiteX2" fmla="*/ 8783 w 11111"/>
                  <a:gd name="connsiteY2" fmla="*/ 307 h 17511"/>
                  <a:gd name="connsiteX3" fmla="*/ 10451 w 11111"/>
                  <a:gd name="connsiteY3" fmla="*/ 6913 h 17511"/>
                  <a:gd name="connsiteX4" fmla="*/ 9339 w 11111"/>
                  <a:gd name="connsiteY4" fmla="*/ 10186 h 17511"/>
                  <a:gd name="connsiteX5" fmla="*/ 4955 w 11111"/>
                  <a:gd name="connsiteY5" fmla="*/ 13458 h 17511"/>
                  <a:gd name="connsiteX6" fmla="*/ 16 w 11111"/>
                  <a:gd name="connsiteY6" fmla="*/ 10989 h 1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11" h="17511">
                    <a:moveTo>
                      <a:pt x="16" y="10989"/>
                    </a:moveTo>
                    <a:cubicBezTo>
                      <a:pt x="16" y="10989"/>
                      <a:pt x="-540" y="1912"/>
                      <a:pt x="4955" y="5246"/>
                    </a:cubicBezTo>
                    <a:cubicBezTo>
                      <a:pt x="4955" y="5246"/>
                      <a:pt x="4955" y="1109"/>
                      <a:pt x="8783" y="307"/>
                    </a:cubicBezTo>
                    <a:cubicBezTo>
                      <a:pt x="8783" y="307"/>
                      <a:pt x="12612" y="-2163"/>
                      <a:pt x="10451" y="6913"/>
                    </a:cubicBezTo>
                    <a:lnTo>
                      <a:pt x="9339" y="10186"/>
                    </a:lnTo>
                    <a:cubicBezTo>
                      <a:pt x="9339" y="10186"/>
                      <a:pt x="7672" y="24202"/>
                      <a:pt x="4955" y="13458"/>
                    </a:cubicBezTo>
                    <a:cubicBezTo>
                      <a:pt x="4955" y="13458"/>
                      <a:pt x="4955" y="7716"/>
                      <a:pt x="16" y="109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2CA44CFA-08BA-B152-5E7A-1C85A8866276}"/>
                  </a:ext>
                </a:extLst>
              </p:cNvPr>
              <p:cNvSpPr/>
              <p:nvPr/>
            </p:nvSpPr>
            <p:spPr>
              <a:xfrm>
                <a:off x="6006918" y="1649178"/>
                <a:ext cx="5440" cy="8748"/>
              </a:xfrm>
              <a:custGeom>
                <a:avLst/>
                <a:gdLst>
                  <a:gd name="connsiteX0" fmla="*/ 0 w 5440"/>
                  <a:gd name="connsiteY0" fmla="*/ 8748 h 8748"/>
                  <a:gd name="connsiteX1" fmla="*/ 4507 w 5440"/>
                  <a:gd name="connsiteY1" fmla="*/ 1586 h 8748"/>
                  <a:gd name="connsiteX2" fmla="*/ 4507 w 5440"/>
                  <a:gd name="connsiteY2" fmla="*/ 8748 h 8748"/>
                  <a:gd name="connsiteX3" fmla="*/ 0 w 5440"/>
                  <a:gd name="connsiteY3" fmla="*/ 8748 h 8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0" h="8748">
                    <a:moveTo>
                      <a:pt x="0" y="8748"/>
                    </a:moveTo>
                    <a:cubicBezTo>
                      <a:pt x="0" y="8748"/>
                      <a:pt x="1173" y="-4465"/>
                      <a:pt x="4507" y="1586"/>
                    </a:cubicBezTo>
                    <a:cubicBezTo>
                      <a:pt x="4507" y="1586"/>
                      <a:pt x="6606" y="7575"/>
                      <a:pt x="4507" y="8748"/>
                    </a:cubicBezTo>
                    <a:lnTo>
                      <a:pt x="0" y="874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75363258-F33E-261D-F807-DCA1C5A4EB23}"/>
                  </a:ext>
                </a:extLst>
              </p:cNvPr>
              <p:cNvSpPr/>
              <p:nvPr/>
            </p:nvSpPr>
            <p:spPr>
              <a:xfrm>
                <a:off x="6014940" y="1619526"/>
                <a:ext cx="30382" cy="27292"/>
              </a:xfrm>
              <a:custGeom>
                <a:avLst/>
                <a:gdLst>
                  <a:gd name="connsiteX0" fmla="*/ 30259 w 30382"/>
                  <a:gd name="connsiteY0" fmla="*/ 241 h 27292"/>
                  <a:gd name="connsiteX1" fmla="*/ 25752 w 30382"/>
                  <a:gd name="connsiteY1" fmla="*/ 9195 h 27292"/>
                  <a:gd name="connsiteX2" fmla="*/ 23159 w 30382"/>
                  <a:gd name="connsiteY2" fmla="*/ 16048 h 27292"/>
                  <a:gd name="connsiteX3" fmla="*/ 17355 w 30382"/>
                  <a:gd name="connsiteY3" fmla="*/ 19506 h 27292"/>
                  <a:gd name="connsiteX4" fmla="*/ 8278 w 30382"/>
                  <a:gd name="connsiteY4" fmla="*/ 23643 h 27292"/>
                  <a:gd name="connsiteX5" fmla="*/ 2474 w 30382"/>
                  <a:gd name="connsiteY5" fmla="*/ 23643 h 27292"/>
                  <a:gd name="connsiteX6" fmla="*/ 2474 w 30382"/>
                  <a:gd name="connsiteY6" fmla="*/ 21605 h 27292"/>
                  <a:gd name="connsiteX7" fmla="*/ 560 w 30382"/>
                  <a:gd name="connsiteY7" fmla="*/ 11973 h 27292"/>
                  <a:gd name="connsiteX8" fmla="*/ 11551 w 30382"/>
                  <a:gd name="connsiteY8" fmla="*/ 10615 h 27292"/>
                  <a:gd name="connsiteX9" fmla="*/ 15440 w 30382"/>
                  <a:gd name="connsiteY9" fmla="*/ 7157 h 27292"/>
                  <a:gd name="connsiteX10" fmla="*/ 24517 w 30382"/>
                  <a:gd name="connsiteY10" fmla="*/ 3699 h 27292"/>
                  <a:gd name="connsiteX11" fmla="*/ 30321 w 30382"/>
                  <a:gd name="connsiteY11" fmla="*/ 241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382" h="27292">
                    <a:moveTo>
                      <a:pt x="30259" y="241"/>
                    </a:moveTo>
                    <a:cubicBezTo>
                      <a:pt x="30259" y="241"/>
                      <a:pt x="31556" y="12590"/>
                      <a:pt x="25752" y="9195"/>
                    </a:cubicBezTo>
                    <a:cubicBezTo>
                      <a:pt x="25752" y="9195"/>
                      <a:pt x="23159" y="11911"/>
                      <a:pt x="23159" y="16048"/>
                    </a:cubicBezTo>
                    <a:cubicBezTo>
                      <a:pt x="23159" y="16048"/>
                      <a:pt x="21862" y="21544"/>
                      <a:pt x="17355" y="19506"/>
                    </a:cubicBezTo>
                    <a:cubicBezTo>
                      <a:pt x="17355" y="19506"/>
                      <a:pt x="14144" y="25680"/>
                      <a:pt x="8278" y="23643"/>
                    </a:cubicBezTo>
                    <a:cubicBezTo>
                      <a:pt x="8278" y="23643"/>
                      <a:pt x="5067" y="31855"/>
                      <a:pt x="2474" y="23643"/>
                    </a:cubicBezTo>
                    <a:lnTo>
                      <a:pt x="2474" y="21605"/>
                    </a:lnTo>
                    <a:cubicBezTo>
                      <a:pt x="2474" y="21605"/>
                      <a:pt x="-1416" y="16789"/>
                      <a:pt x="560" y="11973"/>
                    </a:cubicBezTo>
                    <a:cubicBezTo>
                      <a:pt x="560" y="11973"/>
                      <a:pt x="2474" y="7836"/>
                      <a:pt x="11551" y="10615"/>
                    </a:cubicBezTo>
                    <a:cubicBezTo>
                      <a:pt x="11551" y="10615"/>
                      <a:pt x="11551" y="5798"/>
                      <a:pt x="15440" y="7157"/>
                    </a:cubicBezTo>
                    <a:cubicBezTo>
                      <a:pt x="15440" y="7157"/>
                      <a:pt x="15440" y="1662"/>
                      <a:pt x="24517" y="3699"/>
                    </a:cubicBezTo>
                    <a:cubicBezTo>
                      <a:pt x="24517" y="3699"/>
                      <a:pt x="25134" y="-1117"/>
                      <a:pt x="30321" y="2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95C950F2-7A31-3284-2C85-4601CD411DD2}"/>
                  </a:ext>
                </a:extLst>
              </p:cNvPr>
              <p:cNvSpPr/>
              <p:nvPr/>
            </p:nvSpPr>
            <p:spPr>
              <a:xfrm>
                <a:off x="6040901" y="1672230"/>
                <a:ext cx="8183" cy="4363"/>
              </a:xfrm>
              <a:custGeom>
                <a:avLst/>
                <a:gdLst>
                  <a:gd name="connsiteX0" fmla="*/ 38 w 8183"/>
                  <a:gd name="connsiteY0" fmla="*/ 4158 h 4363"/>
                  <a:gd name="connsiteX1" fmla="*/ 7139 w 8183"/>
                  <a:gd name="connsiteY1" fmla="*/ 206 h 4363"/>
                  <a:gd name="connsiteX2" fmla="*/ 38 w 8183"/>
                  <a:gd name="connsiteY2" fmla="*/ 4158 h 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3" h="4363">
                    <a:moveTo>
                      <a:pt x="38" y="4158"/>
                    </a:moveTo>
                    <a:cubicBezTo>
                      <a:pt x="38" y="4158"/>
                      <a:pt x="-950" y="-1091"/>
                      <a:pt x="7139" y="206"/>
                    </a:cubicBezTo>
                    <a:cubicBezTo>
                      <a:pt x="7139" y="206"/>
                      <a:pt x="12202" y="5454"/>
                      <a:pt x="38" y="415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D4BE1BF5-A540-87E8-020C-EA993D50CC17}"/>
                  </a:ext>
                </a:extLst>
              </p:cNvPr>
              <p:cNvSpPr/>
              <p:nvPr/>
            </p:nvSpPr>
            <p:spPr>
              <a:xfrm>
                <a:off x="6026676" y="1652704"/>
                <a:ext cx="26426" cy="17722"/>
              </a:xfrm>
              <a:custGeom>
                <a:avLst/>
                <a:gdLst>
                  <a:gd name="connsiteX0" fmla="*/ 19635 w 26426"/>
                  <a:gd name="connsiteY0" fmla="*/ 591 h 17722"/>
                  <a:gd name="connsiteX1" fmla="*/ 15560 w 26426"/>
                  <a:gd name="connsiteY1" fmla="*/ 1888 h 17722"/>
                  <a:gd name="connsiteX2" fmla="*/ 9447 w 26426"/>
                  <a:gd name="connsiteY2" fmla="*/ 7136 h 17722"/>
                  <a:gd name="connsiteX3" fmla="*/ 0 w 26426"/>
                  <a:gd name="connsiteY3" fmla="*/ 8433 h 17722"/>
                  <a:gd name="connsiteX4" fmla="*/ 6113 w 26426"/>
                  <a:gd name="connsiteY4" fmla="*/ 11088 h 17722"/>
                  <a:gd name="connsiteX5" fmla="*/ 12905 w 26426"/>
                  <a:gd name="connsiteY5" fmla="*/ 13743 h 17722"/>
                  <a:gd name="connsiteX6" fmla="*/ 19018 w 26426"/>
                  <a:gd name="connsiteY6" fmla="*/ 17695 h 17722"/>
                  <a:gd name="connsiteX7" fmla="*/ 26427 w 26426"/>
                  <a:gd name="connsiteY7" fmla="*/ 13064 h 17722"/>
                  <a:gd name="connsiteX8" fmla="*/ 20314 w 26426"/>
                  <a:gd name="connsiteY8" fmla="*/ 11088 h 17722"/>
                  <a:gd name="connsiteX9" fmla="*/ 19635 w 26426"/>
                  <a:gd name="connsiteY9" fmla="*/ 530 h 17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26" h="17722">
                    <a:moveTo>
                      <a:pt x="19635" y="591"/>
                    </a:moveTo>
                    <a:cubicBezTo>
                      <a:pt x="19635" y="591"/>
                      <a:pt x="16239" y="-1385"/>
                      <a:pt x="15560" y="1888"/>
                    </a:cubicBezTo>
                    <a:cubicBezTo>
                      <a:pt x="15560" y="1888"/>
                      <a:pt x="8150" y="3864"/>
                      <a:pt x="9447" y="7136"/>
                    </a:cubicBezTo>
                    <a:cubicBezTo>
                      <a:pt x="9447" y="7136"/>
                      <a:pt x="0" y="5160"/>
                      <a:pt x="0" y="8433"/>
                    </a:cubicBezTo>
                    <a:cubicBezTo>
                      <a:pt x="0" y="8433"/>
                      <a:pt x="1359" y="11088"/>
                      <a:pt x="6113" y="11088"/>
                    </a:cubicBezTo>
                    <a:cubicBezTo>
                      <a:pt x="6113" y="11088"/>
                      <a:pt x="6792" y="14360"/>
                      <a:pt x="12905" y="13743"/>
                    </a:cubicBezTo>
                    <a:cubicBezTo>
                      <a:pt x="12905" y="13743"/>
                      <a:pt x="14263" y="17015"/>
                      <a:pt x="19018" y="17695"/>
                    </a:cubicBezTo>
                    <a:cubicBezTo>
                      <a:pt x="19018" y="17695"/>
                      <a:pt x="26427" y="18374"/>
                      <a:pt x="26427" y="13064"/>
                    </a:cubicBezTo>
                    <a:lnTo>
                      <a:pt x="20314" y="11088"/>
                    </a:lnTo>
                    <a:lnTo>
                      <a:pt x="19635" y="53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A879701D-D5D9-9F5B-799B-F50CEDA842BC}"/>
                  </a:ext>
                </a:extLst>
              </p:cNvPr>
              <p:cNvSpPr/>
              <p:nvPr/>
            </p:nvSpPr>
            <p:spPr>
              <a:xfrm>
                <a:off x="6138805" y="1600578"/>
                <a:ext cx="13213" cy="10736"/>
              </a:xfrm>
              <a:custGeom>
                <a:avLst/>
                <a:gdLst>
                  <a:gd name="connsiteX0" fmla="*/ 4199 w 13213"/>
                  <a:gd name="connsiteY0" fmla="*/ 6038 h 10736"/>
                  <a:gd name="connsiteX1" fmla="*/ 1790 w 13213"/>
                  <a:gd name="connsiteY1" fmla="*/ 10731 h 10736"/>
                  <a:gd name="connsiteX2" fmla="*/ 0 w 13213"/>
                  <a:gd name="connsiteY2" fmla="*/ 2704 h 10736"/>
                  <a:gd name="connsiteX3" fmla="*/ 2408 w 13213"/>
                  <a:gd name="connsiteY3" fmla="*/ 852 h 10736"/>
                  <a:gd name="connsiteX4" fmla="*/ 13213 w 13213"/>
                  <a:gd name="connsiteY4" fmla="*/ 2704 h 10736"/>
                  <a:gd name="connsiteX5" fmla="*/ 10188 w 13213"/>
                  <a:gd name="connsiteY5" fmla="*/ 6471 h 10736"/>
                  <a:gd name="connsiteX6" fmla="*/ 5989 w 13213"/>
                  <a:gd name="connsiteY6" fmla="*/ 9311 h 10736"/>
                  <a:gd name="connsiteX7" fmla="*/ 4199 w 13213"/>
                  <a:gd name="connsiteY7" fmla="*/ 6038 h 1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13" h="10736">
                    <a:moveTo>
                      <a:pt x="4199" y="6038"/>
                    </a:moveTo>
                    <a:cubicBezTo>
                      <a:pt x="4199" y="6038"/>
                      <a:pt x="4199" y="10731"/>
                      <a:pt x="1790" y="10731"/>
                    </a:cubicBezTo>
                    <a:cubicBezTo>
                      <a:pt x="1790" y="10731"/>
                      <a:pt x="0" y="11225"/>
                      <a:pt x="0" y="2704"/>
                    </a:cubicBezTo>
                    <a:lnTo>
                      <a:pt x="2408" y="852"/>
                    </a:lnTo>
                    <a:cubicBezTo>
                      <a:pt x="2408" y="852"/>
                      <a:pt x="11979" y="-1988"/>
                      <a:pt x="13213" y="2704"/>
                    </a:cubicBezTo>
                    <a:cubicBezTo>
                      <a:pt x="13213" y="2704"/>
                      <a:pt x="12040" y="6471"/>
                      <a:pt x="10188" y="6471"/>
                    </a:cubicBezTo>
                    <a:cubicBezTo>
                      <a:pt x="10188" y="6471"/>
                      <a:pt x="8397" y="9743"/>
                      <a:pt x="5989" y="9311"/>
                    </a:cubicBezTo>
                    <a:cubicBezTo>
                      <a:pt x="5989" y="9311"/>
                      <a:pt x="7780" y="6038"/>
                      <a:pt x="4199" y="60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C34975DA-0464-5CE1-374C-4062BB331482}"/>
                  </a:ext>
                </a:extLst>
              </p:cNvPr>
              <p:cNvSpPr/>
              <p:nvPr/>
            </p:nvSpPr>
            <p:spPr>
              <a:xfrm>
                <a:off x="6007583" y="1486523"/>
                <a:ext cx="23546" cy="13213"/>
              </a:xfrm>
              <a:custGeom>
                <a:avLst/>
                <a:gdLst>
                  <a:gd name="connsiteX0" fmla="*/ 14 w 23546"/>
                  <a:gd name="connsiteY0" fmla="*/ 13213 h 13213"/>
                  <a:gd name="connsiteX1" fmla="*/ 6435 w 23546"/>
                  <a:gd name="connsiteY1" fmla="*/ 6607 h 13213"/>
                  <a:gd name="connsiteX2" fmla="*/ 12239 w 23546"/>
                  <a:gd name="connsiteY2" fmla="*/ 0 h 13213"/>
                  <a:gd name="connsiteX3" fmla="*/ 16746 w 23546"/>
                  <a:gd name="connsiteY3" fmla="*/ 1482 h 13213"/>
                  <a:gd name="connsiteX4" fmla="*/ 23168 w 23546"/>
                  <a:gd name="connsiteY4" fmla="*/ 6607 h 13213"/>
                  <a:gd name="connsiteX5" fmla="*/ 17364 w 23546"/>
                  <a:gd name="connsiteY5" fmla="*/ 9509 h 13213"/>
                  <a:gd name="connsiteX6" fmla="*/ 16746 w 23546"/>
                  <a:gd name="connsiteY6" fmla="*/ 12411 h 13213"/>
                  <a:gd name="connsiteX7" fmla="*/ 14 w 23546"/>
                  <a:gd name="connsiteY7" fmla="*/ 13152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546" h="13213">
                    <a:moveTo>
                      <a:pt x="14" y="13213"/>
                    </a:moveTo>
                    <a:cubicBezTo>
                      <a:pt x="14" y="13213"/>
                      <a:pt x="-604" y="5187"/>
                      <a:pt x="6435" y="6607"/>
                    </a:cubicBezTo>
                    <a:cubicBezTo>
                      <a:pt x="6435" y="6607"/>
                      <a:pt x="7053" y="0"/>
                      <a:pt x="12239" y="0"/>
                    </a:cubicBezTo>
                    <a:lnTo>
                      <a:pt x="16746" y="1482"/>
                    </a:lnTo>
                    <a:cubicBezTo>
                      <a:pt x="16746" y="1482"/>
                      <a:pt x="23168" y="2964"/>
                      <a:pt x="23168" y="6607"/>
                    </a:cubicBezTo>
                    <a:cubicBezTo>
                      <a:pt x="23168" y="6607"/>
                      <a:pt x="25761" y="10250"/>
                      <a:pt x="17364" y="9509"/>
                    </a:cubicBezTo>
                    <a:lnTo>
                      <a:pt x="16746" y="12411"/>
                    </a:lnTo>
                    <a:lnTo>
                      <a:pt x="14" y="1315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D506A0B1-2DFC-5D9C-C82C-6C5CD796B279}"/>
                  </a:ext>
                </a:extLst>
              </p:cNvPr>
              <p:cNvSpPr/>
              <p:nvPr/>
            </p:nvSpPr>
            <p:spPr>
              <a:xfrm>
                <a:off x="6028370" y="1500828"/>
                <a:ext cx="3681" cy="12059"/>
              </a:xfrm>
              <a:custGeom>
                <a:avLst/>
                <a:gdLst>
                  <a:gd name="connsiteX0" fmla="*/ 405 w 3681"/>
                  <a:gd name="connsiteY0" fmla="*/ 12060 h 12059"/>
                  <a:gd name="connsiteX1" fmla="*/ 3431 w 3681"/>
                  <a:gd name="connsiteY1" fmla="*/ 81 h 12059"/>
                  <a:gd name="connsiteX2" fmla="*/ 405 w 3681"/>
                  <a:gd name="connsiteY2" fmla="*/ 12060 h 1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81" h="12059">
                    <a:moveTo>
                      <a:pt x="405" y="12060"/>
                    </a:moveTo>
                    <a:cubicBezTo>
                      <a:pt x="405" y="12060"/>
                      <a:pt x="-1632" y="-1153"/>
                      <a:pt x="3431" y="81"/>
                    </a:cubicBezTo>
                    <a:cubicBezTo>
                      <a:pt x="3431" y="81"/>
                      <a:pt x="4974" y="12060"/>
                      <a:pt x="405" y="120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467ED43B-3E4D-8D52-4156-7D36F9AAFB32}"/>
                  </a:ext>
                </a:extLst>
              </p:cNvPr>
              <p:cNvSpPr/>
              <p:nvPr/>
            </p:nvSpPr>
            <p:spPr>
              <a:xfrm>
                <a:off x="6199466" y="1548407"/>
                <a:ext cx="5219" cy="9924"/>
              </a:xfrm>
              <a:custGeom>
                <a:avLst/>
                <a:gdLst>
                  <a:gd name="connsiteX0" fmla="*/ 157 w 5219"/>
                  <a:gd name="connsiteY0" fmla="*/ 8628 h 9924"/>
                  <a:gd name="connsiteX1" fmla="*/ 5220 w 5219"/>
                  <a:gd name="connsiteY1" fmla="*/ 539 h 9924"/>
                  <a:gd name="connsiteX2" fmla="*/ 4232 w 5219"/>
                  <a:gd name="connsiteY2" fmla="*/ 9678 h 9924"/>
                  <a:gd name="connsiteX3" fmla="*/ 157 w 5219"/>
                  <a:gd name="connsiteY3" fmla="*/ 8690 h 9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9" h="9924">
                    <a:moveTo>
                      <a:pt x="157" y="8628"/>
                    </a:moveTo>
                    <a:cubicBezTo>
                      <a:pt x="157" y="8628"/>
                      <a:pt x="-1387" y="-2548"/>
                      <a:pt x="5220" y="539"/>
                    </a:cubicBezTo>
                    <a:cubicBezTo>
                      <a:pt x="5220" y="539"/>
                      <a:pt x="5220" y="8628"/>
                      <a:pt x="4232" y="9678"/>
                    </a:cubicBezTo>
                    <a:cubicBezTo>
                      <a:pt x="4232" y="9678"/>
                      <a:pt x="1206" y="10666"/>
                      <a:pt x="157" y="86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F5BFA853-2240-A811-8304-A5B18A95B34E}"/>
                  </a:ext>
                </a:extLst>
              </p:cNvPr>
              <p:cNvSpPr/>
              <p:nvPr/>
            </p:nvSpPr>
            <p:spPr>
              <a:xfrm>
                <a:off x="6199506" y="1552896"/>
                <a:ext cx="17470" cy="10960"/>
              </a:xfrm>
              <a:custGeom>
                <a:avLst/>
                <a:gdLst>
                  <a:gd name="connsiteX0" fmla="*/ 364 w 17470"/>
                  <a:gd name="connsiteY0" fmla="*/ 10190 h 10960"/>
                  <a:gd name="connsiteX1" fmla="*/ 2710 w 17470"/>
                  <a:gd name="connsiteY1" fmla="*/ 5127 h 10960"/>
                  <a:gd name="connsiteX2" fmla="*/ 10861 w 17470"/>
                  <a:gd name="connsiteY2" fmla="*/ 5621 h 10960"/>
                  <a:gd name="connsiteX3" fmla="*/ 13763 w 17470"/>
                  <a:gd name="connsiteY3" fmla="*/ 2102 h 10960"/>
                  <a:gd name="connsiteX4" fmla="*/ 17282 w 17470"/>
                  <a:gd name="connsiteY4" fmla="*/ 64 h 10960"/>
                  <a:gd name="connsiteX5" fmla="*/ 14936 w 17470"/>
                  <a:gd name="connsiteY5" fmla="*/ 6177 h 10960"/>
                  <a:gd name="connsiteX6" fmla="*/ 12034 w 17470"/>
                  <a:gd name="connsiteY6" fmla="*/ 7720 h 10960"/>
                  <a:gd name="connsiteX7" fmla="*/ 426 w 17470"/>
                  <a:gd name="connsiteY7" fmla="*/ 10252 h 1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70" h="10960">
                    <a:moveTo>
                      <a:pt x="364" y="10190"/>
                    </a:moveTo>
                    <a:cubicBezTo>
                      <a:pt x="364" y="10190"/>
                      <a:pt x="-1365" y="5127"/>
                      <a:pt x="2710" y="5127"/>
                    </a:cubicBezTo>
                    <a:lnTo>
                      <a:pt x="10861" y="5621"/>
                    </a:lnTo>
                    <a:cubicBezTo>
                      <a:pt x="10861" y="5621"/>
                      <a:pt x="12590" y="2595"/>
                      <a:pt x="13763" y="2102"/>
                    </a:cubicBezTo>
                    <a:cubicBezTo>
                      <a:pt x="13763" y="2102"/>
                      <a:pt x="14936" y="-430"/>
                      <a:pt x="17282" y="64"/>
                    </a:cubicBezTo>
                    <a:cubicBezTo>
                      <a:pt x="17282" y="64"/>
                      <a:pt x="18456" y="6177"/>
                      <a:pt x="14936" y="6177"/>
                    </a:cubicBezTo>
                    <a:cubicBezTo>
                      <a:pt x="14936" y="6177"/>
                      <a:pt x="14936" y="8708"/>
                      <a:pt x="12034" y="7720"/>
                    </a:cubicBezTo>
                    <a:cubicBezTo>
                      <a:pt x="12034" y="7720"/>
                      <a:pt x="13763" y="12783"/>
                      <a:pt x="426" y="102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C1B5BFD1-36ED-587F-E21D-4558BBEC6037}"/>
                  </a:ext>
                </a:extLst>
              </p:cNvPr>
              <p:cNvSpPr/>
              <p:nvPr/>
            </p:nvSpPr>
            <p:spPr>
              <a:xfrm>
                <a:off x="6409123" y="1810073"/>
                <a:ext cx="7543" cy="9501"/>
              </a:xfrm>
              <a:custGeom>
                <a:avLst/>
                <a:gdLst>
                  <a:gd name="connsiteX0" fmla="*/ 4816 w 7543"/>
                  <a:gd name="connsiteY0" fmla="*/ 4253 h 9501"/>
                  <a:gd name="connsiteX1" fmla="*/ 679 w 7543"/>
                  <a:gd name="connsiteY1" fmla="*/ 55 h 9501"/>
                  <a:gd name="connsiteX2" fmla="*/ 0 w 7543"/>
                  <a:gd name="connsiteY2" fmla="*/ 8452 h 9501"/>
                  <a:gd name="connsiteX3" fmla="*/ 4878 w 7543"/>
                  <a:gd name="connsiteY3" fmla="*/ 4253 h 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3" h="9501">
                    <a:moveTo>
                      <a:pt x="4816" y="4253"/>
                    </a:moveTo>
                    <a:cubicBezTo>
                      <a:pt x="4816" y="4253"/>
                      <a:pt x="13152" y="-563"/>
                      <a:pt x="679" y="55"/>
                    </a:cubicBezTo>
                    <a:lnTo>
                      <a:pt x="0" y="8452"/>
                    </a:lnTo>
                    <a:cubicBezTo>
                      <a:pt x="0" y="8452"/>
                      <a:pt x="4878" y="12650"/>
                      <a:pt x="4878" y="425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06508790-1B9D-B47F-4836-7C193105119B}"/>
                  </a:ext>
                </a:extLst>
              </p:cNvPr>
              <p:cNvSpPr/>
              <p:nvPr/>
            </p:nvSpPr>
            <p:spPr>
              <a:xfrm>
                <a:off x="5312120" y="2311699"/>
                <a:ext cx="16158" cy="4376"/>
              </a:xfrm>
              <a:custGeom>
                <a:avLst/>
                <a:gdLst>
                  <a:gd name="connsiteX0" fmla="*/ 6095 w 16158"/>
                  <a:gd name="connsiteY0" fmla="*/ 290 h 4376"/>
                  <a:gd name="connsiteX1" fmla="*/ 14616 w 16158"/>
                  <a:gd name="connsiteY1" fmla="*/ 1710 h 4376"/>
                  <a:gd name="connsiteX2" fmla="*/ 3008 w 16158"/>
                  <a:gd name="connsiteY2" fmla="*/ 4056 h 4376"/>
                  <a:gd name="connsiteX3" fmla="*/ 1465 w 16158"/>
                  <a:gd name="connsiteY3" fmla="*/ 3130 h 4376"/>
                  <a:gd name="connsiteX4" fmla="*/ 6095 w 16158"/>
                  <a:gd name="connsiteY4" fmla="*/ 290 h 4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8" h="4376">
                    <a:moveTo>
                      <a:pt x="6095" y="290"/>
                    </a:moveTo>
                    <a:lnTo>
                      <a:pt x="14616" y="1710"/>
                    </a:lnTo>
                    <a:cubicBezTo>
                      <a:pt x="14616" y="1710"/>
                      <a:pt x="22396" y="5476"/>
                      <a:pt x="3008" y="4056"/>
                    </a:cubicBezTo>
                    <a:lnTo>
                      <a:pt x="1465" y="3130"/>
                    </a:lnTo>
                    <a:cubicBezTo>
                      <a:pt x="1465" y="3130"/>
                      <a:pt x="-3969" y="-1130"/>
                      <a:pt x="6095" y="2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36D8A7DA-4AA2-E8D7-BCAB-5C8962BA60BF}"/>
                  </a:ext>
                </a:extLst>
              </p:cNvPr>
              <p:cNvSpPr/>
              <p:nvPr/>
            </p:nvSpPr>
            <p:spPr>
              <a:xfrm>
                <a:off x="5352881" y="2304665"/>
                <a:ext cx="6728" cy="3837"/>
              </a:xfrm>
              <a:custGeom>
                <a:avLst/>
                <a:gdLst>
                  <a:gd name="connsiteX0" fmla="*/ 2443 w 6728"/>
                  <a:gd name="connsiteY0" fmla="*/ 3001 h 3837"/>
                  <a:gd name="connsiteX1" fmla="*/ 6580 w 6728"/>
                  <a:gd name="connsiteY1" fmla="*/ 99 h 3837"/>
                  <a:gd name="connsiteX2" fmla="*/ 2443 w 6728"/>
                  <a:gd name="connsiteY2" fmla="*/ 3001 h 3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8" h="3837">
                    <a:moveTo>
                      <a:pt x="2443" y="3001"/>
                    </a:moveTo>
                    <a:cubicBezTo>
                      <a:pt x="2443" y="3001"/>
                      <a:pt x="-5213" y="-641"/>
                      <a:pt x="6580" y="99"/>
                    </a:cubicBezTo>
                    <a:cubicBezTo>
                      <a:pt x="6580" y="99"/>
                      <a:pt x="7939" y="5965"/>
                      <a:pt x="2443" y="300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1AA2EE28-A17A-5EB4-913E-ECEB4C0E989A}"/>
                  </a:ext>
                </a:extLst>
              </p:cNvPr>
              <p:cNvSpPr/>
              <p:nvPr/>
            </p:nvSpPr>
            <p:spPr>
              <a:xfrm>
                <a:off x="5403089" y="2332114"/>
                <a:ext cx="21045" cy="9867"/>
              </a:xfrm>
              <a:custGeom>
                <a:avLst/>
                <a:gdLst>
                  <a:gd name="connsiteX0" fmla="*/ 397 w 21045"/>
                  <a:gd name="connsiteY0" fmla="*/ 7043 h 9867"/>
                  <a:gd name="connsiteX1" fmla="*/ 8362 w 21045"/>
                  <a:gd name="connsiteY1" fmla="*/ 127 h 9867"/>
                  <a:gd name="connsiteX2" fmla="*/ 12066 w 21045"/>
                  <a:gd name="connsiteY2" fmla="*/ 1362 h 9867"/>
                  <a:gd name="connsiteX3" fmla="*/ 20649 w 21045"/>
                  <a:gd name="connsiteY3" fmla="*/ 4511 h 9867"/>
                  <a:gd name="connsiteX4" fmla="*/ 12684 w 21045"/>
                  <a:gd name="connsiteY4" fmla="*/ 9513 h 9867"/>
                  <a:gd name="connsiteX5" fmla="*/ 5954 w 21045"/>
                  <a:gd name="connsiteY5" fmla="*/ 6363 h 9867"/>
                  <a:gd name="connsiteX6" fmla="*/ 458 w 21045"/>
                  <a:gd name="connsiteY6" fmla="*/ 6981 h 9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45" h="9867">
                    <a:moveTo>
                      <a:pt x="397" y="7043"/>
                    </a:moveTo>
                    <a:cubicBezTo>
                      <a:pt x="397" y="7043"/>
                      <a:pt x="-2691" y="-1108"/>
                      <a:pt x="8362" y="127"/>
                    </a:cubicBezTo>
                    <a:cubicBezTo>
                      <a:pt x="8362" y="127"/>
                      <a:pt x="11449" y="3894"/>
                      <a:pt x="12066" y="1362"/>
                    </a:cubicBezTo>
                    <a:cubicBezTo>
                      <a:pt x="12066" y="1362"/>
                      <a:pt x="21884" y="-1787"/>
                      <a:pt x="20649" y="4511"/>
                    </a:cubicBezTo>
                    <a:cubicBezTo>
                      <a:pt x="20649" y="4511"/>
                      <a:pt x="23736" y="9513"/>
                      <a:pt x="12684" y="9513"/>
                    </a:cubicBezTo>
                    <a:cubicBezTo>
                      <a:pt x="12684" y="9513"/>
                      <a:pt x="5954" y="11427"/>
                      <a:pt x="5954" y="6363"/>
                    </a:cubicBezTo>
                    <a:cubicBezTo>
                      <a:pt x="5954" y="6363"/>
                      <a:pt x="2249" y="7598"/>
                      <a:pt x="458" y="69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106DC552-E72D-6762-86C3-2E80AE366723}"/>
                  </a:ext>
                </a:extLst>
              </p:cNvPr>
              <p:cNvSpPr/>
              <p:nvPr/>
            </p:nvSpPr>
            <p:spPr>
              <a:xfrm>
                <a:off x="5685598" y="2508794"/>
                <a:ext cx="11483" cy="4528"/>
              </a:xfrm>
              <a:custGeom>
                <a:avLst/>
                <a:gdLst>
                  <a:gd name="connsiteX0" fmla="*/ 3457 w 11483"/>
                  <a:gd name="connsiteY0" fmla="*/ 4113 h 4528"/>
                  <a:gd name="connsiteX1" fmla="*/ 11484 w 11483"/>
                  <a:gd name="connsiteY1" fmla="*/ 37 h 4528"/>
                  <a:gd name="connsiteX2" fmla="*/ 3457 w 11483"/>
                  <a:gd name="connsiteY2" fmla="*/ 4113 h 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83" h="4528">
                    <a:moveTo>
                      <a:pt x="3457" y="4113"/>
                    </a:moveTo>
                    <a:cubicBezTo>
                      <a:pt x="3457" y="4113"/>
                      <a:pt x="-8274" y="-457"/>
                      <a:pt x="11484" y="37"/>
                    </a:cubicBezTo>
                    <a:cubicBezTo>
                      <a:pt x="11484" y="37"/>
                      <a:pt x="10867" y="6150"/>
                      <a:pt x="3457" y="41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BB2892C8-3335-2A9B-AC1A-1A1D02C74078}"/>
                  </a:ext>
                </a:extLst>
              </p:cNvPr>
              <p:cNvSpPr/>
              <p:nvPr/>
            </p:nvSpPr>
            <p:spPr>
              <a:xfrm>
                <a:off x="5660916" y="2647982"/>
                <a:ext cx="8627" cy="4349"/>
              </a:xfrm>
              <a:custGeom>
                <a:avLst/>
                <a:gdLst>
                  <a:gd name="connsiteX0" fmla="*/ 7639 w 8627"/>
                  <a:gd name="connsiteY0" fmla="*/ 4221 h 4349"/>
                  <a:gd name="connsiteX1" fmla="*/ 1033 w 8627"/>
                  <a:gd name="connsiteY1" fmla="*/ 640 h 4349"/>
                  <a:gd name="connsiteX2" fmla="*/ 7639 w 8627"/>
                  <a:gd name="connsiteY2" fmla="*/ 1258 h 4349"/>
                  <a:gd name="connsiteX3" fmla="*/ 7639 w 8627"/>
                  <a:gd name="connsiteY3" fmla="*/ 4283 h 4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27" h="4349">
                    <a:moveTo>
                      <a:pt x="7639" y="4221"/>
                    </a:moveTo>
                    <a:cubicBezTo>
                      <a:pt x="7639" y="4221"/>
                      <a:pt x="-3351" y="5394"/>
                      <a:pt x="1033" y="640"/>
                    </a:cubicBezTo>
                    <a:cubicBezTo>
                      <a:pt x="1033" y="640"/>
                      <a:pt x="6899" y="-1150"/>
                      <a:pt x="7639" y="1258"/>
                    </a:cubicBezTo>
                    <a:cubicBezTo>
                      <a:pt x="7639" y="1258"/>
                      <a:pt x="9863" y="3666"/>
                      <a:pt x="7639" y="428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3A026CC2-71CE-4546-6226-B0A2E60074D6}"/>
                  </a:ext>
                </a:extLst>
              </p:cNvPr>
              <p:cNvSpPr/>
              <p:nvPr/>
            </p:nvSpPr>
            <p:spPr>
              <a:xfrm>
                <a:off x="5652120" y="2681221"/>
                <a:ext cx="6697" cy="7008"/>
              </a:xfrm>
              <a:custGeom>
                <a:avLst/>
                <a:gdLst>
                  <a:gd name="connsiteX0" fmla="*/ 3717 w 6697"/>
                  <a:gd name="connsiteY0" fmla="*/ 5127 h 7008"/>
                  <a:gd name="connsiteX1" fmla="*/ 259 w 6697"/>
                  <a:gd name="connsiteY1" fmla="*/ 188 h 7008"/>
                  <a:gd name="connsiteX2" fmla="*/ 3717 w 6697"/>
                  <a:gd name="connsiteY2" fmla="*/ 5127 h 7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97" h="7008">
                    <a:moveTo>
                      <a:pt x="3717" y="5127"/>
                    </a:moveTo>
                    <a:cubicBezTo>
                      <a:pt x="3717" y="5127"/>
                      <a:pt x="-1161" y="11734"/>
                      <a:pt x="259" y="188"/>
                    </a:cubicBezTo>
                    <a:cubicBezTo>
                      <a:pt x="259" y="188"/>
                      <a:pt x="12053" y="-1480"/>
                      <a:pt x="3717" y="512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E05FFA8F-AF8B-C4BF-1EF1-9D1970E3FA70}"/>
                  </a:ext>
                </a:extLst>
              </p:cNvPr>
              <p:cNvSpPr/>
              <p:nvPr/>
            </p:nvSpPr>
            <p:spPr>
              <a:xfrm>
                <a:off x="5698219" y="2662234"/>
                <a:ext cx="11530" cy="17507"/>
              </a:xfrm>
              <a:custGeom>
                <a:avLst/>
                <a:gdLst>
                  <a:gd name="connsiteX0" fmla="*/ 98 w 11530"/>
                  <a:gd name="connsiteY0" fmla="*/ 898 h 17507"/>
                  <a:gd name="connsiteX1" fmla="*/ 11460 w 11530"/>
                  <a:gd name="connsiteY1" fmla="*/ 3244 h 17507"/>
                  <a:gd name="connsiteX2" fmla="*/ 9669 w 11530"/>
                  <a:gd name="connsiteY2" fmla="*/ 17507 h 17507"/>
                  <a:gd name="connsiteX3" fmla="*/ 98 w 11530"/>
                  <a:gd name="connsiteY3" fmla="*/ 898 h 1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30" h="17507">
                    <a:moveTo>
                      <a:pt x="98" y="898"/>
                    </a:moveTo>
                    <a:cubicBezTo>
                      <a:pt x="98" y="898"/>
                      <a:pt x="11460" y="-2251"/>
                      <a:pt x="11460" y="3244"/>
                    </a:cubicBezTo>
                    <a:cubicBezTo>
                      <a:pt x="11460" y="3244"/>
                      <a:pt x="12077" y="15099"/>
                      <a:pt x="9669" y="17507"/>
                    </a:cubicBezTo>
                    <a:cubicBezTo>
                      <a:pt x="9669" y="17507"/>
                      <a:pt x="-1137" y="13556"/>
                      <a:pt x="98" y="8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6DC84BDA-938A-4152-63DC-09B52FC4FEB9}"/>
                  </a:ext>
                </a:extLst>
              </p:cNvPr>
              <p:cNvSpPr/>
              <p:nvPr/>
            </p:nvSpPr>
            <p:spPr>
              <a:xfrm>
                <a:off x="5713147" y="2659983"/>
                <a:ext cx="3070" cy="6606"/>
              </a:xfrm>
              <a:custGeom>
                <a:avLst/>
                <a:gdLst>
                  <a:gd name="connsiteX0" fmla="*/ 2829 w 3070"/>
                  <a:gd name="connsiteY0" fmla="*/ 6607 h 6606"/>
                  <a:gd name="connsiteX1" fmla="*/ 1965 w 3070"/>
                  <a:gd name="connsiteY1" fmla="*/ 0 h 6606"/>
                  <a:gd name="connsiteX2" fmla="*/ 2829 w 3070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70" h="6606">
                    <a:moveTo>
                      <a:pt x="2829" y="6607"/>
                    </a:moveTo>
                    <a:cubicBezTo>
                      <a:pt x="2829" y="6607"/>
                      <a:pt x="-2913" y="6607"/>
                      <a:pt x="1965" y="0"/>
                    </a:cubicBezTo>
                    <a:cubicBezTo>
                      <a:pt x="1965" y="0"/>
                      <a:pt x="3693" y="3272"/>
                      <a:pt x="2829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3E429A13-39E1-D8B5-E31C-150BBD93CF78}"/>
                  </a:ext>
                </a:extLst>
              </p:cNvPr>
              <p:cNvSpPr/>
              <p:nvPr/>
            </p:nvSpPr>
            <p:spPr>
              <a:xfrm>
                <a:off x="5731235" y="2671947"/>
                <a:ext cx="10933" cy="13555"/>
              </a:xfrm>
              <a:custGeom>
                <a:avLst/>
                <a:gdLst>
                  <a:gd name="connsiteX0" fmla="*/ 4499 w 10933"/>
                  <a:gd name="connsiteY0" fmla="*/ 1064 h 13555"/>
                  <a:gd name="connsiteX1" fmla="*/ 10797 w 10933"/>
                  <a:gd name="connsiteY1" fmla="*/ 13351 h 13555"/>
                  <a:gd name="connsiteX2" fmla="*/ 115 w 10933"/>
                  <a:gd name="connsiteY2" fmla="*/ 11746 h 13555"/>
                  <a:gd name="connsiteX3" fmla="*/ 4499 w 10933"/>
                  <a:gd name="connsiteY3" fmla="*/ 1064 h 1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3" h="13555">
                    <a:moveTo>
                      <a:pt x="4499" y="1064"/>
                    </a:moveTo>
                    <a:cubicBezTo>
                      <a:pt x="4499" y="1064"/>
                      <a:pt x="12032" y="-5358"/>
                      <a:pt x="10797" y="13351"/>
                    </a:cubicBezTo>
                    <a:cubicBezTo>
                      <a:pt x="10797" y="13351"/>
                      <a:pt x="1350" y="14401"/>
                      <a:pt x="115" y="11746"/>
                    </a:cubicBezTo>
                    <a:cubicBezTo>
                      <a:pt x="115" y="11746"/>
                      <a:pt x="-1120" y="2114"/>
                      <a:pt x="4499" y="106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1DF5714E-10BB-28D7-4724-D96B4FA99597}"/>
                  </a:ext>
                </a:extLst>
              </p:cNvPr>
              <p:cNvSpPr/>
              <p:nvPr/>
            </p:nvSpPr>
            <p:spPr>
              <a:xfrm>
                <a:off x="5782846" y="2654827"/>
                <a:ext cx="11709" cy="19231"/>
              </a:xfrm>
              <a:custGeom>
                <a:avLst/>
                <a:gdLst>
                  <a:gd name="connsiteX0" fmla="*/ 8768 w 11709"/>
                  <a:gd name="connsiteY0" fmla="*/ 7317 h 19231"/>
                  <a:gd name="connsiteX1" fmla="*/ 5001 w 11709"/>
                  <a:gd name="connsiteY1" fmla="*/ 15529 h 19231"/>
                  <a:gd name="connsiteX2" fmla="*/ 0 w 11709"/>
                  <a:gd name="connsiteY2" fmla="*/ 13800 h 19231"/>
                  <a:gd name="connsiteX3" fmla="*/ 5001 w 11709"/>
                  <a:gd name="connsiteY3" fmla="*/ 4415 h 19231"/>
                  <a:gd name="connsiteX4" fmla="*/ 11299 w 11709"/>
                  <a:gd name="connsiteY4" fmla="*/ 340 h 19231"/>
                  <a:gd name="connsiteX5" fmla="*/ 8768 w 11709"/>
                  <a:gd name="connsiteY5" fmla="*/ 7379 h 1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9" h="19231">
                    <a:moveTo>
                      <a:pt x="8768" y="7317"/>
                    </a:moveTo>
                    <a:cubicBezTo>
                      <a:pt x="8768" y="7317"/>
                      <a:pt x="10003" y="15529"/>
                      <a:pt x="5001" y="15529"/>
                    </a:cubicBezTo>
                    <a:cubicBezTo>
                      <a:pt x="5001" y="15529"/>
                      <a:pt x="1235" y="24914"/>
                      <a:pt x="0" y="13800"/>
                    </a:cubicBezTo>
                    <a:lnTo>
                      <a:pt x="5001" y="4415"/>
                    </a:lnTo>
                    <a:cubicBezTo>
                      <a:pt x="5001" y="4415"/>
                      <a:pt x="5619" y="-1451"/>
                      <a:pt x="11299" y="340"/>
                    </a:cubicBezTo>
                    <a:cubicBezTo>
                      <a:pt x="11299" y="340"/>
                      <a:pt x="13213" y="7935"/>
                      <a:pt x="8768" y="737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97C985E0-499E-87FF-0244-85B843836D90}"/>
                  </a:ext>
                </a:extLst>
              </p:cNvPr>
              <p:cNvSpPr/>
              <p:nvPr/>
            </p:nvSpPr>
            <p:spPr>
              <a:xfrm>
                <a:off x="5795935" y="2640454"/>
                <a:ext cx="11576" cy="5354"/>
              </a:xfrm>
              <a:custGeom>
                <a:avLst/>
                <a:gdLst>
                  <a:gd name="connsiteX0" fmla="*/ 62 w 11576"/>
                  <a:gd name="connsiteY0" fmla="*/ 4586 h 5354"/>
                  <a:gd name="connsiteX1" fmla="*/ 6360 w 11576"/>
                  <a:gd name="connsiteY1" fmla="*/ 758 h 5354"/>
                  <a:gd name="connsiteX2" fmla="*/ 11361 w 11576"/>
                  <a:gd name="connsiteY2" fmla="*/ 79 h 5354"/>
                  <a:gd name="connsiteX3" fmla="*/ 5681 w 11576"/>
                  <a:gd name="connsiteY3" fmla="*/ 4586 h 5354"/>
                  <a:gd name="connsiteX4" fmla="*/ 0 w 11576"/>
                  <a:gd name="connsiteY4" fmla="*/ 4586 h 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76" h="5354">
                    <a:moveTo>
                      <a:pt x="62" y="4586"/>
                    </a:moveTo>
                    <a:cubicBezTo>
                      <a:pt x="62" y="4586"/>
                      <a:pt x="3211" y="1438"/>
                      <a:pt x="6360" y="758"/>
                    </a:cubicBezTo>
                    <a:cubicBezTo>
                      <a:pt x="6360" y="758"/>
                      <a:pt x="8212" y="-291"/>
                      <a:pt x="11361" y="79"/>
                    </a:cubicBezTo>
                    <a:cubicBezTo>
                      <a:pt x="11361" y="79"/>
                      <a:pt x="13275" y="3907"/>
                      <a:pt x="5681" y="4586"/>
                    </a:cubicBezTo>
                    <a:cubicBezTo>
                      <a:pt x="5681" y="4586"/>
                      <a:pt x="3767" y="6315"/>
                      <a:pt x="0" y="458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7E788C13-E182-8E5A-1FBD-85E62DEEA7B5}"/>
                  </a:ext>
                </a:extLst>
              </p:cNvPr>
              <p:cNvSpPr/>
              <p:nvPr/>
            </p:nvSpPr>
            <p:spPr>
              <a:xfrm>
                <a:off x="5713049" y="3243903"/>
                <a:ext cx="9893" cy="8195"/>
              </a:xfrm>
              <a:custGeom>
                <a:avLst/>
                <a:gdLst>
                  <a:gd name="connsiteX0" fmla="*/ 1260 w 9893"/>
                  <a:gd name="connsiteY0" fmla="*/ 7533 h 8195"/>
                  <a:gd name="connsiteX1" fmla="*/ 3545 w 9893"/>
                  <a:gd name="connsiteY1" fmla="*/ 0 h 8195"/>
                  <a:gd name="connsiteX2" fmla="*/ 5273 w 9893"/>
                  <a:gd name="connsiteY2" fmla="*/ 1914 h 8195"/>
                  <a:gd name="connsiteX3" fmla="*/ 9843 w 9893"/>
                  <a:gd name="connsiteY3" fmla="*/ 6607 h 8195"/>
                  <a:gd name="connsiteX4" fmla="*/ 5829 w 9893"/>
                  <a:gd name="connsiteY4" fmla="*/ 6607 h 8195"/>
                  <a:gd name="connsiteX5" fmla="*/ 1260 w 9893"/>
                  <a:gd name="connsiteY5" fmla="*/ 7533 h 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93" h="8195">
                    <a:moveTo>
                      <a:pt x="1260" y="7533"/>
                    </a:moveTo>
                    <a:cubicBezTo>
                      <a:pt x="1260" y="7533"/>
                      <a:pt x="-2753" y="926"/>
                      <a:pt x="3545" y="0"/>
                    </a:cubicBezTo>
                    <a:lnTo>
                      <a:pt x="5273" y="1914"/>
                    </a:lnTo>
                    <a:cubicBezTo>
                      <a:pt x="5273" y="1914"/>
                      <a:pt x="10460" y="-3766"/>
                      <a:pt x="9843" y="6607"/>
                    </a:cubicBezTo>
                    <a:cubicBezTo>
                      <a:pt x="9843" y="6607"/>
                      <a:pt x="7558" y="8521"/>
                      <a:pt x="5829" y="6607"/>
                    </a:cubicBezTo>
                    <a:cubicBezTo>
                      <a:pt x="5829" y="6607"/>
                      <a:pt x="4100" y="9447"/>
                      <a:pt x="1260" y="753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FC1B77E7-0FDF-D47E-8FBD-DF098083CDAA}"/>
                  </a:ext>
                </a:extLst>
              </p:cNvPr>
              <p:cNvSpPr/>
              <p:nvPr/>
            </p:nvSpPr>
            <p:spPr>
              <a:xfrm>
                <a:off x="5716902" y="3259895"/>
                <a:ext cx="9311" cy="6606"/>
              </a:xfrm>
              <a:custGeom>
                <a:avLst/>
                <a:gdLst>
                  <a:gd name="connsiteX0" fmla="*/ 0 w 9311"/>
                  <a:gd name="connsiteY0" fmla="*/ 6607 h 6606"/>
                  <a:gd name="connsiteX1" fmla="*/ 8521 w 9311"/>
                  <a:gd name="connsiteY1" fmla="*/ 0 h 6606"/>
                  <a:gd name="connsiteX2" fmla="*/ 0 w 9311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11" h="6606">
                    <a:moveTo>
                      <a:pt x="0" y="6607"/>
                    </a:moveTo>
                    <a:cubicBezTo>
                      <a:pt x="0" y="6607"/>
                      <a:pt x="803" y="0"/>
                      <a:pt x="8521" y="0"/>
                    </a:cubicBezTo>
                    <a:cubicBezTo>
                      <a:pt x="8521" y="0"/>
                      <a:pt x="13152" y="6051"/>
                      <a:pt x="0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C20C5FE3-4E03-5A6C-ABF3-1CD89167FF9C}"/>
                  </a:ext>
                </a:extLst>
              </p:cNvPr>
              <p:cNvSpPr/>
              <p:nvPr/>
            </p:nvSpPr>
            <p:spPr>
              <a:xfrm>
                <a:off x="6463738" y="3629936"/>
                <a:ext cx="9608" cy="10546"/>
              </a:xfrm>
              <a:custGeom>
                <a:avLst/>
                <a:gdLst>
                  <a:gd name="connsiteX0" fmla="*/ 832 w 9608"/>
                  <a:gd name="connsiteY0" fmla="*/ 9999 h 10546"/>
                  <a:gd name="connsiteX1" fmla="*/ 2499 w 9608"/>
                  <a:gd name="connsiteY1" fmla="*/ 2528 h 10546"/>
                  <a:gd name="connsiteX2" fmla="*/ 8550 w 9608"/>
                  <a:gd name="connsiteY2" fmla="*/ 243 h 10546"/>
                  <a:gd name="connsiteX3" fmla="*/ 7994 w 9608"/>
                  <a:gd name="connsiteY3" fmla="*/ 7097 h 10546"/>
                  <a:gd name="connsiteX4" fmla="*/ 832 w 9608"/>
                  <a:gd name="connsiteY4" fmla="*/ 9937 h 10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08" h="10546">
                    <a:moveTo>
                      <a:pt x="832" y="9999"/>
                    </a:moveTo>
                    <a:cubicBezTo>
                      <a:pt x="832" y="9999"/>
                      <a:pt x="-1885" y="2528"/>
                      <a:pt x="2499" y="2528"/>
                    </a:cubicBezTo>
                    <a:cubicBezTo>
                      <a:pt x="2499" y="2528"/>
                      <a:pt x="4166" y="-930"/>
                      <a:pt x="8550" y="243"/>
                    </a:cubicBezTo>
                    <a:cubicBezTo>
                      <a:pt x="8550" y="243"/>
                      <a:pt x="11267" y="3701"/>
                      <a:pt x="7994" y="7097"/>
                    </a:cubicBezTo>
                    <a:cubicBezTo>
                      <a:pt x="7994" y="7097"/>
                      <a:pt x="6327" y="12283"/>
                      <a:pt x="832" y="99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C4A1C22C-E6B0-3A04-A208-BFA582D3CFFD}"/>
                  </a:ext>
                </a:extLst>
              </p:cNvPr>
              <p:cNvSpPr/>
              <p:nvPr/>
            </p:nvSpPr>
            <p:spPr>
              <a:xfrm>
                <a:off x="6535503" y="3519250"/>
                <a:ext cx="11990" cy="17226"/>
              </a:xfrm>
              <a:custGeom>
                <a:avLst/>
                <a:gdLst>
                  <a:gd name="connsiteX0" fmla="*/ 11990 w 11990"/>
                  <a:gd name="connsiteY0" fmla="*/ 468 h 17226"/>
                  <a:gd name="connsiteX1" fmla="*/ 4148 w 11990"/>
                  <a:gd name="connsiteY1" fmla="*/ 5408 h 17226"/>
                  <a:gd name="connsiteX2" fmla="*/ 259 w 11990"/>
                  <a:gd name="connsiteY2" fmla="*/ 15843 h 17226"/>
                  <a:gd name="connsiteX3" fmla="*/ 11990 w 11990"/>
                  <a:gd name="connsiteY3" fmla="*/ 468 h 1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90" h="17226">
                    <a:moveTo>
                      <a:pt x="11990" y="468"/>
                    </a:moveTo>
                    <a:cubicBezTo>
                      <a:pt x="11990" y="468"/>
                      <a:pt x="4148" y="-2249"/>
                      <a:pt x="4148" y="5408"/>
                    </a:cubicBezTo>
                    <a:cubicBezTo>
                      <a:pt x="4148" y="5408"/>
                      <a:pt x="-1223" y="9236"/>
                      <a:pt x="259" y="15843"/>
                    </a:cubicBezTo>
                    <a:cubicBezTo>
                      <a:pt x="259" y="15843"/>
                      <a:pt x="5630" y="24055"/>
                      <a:pt x="11990" y="46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78B3CF1C-53F4-6F03-6599-41FE82344C08}"/>
                  </a:ext>
                </a:extLst>
              </p:cNvPr>
              <p:cNvSpPr/>
              <p:nvPr/>
            </p:nvSpPr>
            <p:spPr>
              <a:xfrm>
                <a:off x="7556883" y="3914418"/>
                <a:ext cx="5819" cy="4727"/>
              </a:xfrm>
              <a:custGeom>
                <a:avLst/>
                <a:gdLst>
                  <a:gd name="connsiteX0" fmla="*/ 138 w 5819"/>
                  <a:gd name="connsiteY0" fmla="*/ 4727 h 4727"/>
                  <a:gd name="connsiteX1" fmla="*/ 1867 w 5819"/>
                  <a:gd name="connsiteY1" fmla="*/ 1454 h 4727"/>
                  <a:gd name="connsiteX2" fmla="*/ 5819 w 5819"/>
                  <a:gd name="connsiteY2" fmla="*/ 1454 h 4727"/>
                  <a:gd name="connsiteX3" fmla="*/ 4090 w 5819"/>
                  <a:gd name="connsiteY3" fmla="*/ 2689 h 4727"/>
                  <a:gd name="connsiteX4" fmla="*/ 138 w 5819"/>
                  <a:gd name="connsiteY4" fmla="*/ 4727 h 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9" h="4727">
                    <a:moveTo>
                      <a:pt x="138" y="4727"/>
                    </a:moveTo>
                    <a:cubicBezTo>
                      <a:pt x="138" y="4727"/>
                      <a:pt x="-726" y="1454"/>
                      <a:pt x="1867" y="1454"/>
                    </a:cubicBezTo>
                    <a:cubicBezTo>
                      <a:pt x="1867" y="1454"/>
                      <a:pt x="4522" y="-1818"/>
                      <a:pt x="5819" y="1454"/>
                    </a:cubicBezTo>
                    <a:cubicBezTo>
                      <a:pt x="5819" y="1454"/>
                      <a:pt x="4955" y="3122"/>
                      <a:pt x="4090" y="2689"/>
                    </a:cubicBezTo>
                    <a:cubicBezTo>
                      <a:pt x="4090" y="2689"/>
                      <a:pt x="2793" y="4727"/>
                      <a:pt x="138" y="472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B7B1A5CB-CDD6-5640-95C4-759B4E9E7660}"/>
                  </a:ext>
                </a:extLst>
              </p:cNvPr>
              <p:cNvSpPr/>
              <p:nvPr/>
            </p:nvSpPr>
            <p:spPr>
              <a:xfrm>
                <a:off x="7545310" y="3847865"/>
                <a:ext cx="9885" cy="15864"/>
              </a:xfrm>
              <a:custGeom>
                <a:avLst/>
                <a:gdLst>
                  <a:gd name="connsiteX0" fmla="*/ 9117 w 9885"/>
                  <a:gd name="connsiteY0" fmla="*/ 14722 h 15864"/>
                  <a:gd name="connsiteX1" fmla="*/ 535 w 9885"/>
                  <a:gd name="connsiteY1" fmla="*/ 12191 h 15864"/>
                  <a:gd name="connsiteX2" fmla="*/ 5104 w 9885"/>
                  <a:gd name="connsiteY2" fmla="*/ 88 h 15864"/>
                  <a:gd name="connsiteX3" fmla="*/ 9117 w 9885"/>
                  <a:gd name="connsiteY3" fmla="*/ 9041 h 15864"/>
                  <a:gd name="connsiteX4" fmla="*/ 9117 w 9885"/>
                  <a:gd name="connsiteY4" fmla="*/ 14784 h 15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5" h="15864">
                    <a:moveTo>
                      <a:pt x="9117" y="14722"/>
                    </a:moveTo>
                    <a:cubicBezTo>
                      <a:pt x="9117" y="14722"/>
                      <a:pt x="1647" y="18550"/>
                      <a:pt x="535" y="12191"/>
                    </a:cubicBezTo>
                    <a:cubicBezTo>
                      <a:pt x="535" y="12191"/>
                      <a:pt x="-2305" y="-1208"/>
                      <a:pt x="5104" y="88"/>
                    </a:cubicBezTo>
                    <a:cubicBezTo>
                      <a:pt x="5104" y="88"/>
                      <a:pt x="6833" y="7745"/>
                      <a:pt x="9117" y="9041"/>
                    </a:cubicBezTo>
                    <a:cubicBezTo>
                      <a:pt x="9117" y="9041"/>
                      <a:pt x="10846" y="13487"/>
                      <a:pt x="9117" y="147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CDD1EEA1-2590-27D7-3AAC-99B44D9052B0}"/>
                  </a:ext>
                </a:extLst>
              </p:cNvPr>
              <p:cNvSpPr/>
              <p:nvPr/>
            </p:nvSpPr>
            <p:spPr>
              <a:xfrm>
                <a:off x="7557398" y="3827466"/>
                <a:ext cx="6732" cy="5976"/>
              </a:xfrm>
              <a:custGeom>
                <a:avLst/>
                <a:gdLst>
                  <a:gd name="connsiteX0" fmla="*/ 302 w 6732"/>
                  <a:gd name="connsiteY0" fmla="*/ 5977 h 5976"/>
                  <a:gd name="connsiteX1" fmla="*/ 2649 w 6732"/>
                  <a:gd name="connsiteY1" fmla="*/ 49 h 5976"/>
                  <a:gd name="connsiteX2" fmla="*/ 4192 w 6732"/>
                  <a:gd name="connsiteY2" fmla="*/ 2704 h 5976"/>
                  <a:gd name="connsiteX3" fmla="*/ 302 w 6732"/>
                  <a:gd name="connsiteY3" fmla="*/ 5977 h 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2" h="5976">
                    <a:moveTo>
                      <a:pt x="302" y="5977"/>
                    </a:moveTo>
                    <a:cubicBezTo>
                      <a:pt x="302" y="5977"/>
                      <a:pt x="-1241" y="-630"/>
                      <a:pt x="2649" y="49"/>
                    </a:cubicBezTo>
                    <a:lnTo>
                      <a:pt x="4192" y="2704"/>
                    </a:lnTo>
                    <a:cubicBezTo>
                      <a:pt x="4192" y="2704"/>
                      <a:pt x="11972" y="5359"/>
                      <a:pt x="302" y="59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A4F870F0-0BA1-E984-D471-888BEE265B84}"/>
                  </a:ext>
                </a:extLst>
              </p:cNvPr>
              <p:cNvSpPr/>
              <p:nvPr/>
            </p:nvSpPr>
            <p:spPr>
              <a:xfrm>
                <a:off x="7559074" y="3814450"/>
                <a:ext cx="8157" cy="11770"/>
              </a:xfrm>
              <a:custGeom>
                <a:avLst/>
                <a:gdLst>
                  <a:gd name="connsiteX0" fmla="*/ 972 w 8157"/>
                  <a:gd name="connsiteY0" fmla="*/ 11584 h 11770"/>
                  <a:gd name="connsiteX1" fmla="*/ 4862 w 8157"/>
                  <a:gd name="connsiteY1" fmla="*/ 38 h 11770"/>
                  <a:gd name="connsiteX2" fmla="*/ 7209 w 8157"/>
                  <a:gd name="connsiteY2" fmla="*/ 10719 h 11770"/>
                  <a:gd name="connsiteX3" fmla="*/ 1034 w 8157"/>
                  <a:gd name="connsiteY3" fmla="*/ 11522 h 1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7" h="11770">
                    <a:moveTo>
                      <a:pt x="972" y="11584"/>
                    </a:moveTo>
                    <a:cubicBezTo>
                      <a:pt x="972" y="11584"/>
                      <a:pt x="-2917" y="-765"/>
                      <a:pt x="4862" y="38"/>
                    </a:cubicBezTo>
                    <a:cubicBezTo>
                      <a:pt x="4862" y="38"/>
                      <a:pt x="10296" y="-765"/>
                      <a:pt x="7209" y="10719"/>
                    </a:cubicBezTo>
                    <a:cubicBezTo>
                      <a:pt x="7209" y="10719"/>
                      <a:pt x="4862" y="12386"/>
                      <a:pt x="1034" y="115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DAA6149B-9D3E-90E6-49AF-236A0438B5AA}"/>
                  </a:ext>
                </a:extLst>
              </p:cNvPr>
              <p:cNvSpPr/>
              <p:nvPr/>
            </p:nvSpPr>
            <p:spPr>
              <a:xfrm>
                <a:off x="7940357" y="3279654"/>
                <a:ext cx="3707" cy="6606"/>
              </a:xfrm>
              <a:custGeom>
                <a:avLst/>
                <a:gdLst>
                  <a:gd name="connsiteX0" fmla="*/ 532 w 3707"/>
                  <a:gd name="connsiteY0" fmla="*/ 6607 h 6606"/>
                  <a:gd name="connsiteX1" fmla="*/ 3557 w 3707"/>
                  <a:gd name="connsiteY1" fmla="*/ 0 h 6606"/>
                  <a:gd name="connsiteX2" fmla="*/ 532 w 3707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07" h="6606">
                    <a:moveTo>
                      <a:pt x="532" y="6607"/>
                    </a:moveTo>
                    <a:cubicBezTo>
                      <a:pt x="532" y="6607"/>
                      <a:pt x="-1876" y="0"/>
                      <a:pt x="3557" y="0"/>
                    </a:cubicBezTo>
                    <a:cubicBezTo>
                      <a:pt x="3557" y="0"/>
                      <a:pt x="4730" y="6607"/>
                      <a:pt x="532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A24EB8FE-FCF0-6A58-4A71-23A7DDC41EB1}"/>
                  </a:ext>
                </a:extLst>
              </p:cNvPr>
              <p:cNvSpPr/>
              <p:nvPr/>
            </p:nvSpPr>
            <p:spPr>
              <a:xfrm>
                <a:off x="7972310" y="3221213"/>
                <a:ext cx="5083" cy="5340"/>
              </a:xfrm>
              <a:custGeom>
                <a:avLst/>
                <a:gdLst>
                  <a:gd name="connsiteX0" fmla="*/ 686 w 5083"/>
                  <a:gd name="connsiteY0" fmla="*/ 4785 h 5340"/>
                  <a:gd name="connsiteX1" fmla="*/ 686 w 5083"/>
                  <a:gd name="connsiteY1" fmla="*/ 1018 h 5340"/>
                  <a:gd name="connsiteX2" fmla="*/ 4761 w 5083"/>
                  <a:gd name="connsiteY2" fmla="*/ 524 h 5340"/>
                  <a:gd name="connsiteX3" fmla="*/ 4267 w 5083"/>
                  <a:gd name="connsiteY3" fmla="*/ 5217 h 5340"/>
                  <a:gd name="connsiteX4" fmla="*/ 748 w 5083"/>
                  <a:gd name="connsiteY4" fmla="*/ 4723 h 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3" h="5340">
                    <a:moveTo>
                      <a:pt x="686" y="4785"/>
                    </a:moveTo>
                    <a:cubicBezTo>
                      <a:pt x="686" y="4785"/>
                      <a:pt x="-858" y="1944"/>
                      <a:pt x="686" y="1018"/>
                    </a:cubicBezTo>
                    <a:cubicBezTo>
                      <a:pt x="686" y="1018"/>
                      <a:pt x="4205" y="-896"/>
                      <a:pt x="4761" y="524"/>
                    </a:cubicBezTo>
                    <a:cubicBezTo>
                      <a:pt x="4761" y="524"/>
                      <a:pt x="5749" y="5217"/>
                      <a:pt x="4267" y="5217"/>
                    </a:cubicBezTo>
                    <a:cubicBezTo>
                      <a:pt x="4267" y="5217"/>
                      <a:pt x="1736" y="5711"/>
                      <a:pt x="748" y="472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43246869-12A5-FEC0-CBF7-280CF791862B}"/>
                  </a:ext>
                </a:extLst>
              </p:cNvPr>
              <p:cNvSpPr/>
              <p:nvPr/>
            </p:nvSpPr>
            <p:spPr>
              <a:xfrm>
                <a:off x="8008966" y="3203708"/>
                <a:ext cx="38934" cy="20674"/>
              </a:xfrm>
              <a:custGeom>
                <a:avLst/>
                <a:gdLst>
                  <a:gd name="connsiteX0" fmla="*/ 12685 w 38934"/>
                  <a:gd name="connsiteY0" fmla="*/ 3828 h 20674"/>
                  <a:gd name="connsiteX1" fmla="*/ 24416 w 38934"/>
                  <a:gd name="connsiteY1" fmla="*/ 3828 h 20674"/>
                  <a:gd name="connsiteX2" fmla="*/ 32011 w 38934"/>
                  <a:gd name="connsiteY2" fmla="*/ 3828 h 20674"/>
                  <a:gd name="connsiteX3" fmla="*/ 38185 w 38934"/>
                  <a:gd name="connsiteY3" fmla="*/ 11608 h 20674"/>
                  <a:gd name="connsiteX4" fmla="*/ 29912 w 38934"/>
                  <a:gd name="connsiteY4" fmla="*/ 13151 h 20674"/>
                  <a:gd name="connsiteX5" fmla="*/ 24416 w 38934"/>
                  <a:gd name="connsiteY5" fmla="*/ 19326 h 20674"/>
                  <a:gd name="connsiteX6" fmla="*/ 8548 w 38934"/>
                  <a:gd name="connsiteY6" fmla="*/ 17782 h 20674"/>
                  <a:gd name="connsiteX7" fmla="*/ 1632 w 38934"/>
                  <a:gd name="connsiteY7" fmla="*/ 11608 h 20674"/>
                  <a:gd name="connsiteX8" fmla="*/ 7128 w 38934"/>
                  <a:gd name="connsiteY8" fmla="*/ 0 h 20674"/>
                  <a:gd name="connsiteX9" fmla="*/ 12623 w 38934"/>
                  <a:gd name="connsiteY9" fmla="*/ 3890 h 2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934" h="20674">
                    <a:moveTo>
                      <a:pt x="12685" y="3828"/>
                    </a:moveTo>
                    <a:lnTo>
                      <a:pt x="24416" y="3828"/>
                    </a:lnTo>
                    <a:cubicBezTo>
                      <a:pt x="24416" y="3828"/>
                      <a:pt x="29232" y="-3149"/>
                      <a:pt x="32011" y="3828"/>
                    </a:cubicBezTo>
                    <a:cubicBezTo>
                      <a:pt x="32011" y="3828"/>
                      <a:pt x="41643" y="3025"/>
                      <a:pt x="38185" y="11608"/>
                    </a:cubicBezTo>
                    <a:cubicBezTo>
                      <a:pt x="38185" y="11608"/>
                      <a:pt x="35406" y="13151"/>
                      <a:pt x="29912" y="13151"/>
                    </a:cubicBezTo>
                    <a:cubicBezTo>
                      <a:pt x="29912" y="13151"/>
                      <a:pt x="24416" y="15498"/>
                      <a:pt x="24416" y="19326"/>
                    </a:cubicBezTo>
                    <a:cubicBezTo>
                      <a:pt x="24416" y="19326"/>
                      <a:pt x="11327" y="23216"/>
                      <a:pt x="8548" y="17782"/>
                    </a:cubicBezTo>
                    <a:cubicBezTo>
                      <a:pt x="8548" y="17782"/>
                      <a:pt x="1632" y="17782"/>
                      <a:pt x="1632" y="11608"/>
                    </a:cubicBezTo>
                    <a:cubicBezTo>
                      <a:pt x="1632" y="11608"/>
                      <a:pt x="-4542" y="3087"/>
                      <a:pt x="7128" y="0"/>
                    </a:cubicBezTo>
                    <a:cubicBezTo>
                      <a:pt x="7128" y="0"/>
                      <a:pt x="12623" y="0"/>
                      <a:pt x="12623" y="38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B2D61C47-AB28-23FD-A3C3-0D1A8BA38F86}"/>
                  </a:ext>
                </a:extLst>
              </p:cNvPr>
              <p:cNvSpPr/>
              <p:nvPr/>
            </p:nvSpPr>
            <p:spPr>
              <a:xfrm>
                <a:off x="8183398" y="2930927"/>
                <a:ext cx="10038" cy="16621"/>
              </a:xfrm>
              <a:custGeom>
                <a:avLst/>
                <a:gdLst>
                  <a:gd name="connsiteX0" fmla="*/ 86 w 10038"/>
                  <a:gd name="connsiteY0" fmla="*/ 16046 h 16621"/>
                  <a:gd name="connsiteX1" fmla="*/ 4285 w 10038"/>
                  <a:gd name="connsiteY1" fmla="*/ 7649 h 16621"/>
                  <a:gd name="connsiteX2" fmla="*/ 9533 w 10038"/>
                  <a:gd name="connsiteY2" fmla="*/ 54 h 16621"/>
                  <a:gd name="connsiteX3" fmla="*/ 5334 w 10038"/>
                  <a:gd name="connsiteY3" fmla="*/ 9192 h 16621"/>
                  <a:gd name="connsiteX4" fmla="*/ 86 w 10038"/>
                  <a:gd name="connsiteY4" fmla="*/ 16046 h 16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8" h="16621">
                    <a:moveTo>
                      <a:pt x="86" y="16046"/>
                    </a:moveTo>
                    <a:cubicBezTo>
                      <a:pt x="86" y="16046"/>
                      <a:pt x="-964" y="9192"/>
                      <a:pt x="4285" y="7649"/>
                    </a:cubicBezTo>
                    <a:cubicBezTo>
                      <a:pt x="4285" y="7649"/>
                      <a:pt x="3235" y="-749"/>
                      <a:pt x="9533" y="54"/>
                    </a:cubicBezTo>
                    <a:cubicBezTo>
                      <a:pt x="9533" y="54"/>
                      <a:pt x="12188" y="11477"/>
                      <a:pt x="5334" y="9192"/>
                    </a:cubicBezTo>
                    <a:cubicBezTo>
                      <a:pt x="5334" y="9192"/>
                      <a:pt x="4778" y="19071"/>
                      <a:pt x="86" y="1604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445AC7AD-BCDF-75BA-A139-5CD09BF4D315}"/>
                  </a:ext>
                </a:extLst>
              </p:cNvPr>
              <p:cNvSpPr/>
              <p:nvPr/>
            </p:nvSpPr>
            <p:spPr>
              <a:xfrm>
                <a:off x="8071979" y="2715630"/>
                <a:ext cx="31298" cy="13797"/>
              </a:xfrm>
              <a:custGeom>
                <a:avLst/>
                <a:gdLst>
                  <a:gd name="connsiteX0" fmla="*/ 364 w 31298"/>
                  <a:gd name="connsiteY0" fmla="*/ 12580 h 13797"/>
                  <a:gd name="connsiteX1" fmla="*/ 3637 w 31298"/>
                  <a:gd name="connsiteY1" fmla="*/ 8320 h 13797"/>
                  <a:gd name="connsiteX2" fmla="*/ 8885 w 31298"/>
                  <a:gd name="connsiteY2" fmla="*/ 3504 h 13797"/>
                  <a:gd name="connsiteX3" fmla="*/ 12837 w 31298"/>
                  <a:gd name="connsiteY3" fmla="*/ 5109 h 13797"/>
                  <a:gd name="connsiteX4" fmla="*/ 19443 w 31298"/>
                  <a:gd name="connsiteY4" fmla="*/ 2948 h 13797"/>
                  <a:gd name="connsiteX5" fmla="*/ 31299 w 31298"/>
                  <a:gd name="connsiteY5" fmla="*/ 1899 h 13797"/>
                  <a:gd name="connsiteX6" fmla="*/ 14812 w 31298"/>
                  <a:gd name="connsiteY6" fmla="*/ 8320 h 13797"/>
                  <a:gd name="connsiteX7" fmla="*/ 303 w 31298"/>
                  <a:gd name="connsiteY7" fmla="*/ 12580 h 13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98" h="13797">
                    <a:moveTo>
                      <a:pt x="364" y="12580"/>
                    </a:moveTo>
                    <a:cubicBezTo>
                      <a:pt x="364" y="12580"/>
                      <a:pt x="-1611" y="8320"/>
                      <a:pt x="3637" y="8320"/>
                    </a:cubicBezTo>
                    <a:cubicBezTo>
                      <a:pt x="3637" y="8320"/>
                      <a:pt x="2958" y="5109"/>
                      <a:pt x="8885" y="3504"/>
                    </a:cubicBezTo>
                    <a:cubicBezTo>
                      <a:pt x="8885" y="3504"/>
                      <a:pt x="12158" y="2948"/>
                      <a:pt x="12837" y="5109"/>
                    </a:cubicBezTo>
                    <a:cubicBezTo>
                      <a:pt x="12837" y="5109"/>
                      <a:pt x="14812" y="2948"/>
                      <a:pt x="19443" y="2948"/>
                    </a:cubicBezTo>
                    <a:cubicBezTo>
                      <a:pt x="19443" y="2948"/>
                      <a:pt x="27347" y="-2917"/>
                      <a:pt x="31299" y="1899"/>
                    </a:cubicBezTo>
                    <a:cubicBezTo>
                      <a:pt x="31299" y="1899"/>
                      <a:pt x="27347" y="10481"/>
                      <a:pt x="14812" y="8320"/>
                    </a:cubicBezTo>
                    <a:cubicBezTo>
                      <a:pt x="14812" y="8320"/>
                      <a:pt x="4254" y="16903"/>
                      <a:pt x="303" y="125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E8964CF0-31E7-29DA-56CC-48F7B76B406E}"/>
                  </a:ext>
                </a:extLst>
              </p:cNvPr>
              <p:cNvSpPr/>
              <p:nvPr/>
            </p:nvSpPr>
            <p:spPr>
              <a:xfrm>
                <a:off x="7914207" y="2739873"/>
                <a:ext cx="9546" cy="5017"/>
              </a:xfrm>
              <a:custGeom>
                <a:avLst/>
                <a:gdLst>
                  <a:gd name="connsiteX0" fmla="*/ 1243 w 9546"/>
                  <a:gd name="connsiteY0" fmla="*/ 4145 h 5017"/>
                  <a:gd name="connsiteX1" fmla="*/ 2045 w 9546"/>
                  <a:gd name="connsiteY1" fmla="*/ 440 h 5017"/>
                  <a:gd name="connsiteX2" fmla="*/ 8652 w 9546"/>
                  <a:gd name="connsiteY2" fmla="*/ 872 h 5017"/>
                  <a:gd name="connsiteX3" fmla="*/ 7850 w 9546"/>
                  <a:gd name="connsiteY3" fmla="*/ 4577 h 5017"/>
                  <a:gd name="connsiteX4" fmla="*/ 1243 w 9546"/>
                  <a:gd name="connsiteY4" fmla="*/ 4145 h 5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46" h="5017">
                    <a:moveTo>
                      <a:pt x="1243" y="4145"/>
                    </a:moveTo>
                    <a:cubicBezTo>
                      <a:pt x="1243" y="4145"/>
                      <a:pt x="-2029" y="2478"/>
                      <a:pt x="2045" y="440"/>
                    </a:cubicBezTo>
                    <a:cubicBezTo>
                      <a:pt x="2045" y="440"/>
                      <a:pt x="7788" y="-795"/>
                      <a:pt x="8652" y="872"/>
                    </a:cubicBezTo>
                    <a:cubicBezTo>
                      <a:pt x="8652" y="872"/>
                      <a:pt x="11122" y="3774"/>
                      <a:pt x="7850" y="4577"/>
                    </a:cubicBezTo>
                    <a:cubicBezTo>
                      <a:pt x="7850" y="4577"/>
                      <a:pt x="2910" y="5812"/>
                      <a:pt x="1243" y="41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D88A4D8D-99BA-B4EE-EBEE-3A34CAAE46D2}"/>
                  </a:ext>
                </a:extLst>
              </p:cNvPr>
              <p:cNvSpPr/>
              <p:nvPr/>
            </p:nvSpPr>
            <p:spPr>
              <a:xfrm>
                <a:off x="8862065" y="3326424"/>
                <a:ext cx="5984" cy="5505"/>
              </a:xfrm>
              <a:custGeom>
                <a:avLst/>
                <a:gdLst>
                  <a:gd name="connsiteX0" fmla="*/ 119 w 5984"/>
                  <a:gd name="connsiteY0" fmla="*/ 5404 h 5505"/>
                  <a:gd name="connsiteX1" fmla="*/ 1600 w 5984"/>
                  <a:gd name="connsiteY1" fmla="*/ 32 h 5505"/>
                  <a:gd name="connsiteX2" fmla="*/ 5984 w 5984"/>
                  <a:gd name="connsiteY2" fmla="*/ 3613 h 5505"/>
                  <a:gd name="connsiteX3" fmla="*/ 119 w 5984"/>
                  <a:gd name="connsiteY3" fmla="*/ 5404 h 5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4" h="5505">
                    <a:moveTo>
                      <a:pt x="119" y="5404"/>
                    </a:moveTo>
                    <a:cubicBezTo>
                      <a:pt x="119" y="5404"/>
                      <a:pt x="-622" y="1205"/>
                      <a:pt x="1600" y="32"/>
                    </a:cubicBezTo>
                    <a:cubicBezTo>
                      <a:pt x="1600" y="32"/>
                      <a:pt x="5984" y="-585"/>
                      <a:pt x="5984" y="3613"/>
                    </a:cubicBezTo>
                    <a:cubicBezTo>
                      <a:pt x="5984" y="3613"/>
                      <a:pt x="5984" y="6021"/>
                      <a:pt x="119" y="540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18C67978-1F10-1C36-4613-D8E2B0104B4A}"/>
                  </a:ext>
                </a:extLst>
              </p:cNvPr>
              <p:cNvSpPr/>
              <p:nvPr/>
            </p:nvSpPr>
            <p:spPr>
              <a:xfrm>
                <a:off x="8878010" y="3307074"/>
                <a:ext cx="69161" cy="134115"/>
              </a:xfrm>
              <a:custGeom>
                <a:avLst/>
                <a:gdLst>
                  <a:gd name="connsiteX0" fmla="*/ 19429 w 69161"/>
                  <a:gd name="connsiteY0" fmla="*/ 6354 h 134115"/>
                  <a:gd name="connsiteX1" fmla="*/ 10414 w 69161"/>
                  <a:gd name="connsiteY1" fmla="*/ 4501 h 134115"/>
                  <a:gd name="connsiteX2" fmla="*/ 16403 w 69161"/>
                  <a:gd name="connsiteY2" fmla="*/ 179 h 134115"/>
                  <a:gd name="connsiteX3" fmla="*/ 25974 w 69161"/>
                  <a:gd name="connsiteY3" fmla="*/ 10614 h 134115"/>
                  <a:gd name="connsiteX4" fmla="*/ 36779 w 69161"/>
                  <a:gd name="connsiteY4" fmla="*/ 28458 h 134115"/>
                  <a:gd name="connsiteX5" fmla="*/ 48140 w 69161"/>
                  <a:gd name="connsiteY5" fmla="*/ 45068 h 134115"/>
                  <a:gd name="connsiteX6" fmla="*/ 52339 w 69161"/>
                  <a:gd name="connsiteY6" fmla="*/ 54268 h 134115"/>
                  <a:gd name="connsiteX7" fmla="*/ 67343 w 69161"/>
                  <a:gd name="connsiteY7" fmla="*/ 105948 h 134115"/>
                  <a:gd name="connsiteX8" fmla="*/ 34371 w 69161"/>
                  <a:gd name="connsiteY8" fmla="*/ 131819 h 134115"/>
                  <a:gd name="connsiteX9" fmla="*/ 19367 w 69161"/>
                  <a:gd name="connsiteY9" fmla="*/ 131202 h 134115"/>
                  <a:gd name="connsiteX10" fmla="*/ 10352 w 69161"/>
                  <a:gd name="connsiteY10" fmla="*/ 120149 h 134115"/>
                  <a:gd name="connsiteX11" fmla="*/ 7327 w 69161"/>
                  <a:gd name="connsiteY11" fmla="*/ 107245 h 134115"/>
                  <a:gd name="connsiteX12" fmla="*/ 5536 w 69161"/>
                  <a:gd name="connsiteY12" fmla="*/ 88165 h 134115"/>
                  <a:gd name="connsiteX13" fmla="*/ 3128 w 69161"/>
                  <a:gd name="connsiteY13" fmla="*/ 69087 h 134115"/>
                  <a:gd name="connsiteX14" fmla="*/ 2511 w 69161"/>
                  <a:gd name="connsiteY14" fmla="*/ 61677 h 134115"/>
                  <a:gd name="connsiteX15" fmla="*/ 2511 w 69161"/>
                  <a:gd name="connsiteY15" fmla="*/ 57972 h 134115"/>
                  <a:gd name="connsiteX16" fmla="*/ 4302 w 69161"/>
                  <a:gd name="connsiteY16" fmla="*/ 51798 h 134115"/>
                  <a:gd name="connsiteX17" fmla="*/ 8500 w 69161"/>
                  <a:gd name="connsiteY17" fmla="*/ 40128 h 134115"/>
                  <a:gd name="connsiteX18" fmla="*/ 10291 w 69161"/>
                  <a:gd name="connsiteY18" fmla="*/ 27841 h 134115"/>
                  <a:gd name="connsiteX19" fmla="*/ 14490 w 69161"/>
                  <a:gd name="connsiteY19" fmla="*/ 22901 h 134115"/>
                  <a:gd name="connsiteX20" fmla="*/ 13316 w 69161"/>
                  <a:gd name="connsiteY20" fmla="*/ 18579 h 134115"/>
                  <a:gd name="connsiteX21" fmla="*/ 15107 w 69161"/>
                  <a:gd name="connsiteY21" fmla="*/ 12405 h 134115"/>
                  <a:gd name="connsiteX22" fmla="*/ 19305 w 69161"/>
                  <a:gd name="connsiteY22" fmla="*/ 6230 h 13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9161" h="134115">
                    <a:moveTo>
                      <a:pt x="19429" y="6354"/>
                    </a:moveTo>
                    <a:cubicBezTo>
                      <a:pt x="19429" y="6354"/>
                      <a:pt x="10414" y="7589"/>
                      <a:pt x="10414" y="4501"/>
                    </a:cubicBezTo>
                    <a:cubicBezTo>
                      <a:pt x="10414" y="4501"/>
                      <a:pt x="3807" y="-1056"/>
                      <a:pt x="16403" y="179"/>
                    </a:cubicBezTo>
                    <a:cubicBezTo>
                      <a:pt x="16403" y="179"/>
                      <a:pt x="23010" y="3884"/>
                      <a:pt x="25974" y="10614"/>
                    </a:cubicBezTo>
                    <a:cubicBezTo>
                      <a:pt x="25974" y="10614"/>
                      <a:pt x="36161" y="13701"/>
                      <a:pt x="36779" y="28458"/>
                    </a:cubicBezTo>
                    <a:cubicBezTo>
                      <a:pt x="36779" y="28458"/>
                      <a:pt x="46967" y="31546"/>
                      <a:pt x="48140" y="45068"/>
                    </a:cubicBezTo>
                    <a:cubicBezTo>
                      <a:pt x="48140" y="45068"/>
                      <a:pt x="52339" y="46920"/>
                      <a:pt x="52339" y="54268"/>
                    </a:cubicBezTo>
                    <a:cubicBezTo>
                      <a:pt x="52339" y="54268"/>
                      <a:pt x="75740" y="80139"/>
                      <a:pt x="67343" y="105948"/>
                    </a:cubicBezTo>
                    <a:cubicBezTo>
                      <a:pt x="67343" y="105948"/>
                      <a:pt x="67960" y="122557"/>
                      <a:pt x="34371" y="131819"/>
                    </a:cubicBezTo>
                    <a:cubicBezTo>
                      <a:pt x="34371" y="131819"/>
                      <a:pt x="25974" y="137376"/>
                      <a:pt x="19367" y="131202"/>
                    </a:cubicBezTo>
                    <a:cubicBezTo>
                      <a:pt x="19367" y="131202"/>
                      <a:pt x="10352" y="133054"/>
                      <a:pt x="10352" y="120149"/>
                    </a:cubicBezTo>
                    <a:cubicBezTo>
                      <a:pt x="10352" y="120149"/>
                      <a:pt x="6771" y="113975"/>
                      <a:pt x="7327" y="107245"/>
                    </a:cubicBezTo>
                    <a:cubicBezTo>
                      <a:pt x="7327" y="107245"/>
                      <a:pt x="4302" y="104775"/>
                      <a:pt x="5536" y="88165"/>
                    </a:cubicBezTo>
                    <a:cubicBezTo>
                      <a:pt x="5536" y="88165"/>
                      <a:pt x="1955" y="84461"/>
                      <a:pt x="3128" y="69087"/>
                    </a:cubicBezTo>
                    <a:cubicBezTo>
                      <a:pt x="3128" y="69087"/>
                      <a:pt x="-3478" y="65382"/>
                      <a:pt x="2511" y="61677"/>
                    </a:cubicBezTo>
                    <a:lnTo>
                      <a:pt x="2511" y="57972"/>
                    </a:lnTo>
                    <a:cubicBezTo>
                      <a:pt x="2511" y="57972"/>
                      <a:pt x="-1688" y="51798"/>
                      <a:pt x="4302" y="51798"/>
                    </a:cubicBezTo>
                    <a:cubicBezTo>
                      <a:pt x="4302" y="51798"/>
                      <a:pt x="3128" y="40128"/>
                      <a:pt x="8500" y="40128"/>
                    </a:cubicBezTo>
                    <a:cubicBezTo>
                      <a:pt x="8500" y="40128"/>
                      <a:pt x="7327" y="28458"/>
                      <a:pt x="10291" y="27841"/>
                    </a:cubicBezTo>
                    <a:cubicBezTo>
                      <a:pt x="10291" y="27841"/>
                      <a:pt x="10291" y="22901"/>
                      <a:pt x="14490" y="22901"/>
                    </a:cubicBezTo>
                    <a:cubicBezTo>
                      <a:pt x="14490" y="22901"/>
                      <a:pt x="18070" y="21049"/>
                      <a:pt x="13316" y="18579"/>
                    </a:cubicBezTo>
                    <a:cubicBezTo>
                      <a:pt x="13316" y="18579"/>
                      <a:pt x="6153" y="15492"/>
                      <a:pt x="15107" y="12405"/>
                    </a:cubicBezTo>
                    <a:cubicBezTo>
                      <a:pt x="15107" y="12405"/>
                      <a:pt x="27702" y="13639"/>
                      <a:pt x="19305" y="623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D22A75B6-0875-3549-D20B-7682F77B1ED1}"/>
                  </a:ext>
                </a:extLst>
              </p:cNvPr>
              <p:cNvSpPr/>
              <p:nvPr/>
            </p:nvSpPr>
            <p:spPr>
              <a:xfrm>
                <a:off x="9252936" y="2867548"/>
                <a:ext cx="8659" cy="9600"/>
              </a:xfrm>
              <a:custGeom>
                <a:avLst/>
                <a:gdLst>
                  <a:gd name="connsiteX0" fmla="*/ 956 w 8659"/>
                  <a:gd name="connsiteY0" fmla="*/ 9529 h 9600"/>
                  <a:gd name="connsiteX1" fmla="*/ 3735 w 8659"/>
                  <a:gd name="connsiteY1" fmla="*/ 761 h 9600"/>
                  <a:gd name="connsiteX2" fmla="*/ 7871 w 8659"/>
                  <a:gd name="connsiteY2" fmla="*/ 2984 h 9600"/>
                  <a:gd name="connsiteX3" fmla="*/ 5772 w 8659"/>
                  <a:gd name="connsiteY3" fmla="*/ 7800 h 9600"/>
                  <a:gd name="connsiteX4" fmla="*/ 894 w 8659"/>
                  <a:gd name="connsiteY4" fmla="*/ 9529 h 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" h="9600">
                    <a:moveTo>
                      <a:pt x="956" y="9529"/>
                    </a:moveTo>
                    <a:cubicBezTo>
                      <a:pt x="956" y="9529"/>
                      <a:pt x="-2502" y="-3190"/>
                      <a:pt x="3735" y="761"/>
                    </a:cubicBezTo>
                    <a:cubicBezTo>
                      <a:pt x="3735" y="761"/>
                      <a:pt x="7871" y="761"/>
                      <a:pt x="7871" y="2984"/>
                    </a:cubicBezTo>
                    <a:cubicBezTo>
                      <a:pt x="7871" y="2984"/>
                      <a:pt x="10650" y="7368"/>
                      <a:pt x="5772" y="7800"/>
                    </a:cubicBezTo>
                    <a:cubicBezTo>
                      <a:pt x="5772" y="7800"/>
                      <a:pt x="3673" y="10023"/>
                      <a:pt x="894" y="95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55144FA4-5CD8-CF51-1A5A-EF2A1BC70518}"/>
                  </a:ext>
                </a:extLst>
              </p:cNvPr>
              <p:cNvSpPr/>
              <p:nvPr/>
            </p:nvSpPr>
            <p:spPr>
              <a:xfrm>
                <a:off x="9265197" y="2864855"/>
                <a:ext cx="3806" cy="3907"/>
              </a:xfrm>
              <a:custGeom>
                <a:avLst/>
                <a:gdLst>
                  <a:gd name="connsiteX0" fmla="*/ 364 w 3806"/>
                  <a:gd name="connsiteY0" fmla="*/ 3084 h 3907"/>
                  <a:gd name="connsiteX1" fmla="*/ 3637 w 3806"/>
                  <a:gd name="connsiteY1" fmla="*/ 59 h 3907"/>
                  <a:gd name="connsiteX2" fmla="*/ 364 w 3806"/>
                  <a:gd name="connsiteY2" fmla="*/ 3084 h 3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06" h="3907">
                    <a:moveTo>
                      <a:pt x="364" y="3084"/>
                    </a:moveTo>
                    <a:cubicBezTo>
                      <a:pt x="364" y="3084"/>
                      <a:pt x="-1611" y="-497"/>
                      <a:pt x="3637" y="59"/>
                    </a:cubicBezTo>
                    <a:cubicBezTo>
                      <a:pt x="3637" y="59"/>
                      <a:pt x="4933" y="6048"/>
                      <a:pt x="364" y="30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B8B239B2-4724-42D6-DC77-435F91FFC473}"/>
                  </a:ext>
                </a:extLst>
              </p:cNvPr>
              <p:cNvSpPr/>
              <p:nvPr/>
            </p:nvSpPr>
            <p:spPr>
              <a:xfrm>
                <a:off x="9194293" y="2819408"/>
                <a:ext cx="10018" cy="5371"/>
              </a:xfrm>
              <a:custGeom>
                <a:avLst/>
                <a:gdLst>
                  <a:gd name="connsiteX0" fmla="*/ 1003 w 10018"/>
                  <a:gd name="connsiteY0" fmla="*/ 988 h 5371"/>
                  <a:gd name="connsiteX1" fmla="*/ 10018 w 10018"/>
                  <a:gd name="connsiteY1" fmla="*/ 988 h 5371"/>
                  <a:gd name="connsiteX2" fmla="*/ 6437 w 10018"/>
                  <a:gd name="connsiteY2" fmla="*/ 5372 h 5371"/>
                  <a:gd name="connsiteX3" fmla="*/ 1065 w 10018"/>
                  <a:gd name="connsiteY3" fmla="*/ 988 h 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18" h="5371">
                    <a:moveTo>
                      <a:pt x="1003" y="988"/>
                    </a:moveTo>
                    <a:cubicBezTo>
                      <a:pt x="1003" y="988"/>
                      <a:pt x="8166" y="-1235"/>
                      <a:pt x="10018" y="988"/>
                    </a:cubicBezTo>
                    <a:cubicBezTo>
                      <a:pt x="10018" y="988"/>
                      <a:pt x="8845" y="5372"/>
                      <a:pt x="6437" y="5372"/>
                    </a:cubicBezTo>
                    <a:cubicBezTo>
                      <a:pt x="6437" y="5372"/>
                      <a:pt x="-3133" y="3890"/>
                      <a:pt x="1065" y="98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1CAC7516-892D-FFF0-25D3-5D56781771AA}"/>
                  </a:ext>
                </a:extLst>
              </p:cNvPr>
              <p:cNvSpPr/>
              <p:nvPr/>
            </p:nvSpPr>
            <p:spPr>
              <a:xfrm>
                <a:off x="9311751" y="2945165"/>
                <a:ext cx="11171" cy="10608"/>
              </a:xfrm>
              <a:custGeom>
                <a:avLst/>
                <a:gdLst>
                  <a:gd name="connsiteX0" fmla="*/ 2898 w 11171"/>
                  <a:gd name="connsiteY0" fmla="*/ 326 h 10608"/>
                  <a:gd name="connsiteX1" fmla="*/ 922 w 11171"/>
                  <a:gd name="connsiteY1" fmla="*/ 4401 h 10608"/>
                  <a:gd name="connsiteX2" fmla="*/ 11171 w 11171"/>
                  <a:gd name="connsiteY2" fmla="*/ 10514 h 10608"/>
                  <a:gd name="connsiteX3" fmla="*/ 2898 w 11171"/>
                  <a:gd name="connsiteY3" fmla="*/ 388 h 1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71" h="10608">
                    <a:moveTo>
                      <a:pt x="2898" y="326"/>
                    </a:moveTo>
                    <a:cubicBezTo>
                      <a:pt x="2898" y="326"/>
                      <a:pt x="-1980" y="-1712"/>
                      <a:pt x="922" y="4401"/>
                    </a:cubicBezTo>
                    <a:cubicBezTo>
                      <a:pt x="922" y="4401"/>
                      <a:pt x="-67" y="11502"/>
                      <a:pt x="11171" y="10514"/>
                    </a:cubicBezTo>
                    <a:cubicBezTo>
                      <a:pt x="11171" y="10514"/>
                      <a:pt x="6788" y="2425"/>
                      <a:pt x="2898" y="38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A8BF575D-FC31-C8E4-9E0B-38EE99E7E895}"/>
                  </a:ext>
                </a:extLst>
              </p:cNvPr>
              <p:cNvSpPr/>
              <p:nvPr/>
            </p:nvSpPr>
            <p:spPr>
              <a:xfrm>
                <a:off x="9332377" y="2991390"/>
                <a:ext cx="7486" cy="11400"/>
              </a:xfrm>
              <a:custGeom>
                <a:avLst/>
                <a:gdLst>
                  <a:gd name="connsiteX0" fmla="*/ 2278 w 7486"/>
                  <a:gd name="connsiteY0" fmla="*/ 11400 h 11400"/>
                  <a:gd name="connsiteX1" fmla="*/ 2278 w 7486"/>
                  <a:gd name="connsiteY1" fmla="*/ 1027 h 11400"/>
                  <a:gd name="connsiteX2" fmla="*/ 6662 w 7486"/>
                  <a:gd name="connsiteY2" fmla="*/ 1953 h 11400"/>
                  <a:gd name="connsiteX3" fmla="*/ 2278 w 7486"/>
                  <a:gd name="connsiteY3" fmla="*/ 11400 h 1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86" h="11400">
                    <a:moveTo>
                      <a:pt x="2278" y="11400"/>
                    </a:moveTo>
                    <a:cubicBezTo>
                      <a:pt x="2278" y="11400"/>
                      <a:pt x="-2847" y="3867"/>
                      <a:pt x="2278" y="1027"/>
                    </a:cubicBezTo>
                    <a:cubicBezTo>
                      <a:pt x="2278" y="1027"/>
                      <a:pt x="6662" y="-1813"/>
                      <a:pt x="6662" y="1953"/>
                    </a:cubicBezTo>
                    <a:cubicBezTo>
                      <a:pt x="6662" y="1953"/>
                      <a:pt x="10304" y="11400"/>
                      <a:pt x="2278" y="1140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D6E79D8C-C602-BBA9-6FDD-B148A81A48AB}"/>
                  </a:ext>
                </a:extLst>
              </p:cNvPr>
              <p:cNvSpPr/>
              <p:nvPr/>
            </p:nvSpPr>
            <p:spPr>
              <a:xfrm>
                <a:off x="9291831" y="3268457"/>
                <a:ext cx="9757" cy="16636"/>
              </a:xfrm>
              <a:custGeom>
                <a:avLst/>
                <a:gdLst>
                  <a:gd name="connsiteX0" fmla="*/ 1454 w 9757"/>
                  <a:gd name="connsiteY0" fmla="*/ 15704 h 16636"/>
                  <a:gd name="connsiteX1" fmla="*/ 1454 w 9757"/>
                  <a:gd name="connsiteY1" fmla="*/ 1564 h 16636"/>
                  <a:gd name="connsiteX2" fmla="*/ 8864 w 9757"/>
                  <a:gd name="connsiteY2" fmla="*/ 1564 h 16636"/>
                  <a:gd name="connsiteX3" fmla="*/ 8061 w 9757"/>
                  <a:gd name="connsiteY3" fmla="*/ 15704 h 16636"/>
                  <a:gd name="connsiteX4" fmla="*/ 1454 w 9757"/>
                  <a:gd name="connsiteY4" fmla="*/ 15704 h 1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57" h="16636">
                    <a:moveTo>
                      <a:pt x="1454" y="15704"/>
                    </a:moveTo>
                    <a:cubicBezTo>
                      <a:pt x="1454" y="15704"/>
                      <a:pt x="-1818" y="6504"/>
                      <a:pt x="1454" y="1564"/>
                    </a:cubicBezTo>
                    <a:cubicBezTo>
                      <a:pt x="1454" y="1564"/>
                      <a:pt x="6394" y="-1955"/>
                      <a:pt x="8864" y="1564"/>
                    </a:cubicBezTo>
                    <a:cubicBezTo>
                      <a:pt x="8864" y="1564"/>
                      <a:pt x="11333" y="12863"/>
                      <a:pt x="8061" y="15704"/>
                    </a:cubicBezTo>
                    <a:cubicBezTo>
                      <a:pt x="8061" y="15704"/>
                      <a:pt x="3121" y="17803"/>
                      <a:pt x="1454" y="1570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715EAA74-24D2-D628-7DB7-5C69500BBA9E}"/>
                  </a:ext>
                </a:extLst>
              </p:cNvPr>
              <p:cNvSpPr/>
              <p:nvPr/>
            </p:nvSpPr>
            <p:spPr>
              <a:xfrm>
                <a:off x="9299141" y="3222164"/>
                <a:ext cx="7732" cy="20080"/>
              </a:xfrm>
              <a:custGeom>
                <a:avLst/>
                <a:gdLst>
                  <a:gd name="connsiteX0" fmla="*/ 2418 w 7732"/>
                  <a:gd name="connsiteY0" fmla="*/ 18776 h 20080"/>
                  <a:gd name="connsiteX1" fmla="*/ 1800 w 7732"/>
                  <a:gd name="connsiteY1" fmla="*/ 9144 h 20080"/>
                  <a:gd name="connsiteX2" fmla="*/ 4332 w 7732"/>
                  <a:gd name="connsiteY2" fmla="*/ 129 h 20080"/>
                  <a:gd name="connsiteX3" fmla="*/ 6864 w 7732"/>
                  <a:gd name="connsiteY3" fmla="*/ 9144 h 20080"/>
                  <a:gd name="connsiteX4" fmla="*/ 2479 w 7732"/>
                  <a:gd name="connsiteY4" fmla="*/ 18776 h 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20080">
                    <a:moveTo>
                      <a:pt x="2418" y="18776"/>
                    </a:moveTo>
                    <a:cubicBezTo>
                      <a:pt x="2418" y="18776"/>
                      <a:pt x="-2584" y="12355"/>
                      <a:pt x="1800" y="9144"/>
                    </a:cubicBezTo>
                    <a:cubicBezTo>
                      <a:pt x="1800" y="9144"/>
                      <a:pt x="3035" y="129"/>
                      <a:pt x="4332" y="129"/>
                    </a:cubicBezTo>
                    <a:cubicBezTo>
                      <a:pt x="4332" y="129"/>
                      <a:pt x="7481" y="-1785"/>
                      <a:pt x="6864" y="9144"/>
                    </a:cubicBezTo>
                    <a:cubicBezTo>
                      <a:pt x="6864" y="9144"/>
                      <a:pt x="10630" y="24580"/>
                      <a:pt x="2479" y="187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19AB561C-8538-E187-5FD2-EE4C334BF8B3}"/>
                  </a:ext>
                </a:extLst>
              </p:cNvPr>
              <p:cNvSpPr/>
              <p:nvPr/>
            </p:nvSpPr>
            <p:spPr>
              <a:xfrm>
                <a:off x="9305341" y="3197459"/>
                <a:ext cx="10352" cy="27372"/>
              </a:xfrm>
              <a:custGeom>
                <a:avLst/>
                <a:gdLst>
                  <a:gd name="connsiteX0" fmla="*/ 726 w 10352"/>
                  <a:gd name="connsiteY0" fmla="*/ 25699 h 27372"/>
                  <a:gd name="connsiteX1" fmla="*/ 3628 w 10352"/>
                  <a:gd name="connsiteY1" fmla="*/ 12238 h 27372"/>
                  <a:gd name="connsiteX2" fmla="*/ 1405 w 10352"/>
                  <a:gd name="connsiteY2" fmla="*/ 8472 h 27372"/>
                  <a:gd name="connsiteX3" fmla="*/ 2887 w 10352"/>
                  <a:gd name="connsiteY3" fmla="*/ 3223 h 27372"/>
                  <a:gd name="connsiteX4" fmla="*/ 10234 w 10352"/>
                  <a:gd name="connsiteY4" fmla="*/ 2482 h 27372"/>
                  <a:gd name="connsiteX5" fmla="*/ 8752 w 10352"/>
                  <a:gd name="connsiteY5" fmla="*/ 19709 h 27372"/>
                  <a:gd name="connsiteX6" fmla="*/ 5850 w 10352"/>
                  <a:gd name="connsiteY6" fmla="*/ 25699 h 27372"/>
                  <a:gd name="connsiteX7" fmla="*/ 726 w 10352"/>
                  <a:gd name="connsiteY7" fmla="*/ 25699 h 27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52" h="27372">
                    <a:moveTo>
                      <a:pt x="726" y="25699"/>
                    </a:moveTo>
                    <a:cubicBezTo>
                      <a:pt x="726" y="25699"/>
                      <a:pt x="-2177" y="11435"/>
                      <a:pt x="3628" y="12238"/>
                    </a:cubicBezTo>
                    <a:cubicBezTo>
                      <a:pt x="3628" y="12238"/>
                      <a:pt x="5109" y="8472"/>
                      <a:pt x="1405" y="8472"/>
                    </a:cubicBezTo>
                    <a:cubicBezTo>
                      <a:pt x="1405" y="8472"/>
                      <a:pt x="-2238" y="3964"/>
                      <a:pt x="2887" y="3223"/>
                    </a:cubicBezTo>
                    <a:cubicBezTo>
                      <a:pt x="2887" y="3223"/>
                      <a:pt x="7270" y="-3507"/>
                      <a:pt x="10234" y="2482"/>
                    </a:cubicBezTo>
                    <a:cubicBezTo>
                      <a:pt x="10234" y="2482"/>
                      <a:pt x="10975" y="19709"/>
                      <a:pt x="8752" y="19709"/>
                    </a:cubicBezTo>
                    <a:cubicBezTo>
                      <a:pt x="8752" y="19709"/>
                      <a:pt x="5850" y="22735"/>
                      <a:pt x="5850" y="25699"/>
                    </a:cubicBezTo>
                    <a:cubicBezTo>
                      <a:pt x="5850" y="25699"/>
                      <a:pt x="3628" y="29465"/>
                      <a:pt x="726" y="256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5622C982-4C3A-3F6F-CA28-68B9176DB4F9}"/>
                  </a:ext>
                </a:extLst>
              </p:cNvPr>
              <p:cNvSpPr/>
              <p:nvPr/>
            </p:nvSpPr>
            <p:spPr>
              <a:xfrm>
                <a:off x="9310584" y="3183579"/>
                <a:ext cx="4970" cy="15641"/>
              </a:xfrm>
              <a:custGeom>
                <a:avLst/>
                <a:gdLst>
                  <a:gd name="connsiteX0" fmla="*/ 237 w 4970"/>
                  <a:gd name="connsiteY0" fmla="*/ 14571 h 15641"/>
                  <a:gd name="connsiteX1" fmla="*/ 1719 w 4970"/>
                  <a:gd name="connsiteY1" fmla="*/ 6791 h 15641"/>
                  <a:gd name="connsiteX2" fmla="*/ 4311 w 4970"/>
                  <a:gd name="connsiteY2" fmla="*/ 802 h 15641"/>
                  <a:gd name="connsiteX3" fmla="*/ 4311 w 4970"/>
                  <a:gd name="connsiteY3" fmla="*/ 14571 h 15641"/>
                  <a:gd name="connsiteX4" fmla="*/ 298 w 4970"/>
                  <a:gd name="connsiteY4" fmla="*/ 14571 h 1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" h="15641">
                    <a:moveTo>
                      <a:pt x="237" y="14571"/>
                    </a:moveTo>
                    <a:cubicBezTo>
                      <a:pt x="237" y="14571"/>
                      <a:pt x="-875" y="7409"/>
                      <a:pt x="1719" y="6791"/>
                    </a:cubicBezTo>
                    <a:cubicBezTo>
                      <a:pt x="1719" y="6791"/>
                      <a:pt x="1348" y="-2779"/>
                      <a:pt x="4311" y="802"/>
                    </a:cubicBezTo>
                    <a:cubicBezTo>
                      <a:pt x="4311" y="802"/>
                      <a:pt x="5793" y="13398"/>
                      <a:pt x="4311" y="14571"/>
                    </a:cubicBezTo>
                    <a:cubicBezTo>
                      <a:pt x="4311" y="14571"/>
                      <a:pt x="1719" y="16979"/>
                      <a:pt x="298" y="1457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DCD91EF0-7153-E9A0-5C73-B5E919F7D3BC}"/>
                  </a:ext>
                </a:extLst>
              </p:cNvPr>
              <p:cNvSpPr/>
              <p:nvPr/>
            </p:nvSpPr>
            <p:spPr>
              <a:xfrm>
                <a:off x="9484975" y="3209419"/>
                <a:ext cx="15895" cy="11483"/>
              </a:xfrm>
              <a:custGeom>
                <a:avLst/>
                <a:gdLst>
                  <a:gd name="connsiteX0" fmla="*/ 10401 w 15895"/>
                  <a:gd name="connsiteY0" fmla="*/ 7316 h 11483"/>
                  <a:gd name="connsiteX1" fmla="*/ 4041 w 15895"/>
                  <a:gd name="connsiteY1" fmla="*/ 6020 h 11483"/>
                  <a:gd name="connsiteX2" fmla="*/ 2436 w 15895"/>
                  <a:gd name="connsiteY2" fmla="*/ 895 h 11483"/>
                  <a:gd name="connsiteX3" fmla="*/ 15896 w 15895"/>
                  <a:gd name="connsiteY3" fmla="*/ 3426 h 11483"/>
                  <a:gd name="connsiteX4" fmla="*/ 10340 w 15895"/>
                  <a:gd name="connsiteY4" fmla="*/ 7255 h 1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95" h="11483">
                    <a:moveTo>
                      <a:pt x="10401" y="7316"/>
                    </a:moveTo>
                    <a:cubicBezTo>
                      <a:pt x="10401" y="7316"/>
                      <a:pt x="7252" y="17504"/>
                      <a:pt x="4041" y="6020"/>
                    </a:cubicBezTo>
                    <a:cubicBezTo>
                      <a:pt x="4041" y="6020"/>
                      <a:pt x="-3862" y="3488"/>
                      <a:pt x="2436" y="895"/>
                    </a:cubicBezTo>
                    <a:cubicBezTo>
                      <a:pt x="2436" y="895"/>
                      <a:pt x="15093" y="-2316"/>
                      <a:pt x="15896" y="3426"/>
                    </a:cubicBezTo>
                    <a:cubicBezTo>
                      <a:pt x="15896" y="3426"/>
                      <a:pt x="15896" y="9169"/>
                      <a:pt x="10340" y="725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5DFAF57C-0642-CEBA-FFF8-9480D9F0BF2C}"/>
                  </a:ext>
                </a:extLst>
              </p:cNvPr>
              <p:cNvSpPr/>
              <p:nvPr/>
            </p:nvSpPr>
            <p:spPr>
              <a:xfrm>
                <a:off x="9486628" y="3247420"/>
                <a:ext cx="6788" cy="3604"/>
              </a:xfrm>
              <a:custGeom>
                <a:avLst/>
                <a:gdLst>
                  <a:gd name="connsiteX0" fmla="*/ 2635 w 6788"/>
                  <a:gd name="connsiteY0" fmla="*/ 2597 h 3604"/>
                  <a:gd name="connsiteX1" fmla="*/ 6711 w 6788"/>
                  <a:gd name="connsiteY1" fmla="*/ 127 h 3604"/>
                  <a:gd name="connsiteX2" fmla="*/ 2635 w 6788"/>
                  <a:gd name="connsiteY2" fmla="*/ 2597 h 3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88" h="3604">
                    <a:moveTo>
                      <a:pt x="2635" y="2597"/>
                    </a:moveTo>
                    <a:cubicBezTo>
                      <a:pt x="2635" y="2597"/>
                      <a:pt x="-5453" y="-676"/>
                      <a:pt x="6711" y="127"/>
                    </a:cubicBezTo>
                    <a:cubicBezTo>
                      <a:pt x="6711" y="127"/>
                      <a:pt x="7699" y="5869"/>
                      <a:pt x="2635" y="259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5646F40-5A06-DA95-90C7-4C2BA625271B}"/>
                  </a:ext>
                </a:extLst>
              </p:cNvPr>
              <p:cNvSpPr/>
              <p:nvPr/>
            </p:nvSpPr>
            <p:spPr>
              <a:xfrm>
                <a:off x="9492153" y="3227451"/>
                <a:ext cx="12252" cy="14871"/>
              </a:xfrm>
              <a:custGeom>
                <a:avLst/>
                <a:gdLst>
                  <a:gd name="connsiteX0" fmla="*/ 2729 w 12252"/>
                  <a:gd name="connsiteY0" fmla="*/ 13056 h 14871"/>
                  <a:gd name="connsiteX1" fmla="*/ 4334 w 12252"/>
                  <a:gd name="connsiteY1" fmla="*/ 7376 h 14871"/>
                  <a:gd name="connsiteX2" fmla="*/ 10694 w 12252"/>
                  <a:gd name="connsiteY2" fmla="*/ 28 h 14871"/>
                  <a:gd name="connsiteX3" fmla="*/ 8348 w 12252"/>
                  <a:gd name="connsiteY3" fmla="*/ 7931 h 14871"/>
                  <a:gd name="connsiteX4" fmla="*/ 2791 w 12252"/>
                  <a:gd name="connsiteY4" fmla="*/ 12994 h 1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52" h="14871">
                    <a:moveTo>
                      <a:pt x="2729" y="13056"/>
                    </a:moveTo>
                    <a:cubicBezTo>
                      <a:pt x="2729" y="13056"/>
                      <a:pt x="-4372" y="10772"/>
                      <a:pt x="4334" y="7376"/>
                    </a:cubicBezTo>
                    <a:cubicBezTo>
                      <a:pt x="4334" y="7376"/>
                      <a:pt x="-1223" y="-528"/>
                      <a:pt x="10694" y="28"/>
                    </a:cubicBezTo>
                    <a:cubicBezTo>
                      <a:pt x="10694" y="28"/>
                      <a:pt x="15449" y="7931"/>
                      <a:pt x="8348" y="7931"/>
                    </a:cubicBezTo>
                    <a:cubicBezTo>
                      <a:pt x="8348" y="7931"/>
                      <a:pt x="8348" y="19231"/>
                      <a:pt x="2791" y="1299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B8839F0F-7CB6-FC20-A3D9-C24594E8CDA7}"/>
                  </a:ext>
                </a:extLst>
              </p:cNvPr>
              <p:cNvSpPr/>
              <p:nvPr/>
            </p:nvSpPr>
            <p:spPr>
              <a:xfrm>
                <a:off x="9483502" y="3299985"/>
                <a:ext cx="4217" cy="3313"/>
              </a:xfrm>
              <a:custGeom>
                <a:avLst/>
                <a:gdLst>
                  <a:gd name="connsiteX0" fmla="*/ 698 w 4217"/>
                  <a:gd name="connsiteY0" fmla="*/ 1773 h 3313"/>
                  <a:gd name="connsiteX1" fmla="*/ 4217 w 4217"/>
                  <a:gd name="connsiteY1" fmla="*/ 106 h 3313"/>
                  <a:gd name="connsiteX2" fmla="*/ 698 w 4217"/>
                  <a:gd name="connsiteY2" fmla="*/ 1773 h 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17" h="3313">
                    <a:moveTo>
                      <a:pt x="698" y="1773"/>
                    </a:moveTo>
                    <a:cubicBezTo>
                      <a:pt x="698" y="1773"/>
                      <a:pt x="-2327" y="-512"/>
                      <a:pt x="4217" y="106"/>
                    </a:cubicBezTo>
                    <a:cubicBezTo>
                      <a:pt x="4217" y="106"/>
                      <a:pt x="2674" y="6033"/>
                      <a:pt x="698" y="17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1ABB2451-9946-87F4-0961-3EA4CBE17087}"/>
                  </a:ext>
                </a:extLst>
              </p:cNvPr>
              <p:cNvSpPr/>
              <p:nvPr/>
            </p:nvSpPr>
            <p:spPr>
              <a:xfrm>
                <a:off x="9487719" y="3365760"/>
                <a:ext cx="6607" cy="4736"/>
              </a:xfrm>
              <a:custGeom>
                <a:avLst/>
                <a:gdLst>
                  <a:gd name="connsiteX0" fmla="*/ 0 w 6607"/>
                  <a:gd name="connsiteY0" fmla="*/ 4411 h 4736"/>
                  <a:gd name="connsiteX1" fmla="*/ 6607 w 6607"/>
                  <a:gd name="connsiteY1" fmla="*/ 27 h 4736"/>
                  <a:gd name="connsiteX2" fmla="*/ 0 w 6607"/>
                  <a:gd name="connsiteY2" fmla="*/ 4411 h 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7" h="4736">
                    <a:moveTo>
                      <a:pt x="0" y="4411"/>
                    </a:moveTo>
                    <a:cubicBezTo>
                      <a:pt x="0" y="4411"/>
                      <a:pt x="0" y="-405"/>
                      <a:pt x="6607" y="27"/>
                    </a:cubicBezTo>
                    <a:cubicBezTo>
                      <a:pt x="6607" y="27"/>
                      <a:pt x="6607" y="6202"/>
                      <a:pt x="0" y="441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EC8E4188-05AC-AA55-5BD2-8CDF38BD9862}"/>
                  </a:ext>
                </a:extLst>
              </p:cNvPr>
              <p:cNvSpPr/>
              <p:nvPr/>
            </p:nvSpPr>
            <p:spPr>
              <a:xfrm>
                <a:off x="9534841" y="3412526"/>
                <a:ext cx="4432" cy="4574"/>
              </a:xfrm>
              <a:custGeom>
                <a:avLst/>
                <a:gdLst>
                  <a:gd name="connsiteX0" fmla="*/ 484 w 4432"/>
                  <a:gd name="connsiteY0" fmla="*/ 3954 h 4574"/>
                  <a:gd name="connsiteX1" fmla="*/ 1225 w 4432"/>
                  <a:gd name="connsiteY1" fmla="*/ 126 h 4574"/>
                  <a:gd name="connsiteX2" fmla="*/ 4127 w 4432"/>
                  <a:gd name="connsiteY2" fmla="*/ 3398 h 4574"/>
                  <a:gd name="connsiteX3" fmla="*/ 484 w 4432"/>
                  <a:gd name="connsiteY3" fmla="*/ 3954 h 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2" h="4574">
                    <a:moveTo>
                      <a:pt x="484" y="3954"/>
                    </a:moveTo>
                    <a:cubicBezTo>
                      <a:pt x="484" y="3954"/>
                      <a:pt x="-998" y="1731"/>
                      <a:pt x="1225" y="126"/>
                    </a:cubicBezTo>
                    <a:cubicBezTo>
                      <a:pt x="1225" y="126"/>
                      <a:pt x="5608" y="-986"/>
                      <a:pt x="4127" y="3398"/>
                    </a:cubicBezTo>
                    <a:cubicBezTo>
                      <a:pt x="4127" y="3398"/>
                      <a:pt x="1904" y="5621"/>
                      <a:pt x="484" y="39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F7E4BAD9-BFC1-D461-AB93-8B4A5383ACB8}"/>
                  </a:ext>
                </a:extLst>
              </p:cNvPr>
              <p:cNvSpPr/>
              <p:nvPr/>
            </p:nvSpPr>
            <p:spPr>
              <a:xfrm>
                <a:off x="9534554" y="3425927"/>
                <a:ext cx="9755" cy="4715"/>
              </a:xfrm>
              <a:custGeom>
                <a:avLst/>
                <a:gdLst>
                  <a:gd name="connsiteX0" fmla="*/ 2438 w 9755"/>
                  <a:gd name="connsiteY0" fmla="*/ 988 h 4715"/>
                  <a:gd name="connsiteX1" fmla="*/ 9414 w 9755"/>
                  <a:gd name="connsiteY1" fmla="*/ 988 h 4715"/>
                  <a:gd name="connsiteX2" fmla="*/ 92 w 9755"/>
                  <a:gd name="connsiteY2" fmla="*/ 4631 h 4715"/>
                  <a:gd name="connsiteX3" fmla="*/ 2438 w 9755"/>
                  <a:gd name="connsiteY3" fmla="*/ 988 h 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5" h="4715">
                    <a:moveTo>
                      <a:pt x="2438" y="988"/>
                    </a:moveTo>
                    <a:cubicBezTo>
                      <a:pt x="2438" y="988"/>
                      <a:pt x="7871" y="-1235"/>
                      <a:pt x="9414" y="988"/>
                    </a:cubicBezTo>
                    <a:cubicBezTo>
                      <a:pt x="9414" y="988"/>
                      <a:pt x="12502" y="5372"/>
                      <a:pt x="92" y="4631"/>
                    </a:cubicBezTo>
                    <a:cubicBezTo>
                      <a:pt x="92" y="4631"/>
                      <a:pt x="-711" y="247"/>
                      <a:pt x="2438" y="98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35ACBD30-22D0-6686-E082-E69D89437F57}"/>
                  </a:ext>
                </a:extLst>
              </p:cNvPr>
              <p:cNvSpPr/>
              <p:nvPr/>
            </p:nvSpPr>
            <p:spPr>
              <a:xfrm>
                <a:off x="9339029" y="3399951"/>
                <a:ext cx="8843" cy="7848"/>
              </a:xfrm>
              <a:custGeom>
                <a:avLst/>
                <a:gdLst>
                  <a:gd name="connsiteX0" fmla="*/ 688 w 8843"/>
                  <a:gd name="connsiteY0" fmla="*/ 722 h 7848"/>
                  <a:gd name="connsiteX1" fmla="*/ 7296 w 8843"/>
                  <a:gd name="connsiteY1" fmla="*/ 2142 h 7848"/>
                  <a:gd name="connsiteX2" fmla="*/ 7913 w 8843"/>
                  <a:gd name="connsiteY2" fmla="*/ 6835 h 7848"/>
                  <a:gd name="connsiteX3" fmla="*/ 750 w 8843"/>
                  <a:gd name="connsiteY3" fmla="*/ 722 h 7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3" h="7848">
                    <a:moveTo>
                      <a:pt x="688" y="722"/>
                    </a:moveTo>
                    <a:cubicBezTo>
                      <a:pt x="688" y="722"/>
                      <a:pt x="7296" y="-1624"/>
                      <a:pt x="7296" y="2142"/>
                    </a:cubicBezTo>
                    <a:cubicBezTo>
                      <a:pt x="7296" y="2142"/>
                      <a:pt x="10321" y="5909"/>
                      <a:pt x="7913" y="6835"/>
                    </a:cubicBezTo>
                    <a:cubicBezTo>
                      <a:pt x="7913" y="6835"/>
                      <a:pt x="-2892" y="11527"/>
                      <a:pt x="750" y="7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16FF2F1A-B02A-992A-2E56-895A9DB65577}"/>
                  </a:ext>
                </a:extLst>
              </p:cNvPr>
              <p:cNvSpPr/>
              <p:nvPr/>
            </p:nvSpPr>
            <p:spPr>
              <a:xfrm>
                <a:off x="9405366" y="3543366"/>
                <a:ext cx="27063" cy="19211"/>
              </a:xfrm>
              <a:custGeom>
                <a:avLst/>
                <a:gdLst>
                  <a:gd name="connsiteX0" fmla="*/ 13261 w 27063"/>
                  <a:gd name="connsiteY0" fmla="*/ 10805 h 19211"/>
                  <a:gd name="connsiteX1" fmla="*/ 5049 w 27063"/>
                  <a:gd name="connsiteY1" fmla="*/ 0 h 19211"/>
                  <a:gd name="connsiteX2" fmla="*/ 26845 w 27063"/>
                  <a:gd name="connsiteY2" fmla="*/ 19203 h 19211"/>
                  <a:gd name="connsiteX3" fmla="*/ 13199 w 27063"/>
                  <a:gd name="connsiteY3" fmla="*/ 10805 h 19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3" h="19211">
                    <a:moveTo>
                      <a:pt x="13261" y="10805"/>
                    </a:moveTo>
                    <a:cubicBezTo>
                      <a:pt x="13261" y="10805"/>
                      <a:pt x="-9955" y="9632"/>
                      <a:pt x="5049" y="0"/>
                    </a:cubicBezTo>
                    <a:cubicBezTo>
                      <a:pt x="5049" y="0"/>
                      <a:pt x="29623" y="12596"/>
                      <a:pt x="26845" y="19203"/>
                    </a:cubicBezTo>
                    <a:cubicBezTo>
                      <a:pt x="26845" y="19203"/>
                      <a:pt x="17275" y="19820"/>
                      <a:pt x="13199" y="1080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04024292-EA9A-4DAD-7AFB-7E078AF66199}"/>
                  </a:ext>
                </a:extLst>
              </p:cNvPr>
              <p:cNvSpPr/>
              <p:nvPr/>
            </p:nvSpPr>
            <p:spPr>
              <a:xfrm>
                <a:off x="9454887" y="3596096"/>
                <a:ext cx="23420" cy="32200"/>
              </a:xfrm>
              <a:custGeom>
                <a:avLst/>
                <a:gdLst>
                  <a:gd name="connsiteX0" fmla="*/ 12519 w 23420"/>
                  <a:gd name="connsiteY0" fmla="*/ 23093 h 32200"/>
                  <a:gd name="connsiteX1" fmla="*/ 3565 w 23420"/>
                  <a:gd name="connsiteY1" fmla="*/ 10929 h 32200"/>
                  <a:gd name="connsiteX2" fmla="*/ 7702 w 23420"/>
                  <a:gd name="connsiteY2" fmla="*/ 0 h 32200"/>
                  <a:gd name="connsiteX3" fmla="*/ 13877 w 23420"/>
                  <a:gd name="connsiteY3" fmla="*/ 10929 h 32200"/>
                  <a:gd name="connsiteX4" fmla="*/ 22830 w 23420"/>
                  <a:gd name="connsiteY4" fmla="*/ 18215 h 32200"/>
                  <a:gd name="connsiteX5" fmla="*/ 12519 w 23420"/>
                  <a:gd name="connsiteY5" fmla="*/ 23093 h 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20" h="32200">
                    <a:moveTo>
                      <a:pt x="12519" y="23093"/>
                    </a:moveTo>
                    <a:cubicBezTo>
                      <a:pt x="12519" y="23093"/>
                      <a:pt x="3565" y="21858"/>
                      <a:pt x="3565" y="10929"/>
                    </a:cubicBezTo>
                    <a:cubicBezTo>
                      <a:pt x="3565" y="10929"/>
                      <a:pt x="-6746" y="2408"/>
                      <a:pt x="7702" y="0"/>
                    </a:cubicBezTo>
                    <a:lnTo>
                      <a:pt x="13877" y="10929"/>
                    </a:lnTo>
                    <a:cubicBezTo>
                      <a:pt x="13877" y="10929"/>
                      <a:pt x="26226" y="13337"/>
                      <a:pt x="22830" y="18215"/>
                    </a:cubicBezTo>
                    <a:cubicBezTo>
                      <a:pt x="22830" y="18215"/>
                      <a:pt x="18014" y="46123"/>
                      <a:pt x="12519" y="2309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672B475B-885A-ADE3-7553-35786C4E016B}"/>
                  </a:ext>
                </a:extLst>
              </p:cNvPr>
              <p:cNvSpPr/>
              <p:nvPr/>
            </p:nvSpPr>
            <p:spPr>
              <a:xfrm>
                <a:off x="9495855" y="3658262"/>
                <a:ext cx="3246" cy="3777"/>
              </a:xfrm>
              <a:custGeom>
                <a:avLst/>
                <a:gdLst>
                  <a:gd name="connsiteX0" fmla="*/ 509 w 3246"/>
                  <a:gd name="connsiteY0" fmla="*/ 1431 h 3777"/>
                  <a:gd name="connsiteX1" fmla="*/ 2547 w 3246"/>
                  <a:gd name="connsiteY1" fmla="*/ 3778 h 3777"/>
                  <a:gd name="connsiteX2" fmla="*/ 509 w 3246"/>
                  <a:gd name="connsiteY2" fmla="*/ 1431 h 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46" h="3777">
                    <a:moveTo>
                      <a:pt x="509" y="1431"/>
                    </a:moveTo>
                    <a:cubicBezTo>
                      <a:pt x="509" y="1431"/>
                      <a:pt x="-1528" y="3778"/>
                      <a:pt x="2547" y="3778"/>
                    </a:cubicBezTo>
                    <a:cubicBezTo>
                      <a:pt x="2547" y="3778"/>
                      <a:pt x="5078" y="-2829"/>
                      <a:pt x="509" y="143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4A71E319-29EE-13DC-5FC5-4E480F47E4B0}"/>
                  </a:ext>
                </a:extLst>
              </p:cNvPr>
              <p:cNvSpPr/>
              <p:nvPr/>
            </p:nvSpPr>
            <p:spPr>
              <a:xfrm>
                <a:off x="9498717" y="3680995"/>
                <a:ext cx="21286" cy="25596"/>
              </a:xfrm>
              <a:custGeom>
                <a:avLst/>
                <a:gdLst>
                  <a:gd name="connsiteX0" fmla="*/ 796 w 21286"/>
                  <a:gd name="connsiteY0" fmla="*/ 3149 h 25596"/>
                  <a:gd name="connsiteX1" fmla="*/ 13083 w 21286"/>
                  <a:gd name="connsiteY1" fmla="*/ 6483 h 25596"/>
                  <a:gd name="connsiteX2" fmla="*/ 16973 w 21286"/>
                  <a:gd name="connsiteY2" fmla="*/ 25500 h 25596"/>
                  <a:gd name="connsiteX3" fmla="*/ 796 w 21286"/>
                  <a:gd name="connsiteY3" fmla="*/ 3149 h 2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6" h="25596">
                    <a:moveTo>
                      <a:pt x="796" y="3149"/>
                    </a:moveTo>
                    <a:cubicBezTo>
                      <a:pt x="796" y="3149"/>
                      <a:pt x="2092" y="-5804"/>
                      <a:pt x="13083" y="6483"/>
                    </a:cubicBezTo>
                    <a:cubicBezTo>
                      <a:pt x="13083" y="6483"/>
                      <a:pt x="28581" y="27167"/>
                      <a:pt x="16973" y="25500"/>
                    </a:cubicBezTo>
                    <a:cubicBezTo>
                      <a:pt x="16973" y="25500"/>
                      <a:pt x="-4329" y="15992"/>
                      <a:pt x="796" y="314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73821ECF-3DD2-0CD8-C81C-72CE42809E3B}"/>
                  </a:ext>
                </a:extLst>
              </p:cNvPr>
              <p:cNvSpPr/>
              <p:nvPr/>
            </p:nvSpPr>
            <p:spPr>
              <a:xfrm>
                <a:off x="9531405" y="3714708"/>
                <a:ext cx="5945" cy="13213"/>
              </a:xfrm>
              <a:custGeom>
                <a:avLst/>
                <a:gdLst>
                  <a:gd name="connsiteX0" fmla="*/ 3859 w 5945"/>
                  <a:gd name="connsiteY0" fmla="*/ 13213 h 13213"/>
                  <a:gd name="connsiteX1" fmla="*/ 2932 w 5945"/>
                  <a:gd name="connsiteY1" fmla="*/ 0 h 13213"/>
                  <a:gd name="connsiteX2" fmla="*/ 3859 w 5945"/>
                  <a:gd name="connsiteY2" fmla="*/ 13213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5" h="13213">
                    <a:moveTo>
                      <a:pt x="3859" y="13213"/>
                    </a:moveTo>
                    <a:cubicBezTo>
                      <a:pt x="3859" y="13213"/>
                      <a:pt x="-4168" y="3519"/>
                      <a:pt x="2932" y="0"/>
                    </a:cubicBezTo>
                    <a:cubicBezTo>
                      <a:pt x="2932" y="0"/>
                      <a:pt x="9045" y="6236"/>
                      <a:pt x="3859" y="132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44030E7E-E22E-212D-8DF7-7290408CD688}"/>
                  </a:ext>
                </a:extLst>
              </p:cNvPr>
              <p:cNvSpPr/>
              <p:nvPr/>
            </p:nvSpPr>
            <p:spPr>
              <a:xfrm>
                <a:off x="9544165" y="3731232"/>
                <a:ext cx="8785" cy="9902"/>
              </a:xfrm>
              <a:custGeom>
                <a:avLst/>
                <a:gdLst>
                  <a:gd name="connsiteX0" fmla="*/ 2521 w 8785"/>
                  <a:gd name="connsiteY0" fmla="*/ 9902 h 9902"/>
                  <a:gd name="connsiteX1" fmla="*/ 3324 w 8785"/>
                  <a:gd name="connsiteY1" fmla="*/ 3296 h 9902"/>
                  <a:gd name="connsiteX2" fmla="*/ 8757 w 8785"/>
                  <a:gd name="connsiteY2" fmla="*/ 2184 h 9902"/>
                  <a:gd name="connsiteX3" fmla="*/ 2583 w 8785"/>
                  <a:gd name="connsiteY3" fmla="*/ 9902 h 9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85" h="9902">
                    <a:moveTo>
                      <a:pt x="2521" y="9902"/>
                    </a:moveTo>
                    <a:cubicBezTo>
                      <a:pt x="2521" y="9902"/>
                      <a:pt x="-3653" y="6074"/>
                      <a:pt x="3324" y="3296"/>
                    </a:cubicBezTo>
                    <a:cubicBezTo>
                      <a:pt x="3324" y="3296"/>
                      <a:pt x="1780" y="-3311"/>
                      <a:pt x="8757" y="2184"/>
                    </a:cubicBezTo>
                    <a:cubicBezTo>
                      <a:pt x="8757" y="2184"/>
                      <a:pt x="9560" y="8235"/>
                      <a:pt x="2583" y="990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E5CACB1A-DE48-47C9-D6E7-EE81CD251D28}"/>
                  </a:ext>
                </a:extLst>
              </p:cNvPr>
              <p:cNvSpPr/>
              <p:nvPr/>
            </p:nvSpPr>
            <p:spPr>
              <a:xfrm>
                <a:off x="9553663" y="3744014"/>
                <a:ext cx="9859" cy="7176"/>
              </a:xfrm>
              <a:custGeom>
                <a:avLst/>
                <a:gdLst>
                  <a:gd name="connsiteX0" fmla="*/ 0 w 9859"/>
                  <a:gd name="connsiteY0" fmla="*/ 2616 h 7176"/>
                  <a:gd name="connsiteX1" fmla="*/ 9076 w 9859"/>
                  <a:gd name="connsiteY1" fmla="*/ 2060 h 7176"/>
                  <a:gd name="connsiteX2" fmla="*/ 2470 w 9859"/>
                  <a:gd name="connsiteY2" fmla="*/ 5888 h 7176"/>
                  <a:gd name="connsiteX3" fmla="*/ 0 w 9859"/>
                  <a:gd name="connsiteY3" fmla="*/ 2616 h 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59" h="7176">
                    <a:moveTo>
                      <a:pt x="0" y="2616"/>
                    </a:moveTo>
                    <a:cubicBezTo>
                      <a:pt x="0" y="2616"/>
                      <a:pt x="8212" y="-2880"/>
                      <a:pt x="9076" y="2060"/>
                    </a:cubicBezTo>
                    <a:cubicBezTo>
                      <a:pt x="9076" y="2060"/>
                      <a:pt x="13213" y="10272"/>
                      <a:pt x="2470" y="5888"/>
                    </a:cubicBezTo>
                    <a:lnTo>
                      <a:pt x="0" y="2616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BEFEBD0F-9B27-AEBA-453B-CDAB3FB2C0B3}"/>
                  </a:ext>
                </a:extLst>
              </p:cNvPr>
              <p:cNvSpPr/>
              <p:nvPr/>
            </p:nvSpPr>
            <p:spPr>
              <a:xfrm>
                <a:off x="9616556" y="3826836"/>
                <a:ext cx="7092" cy="13213"/>
              </a:xfrm>
              <a:custGeom>
                <a:avLst/>
                <a:gdLst>
                  <a:gd name="connsiteX0" fmla="*/ 1383 w 7092"/>
                  <a:gd name="connsiteY0" fmla="*/ 0 h 13213"/>
                  <a:gd name="connsiteX1" fmla="*/ 6322 w 7092"/>
                  <a:gd name="connsiteY1" fmla="*/ 13213 h 13213"/>
                  <a:gd name="connsiteX2" fmla="*/ 1383 w 7092"/>
                  <a:gd name="connsiteY2" fmla="*/ 0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92" h="13213">
                    <a:moveTo>
                      <a:pt x="1383" y="0"/>
                    </a:moveTo>
                    <a:cubicBezTo>
                      <a:pt x="1383" y="0"/>
                      <a:pt x="9595" y="2038"/>
                      <a:pt x="6322" y="13213"/>
                    </a:cubicBezTo>
                    <a:cubicBezTo>
                      <a:pt x="6322" y="13213"/>
                      <a:pt x="-3557" y="7100"/>
                      <a:pt x="1383" y="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85270841-C701-C4FF-FA54-4576002A5466}"/>
                  </a:ext>
                </a:extLst>
              </p:cNvPr>
              <p:cNvSpPr/>
              <p:nvPr/>
            </p:nvSpPr>
            <p:spPr>
              <a:xfrm>
                <a:off x="9692095" y="3656414"/>
                <a:ext cx="5314" cy="9762"/>
              </a:xfrm>
              <a:custGeom>
                <a:avLst/>
                <a:gdLst>
                  <a:gd name="connsiteX0" fmla="*/ 0 w 5314"/>
                  <a:gd name="connsiteY0" fmla="*/ 9021 h 9762"/>
                  <a:gd name="connsiteX1" fmla="*/ 5186 w 5314"/>
                  <a:gd name="connsiteY1" fmla="*/ 4267 h 9762"/>
                  <a:gd name="connsiteX2" fmla="*/ 0 w 5314"/>
                  <a:gd name="connsiteY2" fmla="*/ 9021 h 9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14" h="9762">
                    <a:moveTo>
                      <a:pt x="0" y="9021"/>
                    </a:moveTo>
                    <a:cubicBezTo>
                      <a:pt x="0" y="9021"/>
                      <a:pt x="1914" y="-7588"/>
                      <a:pt x="5186" y="4267"/>
                    </a:cubicBezTo>
                    <a:cubicBezTo>
                      <a:pt x="5186" y="4267"/>
                      <a:pt x="6606" y="12170"/>
                      <a:pt x="0" y="90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4C728706-D6E6-BE25-C57B-61F4B12EBF56}"/>
                  </a:ext>
                </a:extLst>
              </p:cNvPr>
              <p:cNvSpPr/>
              <p:nvPr/>
            </p:nvSpPr>
            <p:spPr>
              <a:xfrm>
                <a:off x="9705308" y="3654074"/>
                <a:ext cx="6607" cy="5872"/>
              </a:xfrm>
              <a:custGeom>
                <a:avLst/>
                <a:gdLst>
                  <a:gd name="connsiteX0" fmla="*/ 0 w 6607"/>
                  <a:gd name="connsiteY0" fmla="*/ 4199 h 5872"/>
                  <a:gd name="connsiteX1" fmla="*/ 6607 w 6607"/>
                  <a:gd name="connsiteY1" fmla="*/ 4199 h 5872"/>
                  <a:gd name="connsiteX2" fmla="*/ 0 w 6607"/>
                  <a:gd name="connsiteY2" fmla="*/ 4199 h 5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7" h="5872">
                    <a:moveTo>
                      <a:pt x="0" y="4199"/>
                    </a:moveTo>
                    <a:cubicBezTo>
                      <a:pt x="0" y="4199"/>
                      <a:pt x="4384" y="-5248"/>
                      <a:pt x="6607" y="4199"/>
                    </a:cubicBezTo>
                    <a:cubicBezTo>
                      <a:pt x="6607" y="4199"/>
                      <a:pt x="3705" y="7965"/>
                      <a:pt x="0" y="41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7F4B7B17-5AEF-C638-961D-472B9E7ED450}"/>
                  </a:ext>
                </a:extLst>
              </p:cNvPr>
              <p:cNvSpPr/>
              <p:nvPr/>
            </p:nvSpPr>
            <p:spPr>
              <a:xfrm>
                <a:off x="9692095" y="3650346"/>
                <a:ext cx="6606" cy="4281"/>
              </a:xfrm>
              <a:custGeom>
                <a:avLst/>
                <a:gdLst>
                  <a:gd name="connsiteX0" fmla="*/ 0 w 6606"/>
                  <a:gd name="connsiteY0" fmla="*/ 4160 h 4281"/>
                  <a:gd name="connsiteX1" fmla="*/ 6606 w 6606"/>
                  <a:gd name="connsiteY1" fmla="*/ 394 h 4281"/>
                  <a:gd name="connsiteX2" fmla="*/ 0 w 6606"/>
                  <a:gd name="connsiteY2" fmla="*/ 4160 h 4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4281">
                    <a:moveTo>
                      <a:pt x="0" y="4160"/>
                    </a:moveTo>
                    <a:cubicBezTo>
                      <a:pt x="0" y="4160"/>
                      <a:pt x="1111" y="-1520"/>
                      <a:pt x="6606" y="394"/>
                    </a:cubicBezTo>
                    <a:cubicBezTo>
                      <a:pt x="6606" y="394"/>
                      <a:pt x="6606" y="5087"/>
                      <a:pt x="0" y="41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A0C91C12-D6FA-769E-DFCD-906224564BDF}"/>
                  </a:ext>
                </a:extLst>
              </p:cNvPr>
              <p:cNvSpPr/>
              <p:nvPr/>
            </p:nvSpPr>
            <p:spPr>
              <a:xfrm>
                <a:off x="9713209" y="3697804"/>
                <a:ext cx="56957" cy="52185"/>
              </a:xfrm>
              <a:custGeom>
                <a:avLst/>
                <a:gdLst>
                  <a:gd name="connsiteX0" fmla="*/ 22539 w 56957"/>
                  <a:gd name="connsiteY0" fmla="*/ 8198 h 52185"/>
                  <a:gd name="connsiteX1" fmla="*/ 29269 w 56957"/>
                  <a:gd name="connsiteY1" fmla="*/ 233 h 52185"/>
                  <a:gd name="connsiteX2" fmla="*/ 31122 w 56957"/>
                  <a:gd name="connsiteY2" fmla="*/ 7580 h 52185"/>
                  <a:gd name="connsiteX3" fmla="*/ 34765 w 56957"/>
                  <a:gd name="connsiteY3" fmla="*/ 18571 h 52185"/>
                  <a:gd name="connsiteX4" fmla="*/ 38407 w 56957"/>
                  <a:gd name="connsiteY4" fmla="*/ 28944 h 52185"/>
                  <a:gd name="connsiteX5" fmla="*/ 46928 w 56957"/>
                  <a:gd name="connsiteY5" fmla="*/ 33822 h 52185"/>
                  <a:gd name="connsiteX6" fmla="*/ 53041 w 56957"/>
                  <a:gd name="connsiteY6" fmla="*/ 39317 h 52185"/>
                  <a:gd name="connsiteX7" fmla="*/ 50015 w 56957"/>
                  <a:gd name="connsiteY7" fmla="*/ 42960 h 52185"/>
                  <a:gd name="connsiteX8" fmla="*/ 50015 w 56957"/>
                  <a:gd name="connsiteY8" fmla="*/ 48455 h 52185"/>
                  <a:gd name="connsiteX9" fmla="*/ 44521 w 56957"/>
                  <a:gd name="connsiteY9" fmla="*/ 49073 h 52185"/>
                  <a:gd name="connsiteX10" fmla="*/ 37790 w 56957"/>
                  <a:gd name="connsiteY10" fmla="*/ 45985 h 52185"/>
                  <a:gd name="connsiteX11" fmla="*/ 27417 w 56957"/>
                  <a:gd name="connsiteY11" fmla="*/ 33142 h 52185"/>
                  <a:gd name="connsiteX12" fmla="*/ 26799 w 56957"/>
                  <a:gd name="connsiteY12" fmla="*/ 30055 h 52185"/>
                  <a:gd name="connsiteX13" fmla="*/ 22539 w 56957"/>
                  <a:gd name="connsiteY13" fmla="*/ 20855 h 52185"/>
                  <a:gd name="connsiteX14" fmla="*/ 4880 w 56957"/>
                  <a:gd name="connsiteY14" fmla="*/ 18386 h 52185"/>
                  <a:gd name="connsiteX15" fmla="*/ 7906 w 56957"/>
                  <a:gd name="connsiteY15" fmla="*/ 10420 h 52185"/>
                  <a:gd name="connsiteX16" fmla="*/ 17044 w 56957"/>
                  <a:gd name="connsiteY16" fmla="*/ 1838 h 52185"/>
                  <a:gd name="connsiteX17" fmla="*/ 22539 w 56957"/>
                  <a:gd name="connsiteY17" fmla="*/ 7951 h 5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957" h="52185">
                    <a:moveTo>
                      <a:pt x="22539" y="8198"/>
                    </a:moveTo>
                    <a:cubicBezTo>
                      <a:pt x="22539" y="8198"/>
                      <a:pt x="19514" y="-1620"/>
                      <a:pt x="29269" y="233"/>
                    </a:cubicBezTo>
                    <a:cubicBezTo>
                      <a:pt x="29269" y="233"/>
                      <a:pt x="31122" y="5110"/>
                      <a:pt x="31122" y="7580"/>
                    </a:cubicBezTo>
                    <a:cubicBezTo>
                      <a:pt x="31122" y="7580"/>
                      <a:pt x="34765" y="13693"/>
                      <a:pt x="34765" y="18571"/>
                    </a:cubicBezTo>
                    <a:cubicBezTo>
                      <a:pt x="34765" y="18571"/>
                      <a:pt x="39643" y="23448"/>
                      <a:pt x="38407" y="28944"/>
                    </a:cubicBezTo>
                    <a:cubicBezTo>
                      <a:pt x="38407" y="28944"/>
                      <a:pt x="46928" y="29562"/>
                      <a:pt x="46928" y="33822"/>
                    </a:cubicBezTo>
                    <a:cubicBezTo>
                      <a:pt x="46928" y="33822"/>
                      <a:pt x="64588" y="35057"/>
                      <a:pt x="53041" y="39317"/>
                    </a:cubicBezTo>
                    <a:lnTo>
                      <a:pt x="50015" y="42960"/>
                    </a:lnTo>
                    <a:lnTo>
                      <a:pt x="50015" y="48455"/>
                    </a:lnTo>
                    <a:cubicBezTo>
                      <a:pt x="50015" y="48455"/>
                      <a:pt x="50633" y="56420"/>
                      <a:pt x="44521" y="49073"/>
                    </a:cubicBezTo>
                    <a:lnTo>
                      <a:pt x="37790" y="45985"/>
                    </a:lnTo>
                    <a:cubicBezTo>
                      <a:pt x="37790" y="45985"/>
                      <a:pt x="24392" y="44750"/>
                      <a:pt x="27417" y="33142"/>
                    </a:cubicBezTo>
                    <a:lnTo>
                      <a:pt x="26799" y="30055"/>
                    </a:lnTo>
                    <a:cubicBezTo>
                      <a:pt x="26799" y="30055"/>
                      <a:pt x="21305" y="27586"/>
                      <a:pt x="22539" y="20855"/>
                    </a:cubicBezTo>
                    <a:cubicBezTo>
                      <a:pt x="22539" y="20855"/>
                      <a:pt x="6115" y="22090"/>
                      <a:pt x="4880" y="18386"/>
                    </a:cubicBezTo>
                    <a:cubicBezTo>
                      <a:pt x="4880" y="18386"/>
                      <a:pt x="-7901" y="15298"/>
                      <a:pt x="7906" y="10420"/>
                    </a:cubicBezTo>
                    <a:cubicBezTo>
                      <a:pt x="7906" y="10420"/>
                      <a:pt x="8523" y="-3040"/>
                      <a:pt x="17044" y="1838"/>
                    </a:cubicBezTo>
                    <a:lnTo>
                      <a:pt x="22539" y="7951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14669121-A97B-E326-6E0A-A3BD75B960B7}"/>
                  </a:ext>
                </a:extLst>
              </p:cNvPr>
              <p:cNvSpPr/>
              <p:nvPr/>
            </p:nvSpPr>
            <p:spPr>
              <a:xfrm>
                <a:off x="9794467" y="3731231"/>
                <a:ext cx="20749" cy="23986"/>
              </a:xfrm>
              <a:custGeom>
                <a:avLst/>
                <a:gdLst>
                  <a:gd name="connsiteX0" fmla="*/ 8028 w 20749"/>
                  <a:gd name="connsiteY0" fmla="*/ 18486 h 23986"/>
                  <a:gd name="connsiteX1" fmla="*/ 2532 w 20749"/>
                  <a:gd name="connsiteY1" fmla="*/ 20833 h 23986"/>
                  <a:gd name="connsiteX2" fmla="*/ 3088 w 20749"/>
                  <a:gd name="connsiteY2" fmla="*/ 10212 h 23986"/>
                  <a:gd name="connsiteX3" fmla="*/ 11856 w 20749"/>
                  <a:gd name="connsiteY3" fmla="*/ 766 h 23986"/>
                  <a:gd name="connsiteX4" fmla="*/ 16239 w 20749"/>
                  <a:gd name="connsiteY4" fmla="*/ 5458 h 23986"/>
                  <a:gd name="connsiteX5" fmla="*/ 20068 w 20749"/>
                  <a:gd name="connsiteY5" fmla="*/ 14288 h 23986"/>
                  <a:gd name="connsiteX6" fmla="*/ 7966 w 20749"/>
                  <a:gd name="connsiteY6" fmla="*/ 18425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9" h="23986">
                    <a:moveTo>
                      <a:pt x="8028" y="18486"/>
                    </a:moveTo>
                    <a:cubicBezTo>
                      <a:pt x="8028" y="18486"/>
                      <a:pt x="8583" y="29106"/>
                      <a:pt x="2532" y="20833"/>
                    </a:cubicBezTo>
                    <a:cubicBezTo>
                      <a:pt x="2532" y="20833"/>
                      <a:pt x="-3519" y="11386"/>
                      <a:pt x="3088" y="10212"/>
                    </a:cubicBezTo>
                    <a:cubicBezTo>
                      <a:pt x="3088" y="10212"/>
                      <a:pt x="-185" y="-3310"/>
                      <a:pt x="11856" y="766"/>
                    </a:cubicBezTo>
                    <a:cubicBezTo>
                      <a:pt x="11856" y="766"/>
                      <a:pt x="16239" y="1383"/>
                      <a:pt x="16239" y="5458"/>
                    </a:cubicBezTo>
                    <a:cubicBezTo>
                      <a:pt x="16239" y="5458"/>
                      <a:pt x="22846" y="5458"/>
                      <a:pt x="20068" y="14288"/>
                    </a:cubicBezTo>
                    <a:cubicBezTo>
                      <a:pt x="20068" y="14288"/>
                      <a:pt x="19512" y="29600"/>
                      <a:pt x="7966" y="1842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0660CB29-6FE7-5DEE-38F3-22FB43A118E0}"/>
                  </a:ext>
                </a:extLst>
              </p:cNvPr>
              <p:cNvSpPr/>
              <p:nvPr/>
            </p:nvSpPr>
            <p:spPr>
              <a:xfrm>
                <a:off x="9686401" y="3602703"/>
                <a:ext cx="11279" cy="12978"/>
              </a:xfrm>
              <a:custGeom>
                <a:avLst/>
                <a:gdLst>
                  <a:gd name="connsiteX0" fmla="*/ 5694 w 11279"/>
                  <a:gd name="connsiteY0" fmla="*/ 6977 h 12978"/>
                  <a:gd name="connsiteX1" fmla="*/ 6311 w 11279"/>
                  <a:gd name="connsiteY1" fmla="*/ 0 h 12978"/>
                  <a:gd name="connsiteX2" fmla="*/ 11128 w 11279"/>
                  <a:gd name="connsiteY2" fmla="*/ 8150 h 12978"/>
                  <a:gd name="connsiteX3" fmla="*/ 5755 w 11279"/>
                  <a:gd name="connsiteY3" fmla="*/ 6977 h 1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79" h="12978">
                    <a:moveTo>
                      <a:pt x="5694" y="6977"/>
                    </a:moveTo>
                    <a:cubicBezTo>
                      <a:pt x="5694" y="6977"/>
                      <a:pt x="-7520" y="555"/>
                      <a:pt x="6311" y="0"/>
                    </a:cubicBezTo>
                    <a:cubicBezTo>
                      <a:pt x="6311" y="0"/>
                      <a:pt x="12300" y="555"/>
                      <a:pt x="11128" y="8150"/>
                    </a:cubicBezTo>
                    <a:cubicBezTo>
                      <a:pt x="11128" y="8150"/>
                      <a:pt x="9954" y="19758"/>
                      <a:pt x="5755" y="69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FB3086A6-B49A-0C22-82FA-4D8E4D5F0CAC}"/>
                  </a:ext>
                </a:extLst>
              </p:cNvPr>
              <p:cNvSpPr/>
              <p:nvPr/>
            </p:nvSpPr>
            <p:spPr>
              <a:xfrm>
                <a:off x="9669100" y="3602703"/>
                <a:ext cx="20032" cy="16060"/>
              </a:xfrm>
              <a:custGeom>
                <a:avLst/>
                <a:gdLst>
                  <a:gd name="connsiteX0" fmla="*/ 9844 w 20032"/>
                  <a:gd name="connsiteY0" fmla="*/ 6607 h 16060"/>
                  <a:gd name="connsiteX1" fmla="*/ 397 w 20032"/>
                  <a:gd name="connsiteY1" fmla="*/ 15004 h 16060"/>
                  <a:gd name="connsiteX2" fmla="*/ 12313 w 20032"/>
                  <a:gd name="connsiteY2" fmla="*/ 0 h 16060"/>
                  <a:gd name="connsiteX3" fmla="*/ 19228 w 20032"/>
                  <a:gd name="connsiteY3" fmla="*/ 15559 h 16060"/>
                  <a:gd name="connsiteX4" fmla="*/ 9782 w 20032"/>
                  <a:gd name="connsiteY4" fmla="*/ 6545 h 16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32" h="16060">
                    <a:moveTo>
                      <a:pt x="9844" y="6607"/>
                    </a:moveTo>
                    <a:cubicBezTo>
                      <a:pt x="9844" y="6607"/>
                      <a:pt x="5459" y="19820"/>
                      <a:pt x="397" y="15004"/>
                    </a:cubicBezTo>
                    <a:cubicBezTo>
                      <a:pt x="397" y="15004"/>
                      <a:pt x="-3370" y="5989"/>
                      <a:pt x="12313" y="0"/>
                    </a:cubicBezTo>
                    <a:cubicBezTo>
                      <a:pt x="12313" y="0"/>
                      <a:pt x="22995" y="8397"/>
                      <a:pt x="19228" y="15559"/>
                    </a:cubicBezTo>
                    <a:cubicBezTo>
                      <a:pt x="19228" y="15559"/>
                      <a:pt x="11078" y="11361"/>
                      <a:pt x="9782" y="65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35767DEF-F90A-F417-A6DE-872BA9AFC334}"/>
                  </a:ext>
                </a:extLst>
              </p:cNvPr>
              <p:cNvSpPr/>
              <p:nvPr/>
            </p:nvSpPr>
            <p:spPr>
              <a:xfrm>
                <a:off x="9655368" y="3611605"/>
                <a:ext cx="8031" cy="10995"/>
              </a:xfrm>
              <a:custGeom>
                <a:avLst/>
                <a:gdLst>
                  <a:gd name="connsiteX0" fmla="*/ 483 w 8031"/>
                  <a:gd name="connsiteY0" fmla="*/ 8263 h 10995"/>
                  <a:gd name="connsiteX1" fmla="*/ 7706 w 8031"/>
                  <a:gd name="connsiteY1" fmla="*/ 483 h 10995"/>
                  <a:gd name="connsiteX2" fmla="*/ 483 w 8031"/>
                  <a:gd name="connsiteY2" fmla="*/ 8263 h 1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31" h="10995">
                    <a:moveTo>
                      <a:pt x="483" y="8263"/>
                    </a:moveTo>
                    <a:cubicBezTo>
                      <a:pt x="483" y="8263"/>
                      <a:pt x="-2790" y="-2357"/>
                      <a:pt x="7706" y="483"/>
                    </a:cubicBezTo>
                    <a:cubicBezTo>
                      <a:pt x="7706" y="483"/>
                      <a:pt x="10362" y="17463"/>
                      <a:pt x="483" y="82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35C3D6DF-E29B-C99D-CEC4-2CC99DE7FFD7}"/>
                  </a:ext>
                </a:extLst>
              </p:cNvPr>
              <p:cNvSpPr/>
              <p:nvPr/>
            </p:nvSpPr>
            <p:spPr>
              <a:xfrm>
                <a:off x="9391839" y="3451377"/>
                <a:ext cx="352736" cy="401865"/>
              </a:xfrm>
              <a:custGeom>
                <a:avLst/>
                <a:gdLst>
                  <a:gd name="connsiteX0" fmla="*/ 24936 w 352736"/>
                  <a:gd name="connsiteY0" fmla="*/ 11411 h 401865"/>
                  <a:gd name="connsiteX1" fmla="*/ 1843 w 352736"/>
                  <a:gd name="connsiteY1" fmla="*/ 2891 h 401865"/>
                  <a:gd name="connsiteX2" fmla="*/ 3079 w 352736"/>
                  <a:gd name="connsiteY2" fmla="*/ 21229 h 401865"/>
                  <a:gd name="connsiteX3" fmla="*/ 19502 w 352736"/>
                  <a:gd name="connsiteY3" fmla="*/ 41358 h 401865"/>
                  <a:gd name="connsiteX4" fmla="*/ 28640 w 352736"/>
                  <a:gd name="connsiteY4" fmla="*/ 49323 h 401865"/>
                  <a:gd name="connsiteX5" fmla="*/ 37161 w 352736"/>
                  <a:gd name="connsiteY5" fmla="*/ 57288 h 401865"/>
                  <a:gd name="connsiteX6" fmla="*/ 51734 w 352736"/>
                  <a:gd name="connsiteY6" fmla="*/ 64635 h 401865"/>
                  <a:gd name="connsiteX7" fmla="*/ 78469 w 352736"/>
                  <a:gd name="connsiteY7" fmla="*/ 97607 h 401865"/>
                  <a:gd name="connsiteX8" fmla="*/ 88780 w 352736"/>
                  <a:gd name="connsiteY8" fmla="*/ 116563 h 401865"/>
                  <a:gd name="connsiteX9" fmla="*/ 116133 w 352736"/>
                  <a:gd name="connsiteY9" fmla="*/ 134901 h 401865"/>
                  <a:gd name="connsiteX10" fmla="*/ 127679 w 352736"/>
                  <a:gd name="connsiteY10" fmla="*/ 174603 h 401865"/>
                  <a:gd name="connsiteX11" fmla="*/ 144104 w 352736"/>
                  <a:gd name="connsiteY11" fmla="*/ 190471 h 401865"/>
                  <a:gd name="connsiteX12" fmla="*/ 148364 w 352736"/>
                  <a:gd name="connsiteY12" fmla="*/ 197202 h 401865"/>
                  <a:gd name="connsiteX13" fmla="*/ 168987 w 352736"/>
                  <a:gd name="connsiteY13" fmla="*/ 227148 h 401865"/>
                  <a:gd name="connsiteX14" fmla="*/ 173247 w 352736"/>
                  <a:gd name="connsiteY14" fmla="*/ 240608 h 401865"/>
                  <a:gd name="connsiteX15" fmla="*/ 185411 w 352736"/>
                  <a:gd name="connsiteY15" fmla="*/ 259564 h 401865"/>
                  <a:gd name="connsiteX16" fmla="*/ 186029 w 352736"/>
                  <a:gd name="connsiteY16" fmla="*/ 277285 h 401865"/>
                  <a:gd name="connsiteX17" fmla="*/ 199365 w 352736"/>
                  <a:gd name="connsiteY17" fmla="*/ 289510 h 401865"/>
                  <a:gd name="connsiteX18" fmla="*/ 218197 w 352736"/>
                  <a:gd name="connsiteY18" fmla="*/ 315134 h 401865"/>
                  <a:gd name="connsiteX19" fmla="*/ 230978 w 352736"/>
                  <a:gd name="connsiteY19" fmla="*/ 324890 h 401865"/>
                  <a:gd name="connsiteX20" fmla="*/ 236474 w 352736"/>
                  <a:gd name="connsiteY20" fmla="*/ 337115 h 401865"/>
                  <a:gd name="connsiteX21" fmla="*/ 275373 w 352736"/>
                  <a:gd name="connsiteY21" fmla="*/ 364592 h 401865"/>
                  <a:gd name="connsiteX22" fmla="*/ 283277 w 352736"/>
                  <a:gd name="connsiteY22" fmla="*/ 372557 h 401865"/>
                  <a:gd name="connsiteX23" fmla="*/ 306986 w 352736"/>
                  <a:gd name="connsiteY23" fmla="*/ 401268 h 401865"/>
                  <a:gd name="connsiteX24" fmla="*/ 303344 w 352736"/>
                  <a:gd name="connsiteY24" fmla="*/ 387808 h 401865"/>
                  <a:gd name="connsiteX25" fmla="*/ 314890 w 352736"/>
                  <a:gd name="connsiteY25" fmla="*/ 389660 h 401865"/>
                  <a:gd name="connsiteX26" fmla="*/ 325818 w 352736"/>
                  <a:gd name="connsiteY26" fmla="*/ 386635 h 401865"/>
                  <a:gd name="connsiteX27" fmla="*/ 334957 w 352736"/>
                  <a:gd name="connsiteY27" fmla="*/ 393365 h 401865"/>
                  <a:gd name="connsiteX28" fmla="*/ 345885 w 352736"/>
                  <a:gd name="connsiteY28" fmla="*/ 388487 h 401865"/>
                  <a:gd name="connsiteX29" fmla="*/ 347738 w 352736"/>
                  <a:gd name="connsiteY29" fmla="*/ 367123 h 401865"/>
                  <a:gd name="connsiteX30" fmla="*/ 345885 w 352736"/>
                  <a:gd name="connsiteY30" fmla="*/ 352490 h 401865"/>
                  <a:gd name="connsiteX31" fmla="*/ 343478 w 352736"/>
                  <a:gd name="connsiteY31" fmla="*/ 345760 h 401865"/>
                  <a:gd name="connsiteX32" fmla="*/ 344095 w 352736"/>
                  <a:gd name="connsiteY32" fmla="*/ 339647 h 401865"/>
                  <a:gd name="connsiteX33" fmla="*/ 344712 w 352736"/>
                  <a:gd name="connsiteY33" fmla="*/ 323779 h 401865"/>
                  <a:gd name="connsiteX34" fmla="*/ 345947 w 352736"/>
                  <a:gd name="connsiteY34" fmla="*/ 314640 h 401865"/>
                  <a:gd name="connsiteX35" fmla="*/ 347800 w 352736"/>
                  <a:gd name="connsiteY35" fmla="*/ 296302 h 401865"/>
                  <a:gd name="connsiteX36" fmla="*/ 344774 w 352736"/>
                  <a:gd name="connsiteY36" fmla="*/ 296919 h 401865"/>
                  <a:gd name="connsiteX37" fmla="*/ 338723 w 352736"/>
                  <a:gd name="connsiteY37" fmla="*/ 285311 h 401865"/>
                  <a:gd name="connsiteX38" fmla="*/ 315013 w 352736"/>
                  <a:gd name="connsiteY38" fmla="*/ 276791 h 401865"/>
                  <a:gd name="connsiteX39" fmla="*/ 309518 w 352736"/>
                  <a:gd name="connsiteY39" fmla="*/ 284138 h 401865"/>
                  <a:gd name="connsiteX40" fmla="*/ 302232 w 352736"/>
                  <a:gd name="connsiteY40" fmla="*/ 289634 h 401865"/>
                  <a:gd name="connsiteX41" fmla="*/ 306492 w 352736"/>
                  <a:gd name="connsiteY41" fmla="*/ 284138 h 401865"/>
                  <a:gd name="connsiteX42" fmla="*/ 312544 w 352736"/>
                  <a:gd name="connsiteY42" fmla="*/ 278643 h 401865"/>
                  <a:gd name="connsiteX43" fmla="*/ 305875 w 352736"/>
                  <a:gd name="connsiteY43" fmla="*/ 265183 h 401865"/>
                  <a:gd name="connsiteX44" fmla="*/ 300379 w 352736"/>
                  <a:gd name="connsiteY44" fmla="*/ 262157 h 401865"/>
                  <a:gd name="connsiteX45" fmla="*/ 300379 w 352736"/>
                  <a:gd name="connsiteY45" fmla="*/ 257897 h 401865"/>
                  <a:gd name="connsiteX46" fmla="*/ 301615 w 352736"/>
                  <a:gd name="connsiteY46" fmla="*/ 249376 h 401865"/>
                  <a:gd name="connsiteX47" fmla="*/ 291303 w 352736"/>
                  <a:gd name="connsiteY47" fmla="*/ 230420 h 401865"/>
                  <a:gd name="connsiteX48" fmla="*/ 282165 w 352736"/>
                  <a:gd name="connsiteY48" fmla="*/ 231655 h 401865"/>
                  <a:gd name="connsiteX49" fmla="*/ 266358 w 352736"/>
                  <a:gd name="connsiteY49" fmla="*/ 220665 h 401865"/>
                  <a:gd name="connsiteX50" fmla="*/ 263951 w 352736"/>
                  <a:gd name="connsiteY50" fmla="*/ 215169 h 401865"/>
                  <a:gd name="connsiteX51" fmla="*/ 271853 w 352736"/>
                  <a:gd name="connsiteY51" fmla="*/ 210292 h 401865"/>
                  <a:gd name="connsiteX52" fmla="*/ 273089 w 352736"/>
                  <a:gd name="connsiteY52" fmla="*/ 203561 h 401865"/>
                  <a:gd name="connsiteX53" fmla="*/ 262160 w 352736"/>
                  <a:gd name="connsiteY53" fmla="*/ 204179 h 401865"/>
                  <a:gd name="connsiteX54" fmla="*/ 280374 w 352736"/>
                  <a:gd name="connsiteY54" fmla="*/ 188928 h 401865"/>
                  <a:gd name="connsiteX55" fmla="*/ 271853 w 352736"/>
                  <a:gd name="connsiteY55" fmla="*/ 184667 h 401865"/>
                  <a:gd name="connsiteX56" fmla="*/ 261542 w 352736"/>
                  <a:gd name="connsiteY56" fmla="*/ 181025 h 401865"/>
                  <a:gd name="connsiteX57" fmla="*/ 238450 w 352736"/>
                  <a:gd name="connsiteY57" fmla="*/ 190780 h 401865"/>
                  <a:gd name="connsiteX58" fmla="*/ 255430 w 352736"/>
                  <a:gd name="connsiteY58" fmla="*/ 179172 h 401865"/>
                  <a:gd name="connsiteX59" fmla="*/ 239623 w 352736"/>
                  <a:gd name="connsiteY59" fmla="*/ 172442 h 401865"/>
                  <a:gd name="connsiteX60" fmla="*/ 228076 w 352736"/>
                  <a:gd name="connsiteY60" fmla="*/ 158364 h 401865"/>
                  <a:gd name="connsiteX61" fmla="*/ 240858 w 352736"/>
                  <a:gd name="connsiteY61" fmla="*/ 167502 h 401865"/>
                  <a:gd name="connsiteX62" fmla="*/ 254194 w 352736"/>
                  <a:gd name="connsiteY62" fmla="*/ 166267 h 401865"/>
                  <a:gd name="connsiteX63" fmla="*/ 251169 w 352736"/>
                  <a:gd name="connsiteY63" fmla="*/ 156512 h 401865"/>
                  <a:gd name="connsiteX64" fmla="*/ 243883 w 352736"/>
                  <a:gd name="connsiteY64" fmla="*/ 160772 h 401865"/>
                  <a:gd name="connsiteX65" fmla="*/ 239623 w 352736"/>
                  <a:gd name="connsiteY65" fmla="*/ 161390 h 401865"/>
                  <a:gd name="connsiteX66" fmla="*/ 235363 w 352736"/>
                  <a:gd name="connsiteY66" fmla="*/ 154659 h 401865"/>
                  <a:gd name="connsiteX67" fmla="*/ 229867 w 352736"/>
                  <a:gd name="connsiteY67" fmla="*/ 139409 h 401865"/>
                  <a:gd name="connsiteX68" fmla="*/ 226842 w 352736"/>
                  <a:gd name="connsiteY68" fmla="*/ 145521 h 401865"/>
                  <a:gd name="connsiteX69" fmla="*/ 221964 w 352736"/>
                  <a:gd name="connsiteY69" fmla="*/ 149782 h 401865"/>
                  <a:gd name="connsiteX70" fmla="*/ 204984 w 352736"/>
                  <a:gd name="connsiteY70" fmla="*/ 137556 h 401865"/>
                  <a:gd name="connsiteX71" fmla="*/ 200106 w 352736"/>
                  <a:gd name="connsiteY71" fmla="*/ 136321 h 401865"/>
                  <a:gd name="connsiteX72" fmla="*/ 192203 w 352736"/>
                  <a:gd name="connsiteY72" fmla="*/ 119835 h 401865"/>
                  <a:gd name="connsiteX73" fmla="*/ 183064 w 352736"/>
                  <a:gd name="connsiteY73" fmla="*/ 118600 h 401865"/>
                  <a:gd name="connsiteX74" fmla="*/ 183064 w 352736"/>
                  <a:gd name="connsiteY74" fmla="*/ 128356 h 401865"/>
                  <a:gd name="connsiteX75" fmla="*/ 172753 w 352736"/>
                  <a:gd name="connsiteY75" fmla="*/ 120391 h 401865"/>
                  <a:gd name="connsiteX76" fmla="*/ 152130 w 352736"/>
                  <a:gd name="connsiteY76" fmla="*/ 103905 h 401865"/>
                  <a:gd name="connsiteX77" fmla="*/ 114466 w 352736"/>
                  <a:gd name="connsiteY77" fmla="*/ 64821 h 401865"/>
                  <a:gd name="connsiteX78" fmla="*/ 96869 w 352736"/>
                  <a:gd name="connsiteY78" fmla="*/ 52595 h 401865"/>
                  <a:gd name="connsiteX79" fmla="*/ 96869 w 352736"/>
                  <a:gd name="connsiteY79" fmla="*/ 50743 h 401865"/>
                  <a:gd name="connsiteX80" fmla="*/ 90201 w 352736"/>
                  <a:gd name="connsiteY80" fmla="*/ 37900 h 401865"/>
                  <a:gd name="connsiteX81" fmla="*/ 88348 w 352736"/>
                  <a:gd name="connsiteY81" fmla="*/ 35430 h 401865"/>
                  <a:gd name="connsiteX82" fmla="*/ 76802 w 352736"/>
                  <a:gd name="connsiteY82" fmla="*/ 18327 h 401865"/>
                  <a:gd name="connsiteX83" fmla="*/ 68281 w 352736"/>
                  <a:gd name="connsiteY83" fmla="*/ 18327 h 401865"/>
                  <a:gd name="connsiteX84" fmla="*/ 61613 w 352736"/>
                  <a:gd name="connsiteY84" fmla="*/ 17092 h 401865"/>
                  <a:gd name="connsiteX85" fmla="*/ 49449 w 352736"/>
                  <a:gd name="connsiteY85" fmla="*/ 15240 h 401865"/>
                  <a:gd name="connsiteX86" fmla="*/ 33642 w 352736"/>
                  <a:gd name="connsiteY86" fmla="*/ 15857 h 401865"/>
                  <a:gd name="connsiteX87" fmla="*/ 25121 w 352736"/>
                  <a:gd name="connsiteY87" fmla="*/ 11597 h 401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352736" h="401865">
                    <a:moveTo>
                      <a:pt x="24936" y="11411"/>
                    </a:moveTo>
                    <a:cubicBezTo>
                      <a:pt x="24936" y="11411"/>
                      <a:pt x="10981" y="-6927"/>
                      <a:pt x="1843" y="2891"/>
                    </a:cubicBezTo>
                    <a:cubicBezTo>
                      <a:pt x="1843" y="2891"/>
                      <a:pt x="-3034" y="10856"/>
                      <a:pt x="3079" y="21229"/>
                    </a:cubicBezTo>
                    <a:cubicBezTo>
                      <a:pt x="3079" y="21229"/>
                      <a:pt x="9130" y="37715"/>
                      <a:pt x="19502" y="41358"/>
                    </a:cubicBezTo>
                    <a:cubicBezTo>
                      <a:pt x="19502" y="41358"/>
                      <a:pt x="21910" y="49323"/>
                      <a:pt x="28640" y="49323"/>
                    </a:cubicBezTo>
                    <a:lnTo>
                      <a:pt x="37161" y="57288"/>
                    </a:lnTo>
                    <a:cubicBezTo>
                      <a:pt x="37161" y="57288"/>
                      <a:pt x="37779" y="65253"/>
                      <a:pt x="51734" y="64635"/>
                    </a:cubicBezTo>
                    <a:cubicBezTo>
                      <a:pt x="51734" y="64635"/>
                      <a:pt x="71801" y="96990"/>
                      <a:pt x="78469" y="97607"/>
                    </a:cubicBezTo>
                    <a:cubicBezTo>
                      <a:pt x="78469" y="97607"/>
                      <a:pt x="75443" y="117180"/>
                      <a:pt x="88780" y="116563"/>
                    </a:cubicBezTo>
                    <a:cubicBezTo>
                      <a:pt x="88780" y="116563"/>
                      <a:pt x="111873" y="133666"/>
                      <a:pt x="116133" y="134901"/>
                    </a:cubicBezTo>
                    <a:cubicBezTo>
                      <a:pt x="116133" y="134901"/>
                      <a:pt x="122801" y="172133"/>
                      <a:pt x="127679" y="174603"/>
                    </a:cubicBezTo>
                    <a:cubicBezTo>
                      <a:pt x="127679" y="174603"/>
                      <a:pt x="121011" y="192324"/>
                      <a:pt x="144104" y="190471"/>
                    </a:cubicBezTo>
                    <a:lnTo>
                      <a:pt x="148364" y="197202"/>
                    </a:lnTo>
                    <a:cubicBezTo>
                      <a:pt x="148364" y="197202"/>
                      <a:pt x="153242" y="214922"/>
                      <a:pt x="168987" y="227148"/>
                    </a:cubicBezTo>
                    <a:cubicBezTo>
                      <a:pt x="168987" y="227148"/>
                      <a:pt x="167752" y="240608"/>
                      <a:pt x="173247" y="240608"/>
                    </a:cubicBezTo>
                    <a:cubicBezTo>
                      <a:pt x="173247" y="240608"/>
                      <a:pt x="182941" y="258329"/>
                      <a:pt x="185411" y="259564"/>
                    </a:cubicBezTo>
                    <a:cubicBezTo>
                      <a:pt x="185411" y="259564"/>
                      <a:pt x="181768" y="272407"/>
                      <a:pt x="186029" y="277285"/>
                    </a:cubicBezTo>
                    <a:cubicBezTo>
                      <a:pt x="186029" y="277285"/>
                      <a:pt x="195167" y="287658"/>
                      <a:pt x="199365" y="289510"/>
                    </a:cubicBezTo>
                    <a:cubicBezTo>
                      <a:pt x="199365" y="289510"/>
                      <a:pt x="208503" y="313344"/>
                      <a:pt x="218197" y="315134"/>
                    </a:cubicBezTo>
                    <a:cubicBezTo>
                      <a:pt x="218197" y="315134"/>
                      <a:pt x="228509" y="320630"/>
                      <a:pt x="230978" y="324890"/>
                    </a:cubicBezTo>
                    <a:cubicBezTo>
                      <a:pt x="230978" y="324890"/>
                      <a:pt x="230361" y="337115"/>
                      <a:pt x="236474" y="337115"/>
                    </a:cubicBezTo>
                    <a:cubicBezTo>
                      <a:pt x="236474" y="337115"/>
                      <a:pt x="263210" y="365209"/>
                      <a:pt x="275373" y="364592"/>
                    </a:cubicBezTo>
                    <a:lnTo>
                      <a:pt x="283277" y="372557"/>
                    </a:lnTo>
                    <a:cubicBezTo>
                      <a:pt x="283277" y="372557"/>
                      <a:pt x="305751" y="406764"/>
                      <a:pt x="306986" y="401268"/>
                    </a:cubicBezTo>
                    <a:cubicBezTo>
                      <a:pt x="306986" y="401268"/>
                      <a:pt x="308221" y="399416"/>
                      <a:pt x="303344" y="387808"/>
                    </a:cubicBezTo>
                    <a:cubicBezTo>
                      <a:pt x="303344" y="387808"/>
                      <a:pt x="302726" y="378670"/>
                      <a:pt x="314890" y="389660"/>
                    </a:cubicBezTo>
                    <a:cubicBezTo>
                      <a:pt x="314890" y="389660"/>
                      <a:pt x="324028" y="396391"/>
                      <a:pt x="325818" y="386635"/>
                    </a:cubicBezTo>
                    <a:cubicBezTo>
                      <a:pt x="325818" y="386635"/>
                      <a:pt x="332487" y="382992"/>
                      <a:pt x="334957" y="393365"/>
                    </a:cubicBezTo>
                    <a:cubicBezTo>
                      <a:pt x="334957" y="393365"/>
                      <a:pt x="347121" y="408616"/>
                      <a:pt x="345885" y="388487"/>
                    </a:cubicBezTo>
                    <a:cubicBezTo>
                      <a:pt x="345885" y="388487"/>
                      <a:pt x="345885" y="373236"/>
                      <a:pt x="347738" y="367123"/>
                    </a:cubicBezTo>
                    <a:cubicBezTo>
                      <a:pt x="347738" y="367123"/>
                      <a:pt x="349591" y="353663"/>
                      <a:pt x="345885" y="352490"/>
                    </a:cubicBezTo>
                    <a:cubicBezTo>
                      <a:pt x="345885" y="352490"/>
                      <a:pt x="346503" y="345760"/>
                      <a:pt x="343478" y="345760"/>
                    </a:cubicBezTo>
                    <a:lnTo>
                      <a:pt x="344095" y="339647"/>
                    </a:lnTo>
                    <a:cubicBezTo>
                      <a:pt x="344095" y="339647"/>
                      <a:pt x="355641" y="329891"/>
                      <a:pt x="344712" y="323779"/>
                    </a:cubicBezTo>
                    <a:lnTo>
                      <a:pt x="345947" y="314640"/>
                    </a:lnTo>
                    <a:cubicBezTo>
                      <a:pt x="345947" y="314640"/>
                      <a:pt x="359901" y="306120"/>
                      <a:pt x="347800" y="296302"/>
                    </a:cubicBezTo>
                    <a:lnTo>
                      <a:pt x="344774" y="296919"/>
                    </a:lnTo>
                    <a:cubicBezTo>
                      <a:pt x="344774" y="296919"/>
                      <a:pt x="342922" y="285311"/>
                      <a:pt x="338723" y="285311"/>
                    </a:cubicBezTo>
                    <a:cubicBezTo>
                      <a:pt x="338723" y="285311"/>
                      <a:pt x="342983" y="273086"/>
                      <a:pt x="315013" y="276791"/>
                    </a:cubicBezTo>
                    <a:cubicBezTo>
                      <a:pt x="315013" y="276791"/>
                      <a:pt x="314396" y="284756"/>
                      <a:pt x="309518" y="284138"/>
                    </a:cubicBezTo>
                    <a:cubicBezTo>
                      <a:pt x="309518" y="284138"/>
                      <a:pt x="306492" y="292659"/>
                      <a:pt x="302232" y="289634"/>
                    </a:cubicBezTo>
                    <a:cubicBezTo>
                      <a:pt x="302232" y="289634"/>
                      <a:pt x="300379" y="284756"/>
                      <a:pt x="306492" y="284138"/>
                    </a:cubicBezTo>
                    <a:cubicBezTo>
                      <a:pt x="306492" y="284138"/>
                      <a:pt x="307110" y="278643"/>
                      <a:pt x="312544" y="278643"/>
                    </a:cubicBezTo>
                    <a:cubicBezTo>
                      <a:pt x="312544" y="278643"/>
                      <a:pt x="318039" y="263392"/>
                      <a:pt x="305875" y="265183"/>
                    </a:cubicBezTo>
                    <a:cubicBezTo>
                      <a:pt x="305875" y="265183"/>
                      <a:pt x="304023" y="262157"/>
                      <a:pt x="300379" y="262157"/>
                    </a:cubicBezTo>
                    <a:lnTo>
                      <a:pt x="300379" y="257897"/>
                    </a:lnTo>
                    <a:cubicBezTo>
                      <a:pt x="300379" y="257897"/>
                      <a:pt x="305875" y="252402"/>
                      <a:pt x="301615" y="249376"/>
                    </a:cubicBezTo>
                    <a:cubicBezTo>
                      <a:pt x="301615" y="249376"/>
                      <a:pt x="297354" y="230420"/>
                      <a:pt x="291303" y="230420"/>
                    </a:cubicBezTo>
                    <a:lnTo>
                      <a:pt x="282165" y="231655"/>
                    </a:lnTo>
                    <a:cubicBezTo>
                      <a:pt x="282165" y="231655"/>
                      <a:pt x="271236" y="220665"/>
                      <a:pt x="266358" y="220665"/>
                    </a:cubicBezTo>
                    <a:lnTo>
                      <a:pt x="263951" y="215169"/>
                    </a:lnTo>
                    <a:cubicBezTo>
                      <a:pt x="263951" y="215169"/>
                      <a:pt x="271853" y="215787"/>
                      <a:pt x="271853" y="210292"/>
                    </a:cubicBezTo>
                    <a:cubicBezTo>
                      <a:pt x="271853" y="210292"/>
                      <a:pt x="287043" y="206648"/>
                      <a:pt x="273089" y="203561"/>
                    </a:cubicBezTo>
                    <a:lnTo>
                      <a:pt x="262160" y="204179"/>
                    </a:lnTo>
                    <a:cubicBezTo>
                      <a:pt x="262160" y="204179"/>
                      <a:pt x="280374" y="196214"/>
                      <a:pt x="280374" y="188928"/>
                    </a:cubicBezTo>
                    <a:cubicBezTo>
                      <a:pt x="280374" y="188928"/>
                      <a:pt x="283400" y="184667"/>
                      <a:pt x="271853" y="184667"/>
                    </a:cubicBezTo>
                    <a:cubicBezTo>
                      <a:pt x="271853" y="184667"/>
                      <a:pt x="265185" y="174294"/>
                      <a:pt x="261542" y="181025"/>
                    </a:cubicBezTo>
                    <a:cubicBezTo>
                      <a:pt x="261542" y="181025"/>
                      <a:pt x="244563" y="190780"/>
                      <a:pt x="238450" y="190780"/>
                    </a:cubicBezTo>
                    <a:cubicBezTo>
                      <a:pt x="238450" y="190780"/>
                      <a:pt x="236597" y="187137"/>
                      <a:pt x="255430" y="179172"/>
                    </a:cubicBezTo>
                    <a:cubicBezTo>
                      <a:pt x="255430" y="179172"/>
                      <a:pt x="257220" y="170034"/>
                      <a:pt x="239623" y="172442"/>
                    </a:cubicBezTo>
                    <a:cubicBezTo>
                      <a:pt x="239623" y="172442"/>
                      <a:pt x="220791" y="166329"/>
                      <a:pt x="228076" y="158364"/>
                    </a:cubicBezTo>
                    <a:cubicBezTo>
                      <a:pt x="228076" y="158364"/>
                      <a:pt x="235363" y="167502"/>
                      <a:pt x="240858" y="167502"/>
                    </a:cubicBezTo>
                    <a:cubicBezTo>
                      <a:pt x="240858" y="167502"/>
                      <a:pt x="250552" y="170528"/>
                      <a:pt x="254194" y="166267"/>
                    </a:cubicBezTo>
                    <a:cubicBezTo>
                      <a:pt x="254194" y="166267"/>
                      <a:pt x="265123" y="162624"/>
                      <a:pt x="251169" y="156512"/>
                    </a:cubicBezTo>
                    <a:cubicBezTo>
                      <a:pt x="251169" y="156512"/>
                      <a:pt x="243265" y="151016"/>
                      <a:pt x="243883" y="160772"/>
                    </a:cubicBezTo>
                    <a:lnTo>
                      <a:pt x="239623" y="161390"/>
                    </a:lnTo>
                    <a:cubicBezTo>
                      <a:pt x="239623" y="161390"/>
                      <a:pt x="240240" y="154659"/>
                      <a:pt x="235363" y="154659"/>
                    </a:cubicBezTo>
                    <a:cubicBezTo>
                      <a:pt x="235363" y="154659"/>
                      <a:pt x="238388" y="139409"/>
                      <a:pt x="229867" y="139409"/>
                    </a:cubicBezTo>
                    <a:cubicBezTo>
                      <a:pt x="229867" y="139409"/>
                      <a:pt x="214678" y="141878"/>
                      <a:pt x="226842" y="145521"/>
                    </a:cubicBezTo>
                    <a:cubicBezTo>
                      <a:pt x="226842" y="145521"/>
                      <a:pt x="230485" y="160155"/>
                      <a:pt x="221964" y="149782"/>
                    </a:cubicBezTo>
                    <a:cubicBezTo>
                      <a:pt x="221964" y="149782"/>
                      <a:pt x="213443" y="138174"/>
                      <a:pt x="204984" y="137556"/>
                    </a:cubicBezTo>
                    <a:lnTo>
                      <a:pt x="200106" y="136321"/>
                    </a:lnTo>
                    <a:cubicBezTo>
                      <a:pt x="200106" y="136321"/>
                      <a:pt x="197698" y="121070"/>
                      <a:pt x="192203" y="119835"/>
                    </a:cubicBezTo>
                    <a:cubicBezTo>
                      <a:pt x="192203" y="119835"/>
                      <a:pt x="183064" y="111870"/>
                      <a:pt x="183064" y="118600"/>
                    </a:cubicBezTo>
                    <a:cubicBezTo>
                      <a:pt x="183064" y="118600"/>
                      <a:pt x="190350" y="135704"/>
                      <a:pt x="183064" y="128356"/>
                    </a:cubicBezTo>
                    <a:cubicBezTo>
                      <a:pt x="183064" y="128356"/>
                      <a:pt x="181212" y="120391"/>
                      <a:pt x="172753" y="120391"/>
                    </a:cubicBezTo>
                    <a:cubicBezTo>
                      <a:pt x="172753" y="120391"/>
                      <a:pt x="165467" y="103905"/>
                      <a:pt x="152130" y="103905"/>
                    </a:cubicBezTo>
                    <a:cubicBezTo>
                      <a:pt x="152130" y="103905"/>
                      <a:pt x="153365" y="83159"/>
                      <a:pt x="114466" y="64821"/>
                    </a:cubicBezTo>
                    <a:cubicBezTo>
                      <a:pt x="114466" y="64821"/>
                      <a:pt x="108970" y="53830"/>
                      <a:pt x="96869" y="52595"/>
                    </a:cubicBezTo>
                    <a:lnTo>
                      <a:pt x="96869" y="50743"/>
                    </a:lnTo>
                    <a:cubicBezTo>
                      <a:pt x="96869" y="50743"/>
                      <a:pt x="102364" y="38517"/>
                      <a:pt x="90201" y="37900"/>
                    </a:cubicBezTo>
                    <a:lnTo>
                      <a:pt x="88348" y="35430"/>
                    </a:lnTo>
                    <a:cubicBezTo>
                      <a:pt x="88348" y="35430"/>
                      <a:pt x="84705" y="19562"/>
                      <a:pt x="76802" y="18327"/>
                    </a:cubicBezTo>
                    <a:cubicBezTo>
                      <a:pt x="76802" y="18327"/>
                      <a:pt x="70751" y="11597"/>
                      <a:pt x="68281" y="18327"/>
                    </a:cubicBezTo>
                    <a:lnTo>
                      <a:pt x="61613" y="17092"/>
                    </a:lnTo>
                    <a:cubicBezTo>
                      <a:pt x="61613" y="17092"/>
                      <a:pt x="52475" y="7954"/>
                      <a:pt x="49449" y="15240"/>
                    </a:cubicBezTo>
                    <a:lnTo>
                      <a:pt x="33642" y="15857"/>
                    </a:lnTo>
                    <a:cubicBezTo>
                      <a:pt x="33642" y="15857"/>
                      <a:pt x="31234" y="9127"/>
                      <a:pt x="25121" y="1159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51C33B56-59F8-0409-DC33-47EE12761E14}"/>
                  </a:ext>
                </a:extLst>
              </p:cNvPr>
              <p:cNvSpPr/>
              <p:nvPr/>
            </p:nvSpPr>
            <p:spPr>
              <a:xfrm>
                <a:off x="9594103" y="3569731"/>
                <a:ext cx="8910" cy="17412"/>
              </a:xfrm>
              <a:custGeom>
                <a:avLst/>
                <a:gdLst>
                  <a:gd name="connsiteX0" fmla="*/ 64 w 8910"/>
                  <a:gd name="connsiteY0" fmla="*/ 10250 h 17412"/>
                  <a:gd name="connsiteX1" fmla="*/ 4325 w 8910"/>
                  <a:gd name="connsiteY1" fmla="*/ 0 h 17412"/>
                  <a:gd name="connsiteX2" fmla="*/ 7165 w 8910"/>
                  <a:gd name="connsiteY2" fmla="*/ 10250 h 17412"/>
                  <a:gd name="connsiteX3" fmla="*/ 126 w 8910"/>
                  <a:gd name="connsiteY3" fmla="*/ 10250 h 17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10" h="17412">
                    <a:moveTo>
                      <a:pt x="64" y="10250"/>
                    </a:moveTo>
                    <a:cubicBezTo>
                      <a:pt x="64" y="10250"/>
                      <a:pt x="-862" y="1482"/>
                      <a:pt x="4325" y="0"/>
                    </a:cubicBezTo>
                    <a:cubicBezTo>
                      <a:pt x="4325" y="0"/>
                      <a:pt x="12352" y="4384"/>
                      <a:pt x="7165" y="10250"/>
                    </a:cubicBezTo>
                    <a:cubicBezTo>
                      <a:pt x="7165" y="10250"/>
                      <a:pt x="4325" y="26365"/>
                      <a:pt x="126" y="1025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EF636159-6188-F6F1-F637-2BF5C418F22B}"/>
                  </a:ext>
                </a:extLst>
              </p:cNvPr>
              <p:cNvSpPr/>
              <p:nvPr/>
            </p:nvSpPr>
            <p:spPr>
              <a:xfrm>
                <a:off x="9647669" y="3622461"/>
                <a:ext cx="6613" cy="6606"/>
              </a:xfrm>
              <a:custGeom>
                <a:avLst/>
                <a:gdLst>
                  <a:gd name="connsiteX0" fmla="*/ 340 w 6613"/>
                  <a:gd name="connsiteY0" fmla="*/ 6607 h 6606"/>
                  <a:gd name="connsiteX1" fmla="*/ 4476 w 6613"/>
                  <a:gd name="connsiteY1" fmla="*/ 0 h 6606"/>
                  <a:gd name="connsiteX2" fmla="*/ 340 w 6613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13" h="6606">
                    <a:moveTo>
                      <a:pt x="340" y="6607"/>
                    </a:moveTo>
                    <a:cubicBezTo>
                      <a:pt x="340" y="6607"/>
                      <a:pt x="-1760" y="0"/>
                      <a:pt x="4476" y="0"/>
                    </a:cubicBezTo>
                    <a:cubicBezTo>
                      <a:pt x="4476" y="0"/>
                      <a:pt x="11392" y="6607"/>
                      <a:pt x="340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C0513669-0A43-B1BE-8647-67844A535B13}"/>
                  </a:ext>
                </a:extLst>
              </p:cNvPr>
              <p:cNvSpPr/>
              <p:nvPr/>
            </p:nvSpPr>
            <p:spPr>
              <a:xfrm>
                <a:off x="9723211" y="3851745"/>
                <a:ext cx="303822" cy="102055"/>
              </a:xfrm>
              <a:custGeom>
                <a:avLst/>
                <a:gdLst>
                  <a:gd name="connsiteX0" fmla="*/ 54648 w 303822"/>
                  <a:gd name="connsiteY0" fmla="*/ 6026 h 102055"/>
                  <a:gd name="connsiteX1" fmla="*/ 65083 w 303822"/>
                  <a:gd name="connsiteY1" fmla="*/ 2938 h 102055"/>
                  <a:gd name="connsiteX2" fmla="*/ 73666 w 303822"/>
                  <a:gd name="connsiteY2" fmla="*/ 13435 h 102055"/>
                  <a:gd name="connsiteX3" fmla="*/ 76135 w 303822"/>
                  <a:gd name="connsiteY3" fmla="*/ 13435 h 102055"/>
                  <a:gd name="connsiteX4" fmla="*/ 88361 w 303822"/>
                  <a:gd name="connsiteY4" fmla="*/ 15905 h 102055"/>
                  <a:gd name="connsiteX5" fmla="*/ 93238 w 303822"/>
                  <a:gd name="connsiteY5" fmla="*/ 16522 h 102055"/>
                  <a:gd name="connsiteX6" fmla="*/ 103056 w 303822"/>
                  <a:gd name="connsiteY6" fmla="*/ 28315 h 102055"/>
                  <a:gd name="connsiteX7" fmla="*/ 115281 w 303822"/>
                  <a:gd name="connsiteY7" fmla="*/ 33873 h 102055"/>
                  <a:gd name="connsiteX8" fmla="*/ 147142 w 303822"/>
                  <a:gd name="connsiteY8" fmla="*/ 36960 h 102055"/>
                  <a:gd name="connsiteX9" fmla="*/ 169802 w 303822"/>
                  <a:gd name="connsiteY9" fmla="*/ 37577 h 102055"/>
                  <a:gd name="connsiteX10" fmla="*/ 180793 w 303822"/>
                  <a:gd name="connsiteY10" fmla="*/ 16522 h 102055"/>
                  <a:gd name="connsiteX11" fmla="*/ 188758 w 303822"/>
                  <a:gd name="connsiteY11" fmla="*/ 28315 h 102055"/>
                  <a:gd name="connsiteX12" fmla="*/ 197958 w 303822"/>
                  <a:gd name="connsiteY12" fmla="*/ 28315 h 102055"/>
                  <a:gd name="connsiteX13" fmla="*/ 208392 w 303822"/>
                  <a:gd name="connsiteY13" fmla="*/ 29550 h 102055"/>
                  <a:gd name="connsiteX14" fmla="*/ 220000 w 303822"/>
                  <a:gd name="connsiteY14" fmla="*/ 32638 h 102055"/>
                  <a:gd name="connsiteX15" fmla="*/ 238338 w 303822"/>
                  <a:gd name="connsiteY15" fmla="*/ 43134 h 102055"/>
                  <a:gd name="connsiteX16" fmla="*/ 243834 w 303822"/>
                  <a:gd name="connsiteY16" fmla="*/ 58015 h 102055"/>
                  <a:gd name="connsiteX17" fmla="*/ 253652 w 303822"/>
                  <a:gd name="connsiteY17" fmla="*/ 61102 h 102055"/>
                  <a:gd name="connsiteX18" fmla="*/ 257912 w 303822"/>
                  <a:gd name="connsiteY18" fmla="*/ 62954 h 102055"/>
                  <a:gd name="connsiteX19" fmla="*/ 264025 w 303822"/>
                  <a:gd name="connsiteY19" fmla="*/ 61102 h 102055"/>
                  <a:gd name="connsiteX20" fmla="*/ 284215 w 303822"/>
                  <a:gd name="connsiteY20" fmla="*/ 60485 h 102055"/>
                  <a:gd name="connsiteX21" fmla="*/ 295823 w 303822"/>
                  <a:gd name="connsiteY21" fmla="*/ 79069 h 102055"/>
                  <a:gd name="connsiteX22" fmla="*/ 296441 w 303822"/>
                  <a:gd name="connsiteY22" fmla="*/ 88949 h 102055"/>
                  <a:gd name="connsiteX23" fmla="*/ 303789 w 303822"/>
                  <a:gd name="connsiteY23" fmla="*/ 98828 h 102055"/>
                  <a:gd name="connsiteX24" fmla="*/ 297676 w 303822"/>
                  <a:gd name="connsiteY24" fmla="*/ 97593 h 102055"/>
                  <a:gd name="connsiteX25" fmla="*/ 261555 w 303822"/>
                  <a:gd name="connsiteY25" fmla="*/ 83948 h 102055"/>
                  <a:gd name="connsiteX26" fmla="*/ 251120 w 303822"/>
                  <a:gd name="connsiteY26" fmla="*/ 83948 h 102055"/>
                  <a:gd name="connsiteX27" fmla="*/ 224817 w 303822"/>
                  <a:gd name="connsiteY27" fmla="*/ 82713 h 102055"/>
                  <a:gd name="connsiteX28" fmla="*/ 186844 w 303822"/>
                  <a:gd name="connsiteY28" fmla="*/ 79625 h 102055"/>
                  <a:gd name="connsiteX29" fmla="*/ 161714 w 303822"/>
                  <a:gd name="connsiteY29" fmla="*/ 72216 h 102055"/>
                  <a:gd name="connsiteX30" fmla="*/ 149488 w 303822"/>
                  <a:gd name="connsiteY30" fmla="*/ 65424 h 102055"/>
                  <a:gd name="connsiteX31" fmla="*/ 129915 w 303822"/>
                  <a:gd name="connsiteY31" fmla="*/ 62337 h 102055"/>
                  <a:gd name="connsiteX32" fmla="*/ 115220 w 303822"/>
                  <a:gd name="connsiteY32" fmla="*/ 58015 h 102055"/>
                  <a:gd name="connsiteX33" fmla="*/ 94412 w 303822"/>
                  <a:gd name="connsiteY33" fmla="*/ 69190 h 102055"/>
                  <a:gd name="connsiteX34" fmla="*/ 64404 w 303822"/>
                  <a:gd name="connsiteY34" fmla="*/ 52457 h 102055"/>
                  <a:gd name="connsiteX35" fmla="*/ 43596 w 303822"/>
                  <a:gd name="connsiteY35" fmla="*/ 52457 h 102055"/>
                  <a:gd name="connsiteX36" fmla="*/ 39335 w 303822"/>
                  <a:gd name="connsiteY36" fmla="*/ 41282 h 102055"/>
                  <a:gd name="connsiteX37" fmla="*/ 30752 w 303822"/>
                  <a:gd name="connsiteY37" fmla="*/ 37577 h 102055"/>
                  <a:gd name="connsiteX38" fmla="*/ 20935 w 303822"/>
                  <a:gd name="connsiteY38" fmla="*/ 30785 h 102055"/>
                  <a:gd name="connsiteX39" fmla="*/ 17231 w 303822"/>
                  <a:gd name="connsiteY39" fmla="*/ 31403 h 102055"/>
                  <a:gd name="connsiteX40" fmla="*/ 683 w 303822"/>
                  <a:gd name="connsiteY40" fmla="*/ 33873 h 102055"/>
                  <a:gd name="connsiteX41" fmla="*/ 15378 w 303822"/>
                  <a:gd name="connsiteY41" fmla="*/ 18992 h 102055"/>
                  <a:gd name="connsiteX42" fmla="*/ 22109 w 303822"/>
                  <a:gd name="connsiteY42" fmla="*/ 1024 h 102055"/>
                  <a:gd name="connsiteX43" fmla="*/ 26986 w 303822"/>
                  <a:gd name="connsiteY43" fmla="*/ 3494 h 102055"/>
                  <a:gd name="connsiteX44" fmla="*/ 44151 w 303822"/>
                  <a:gd name="connsiteY44" fmla="*/ 4729 h 102055"/>
                  <a:gd name="connsiteX45" fmla="*/ 54587 w 303822"/>
                  <a:gd name="connsiteY45" fmla="*/ 5964 h 10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03822" h="102055">
                    <a:moveTo>
                      <a:pt x="54648" y="6026"/>
                    </a:moveTo>
                    <a:cubicBezTo>
                      <a:pt x="54648" y="6026"/>
                      <a:pt x="55883" y="-5150"/>
                      <a:pt x="65083" y="2938"/>
                    </a:cubicBezTo>
                    <a:cubicBezTo>
                      <a:pt x="65083" y="2938"/>
                      <a:pt x="73666" y="10965"/>
                      <a:pt x="73666" y="13435"/>
                    </a:cubicBezTo>
                    <a:lnTo>
                      <a:pt x="76135" y="13435"/>
                    </a:lnTo>
                    <a:cubicBezTo>
                      <a:pt x="76135" y="13435"/>
                      <a:pt x="83483" y="6026"/>
                      <a:pt x="88361" y="15905"/>
                    </a:cubicBezTo>
                    <a:lnTo>
                      <a:pt x="93238" y="16522"/>
                    </a:lnTo>
                    <a:cubicBezTo>
                      <a:pt x="93238" y="16522"/>
                      <a:pt x="101203" y="8495"/>
                      <a:pt x="103056" y="28315"/>
                    </a:cubicBezTo>
                    <a:cubicBezTo>
                      <a:pt x="103056" y="28315"/>
                      <a:pt x="114108" y="28933"/>
                      <a:pt x="115281" y="33873"/>
                    </a:cubicBezTo>
                    <a:cubicBezTo>
                      <a:pt x="115281" y="33873"/>
                      <a:pt x="145289" y="32020"/>
                      <a:pt x="147142" y="36960"/>
                    </a:cubicBezTo>
                    <a:cubicBezTo>
                      <a:pt x="147142" y="36960"/>
                      <a:pt x="164925" y="33873"/>
                      <a:pt x="169802" y="37577"/>
                    </a:cubicBezTo>
                    <a:cubicBezTo>
                      <a:pt x="169802" y="37577"/>
                      <a:pt x="173445" y="16522"/>
                      <a:pt x="180793" y="16522"/>
                    </a:cubicBezTo>
                    <a:cubicBezTo>
                      <a:pt x="180793" y="16522"/>
                      <a:pt x="188140" y="14670"/>
                      <a:pt x="188758" y="28315"/>
                    </a:cubicBezTo>
                    <a:lnTo>
                      <a:pt x="197958" y="28315"/>
                    </a:lnTo>
                    <a:cubicBezTo>
                      <a:pt x="197958" y="28315"/>
                      <a:pt x="204071" y="22141"/>
                      <a:pt x="208392" y="29550"/>
                    </a:cubicBezTo>
                    <a:cubicBezTo>
                      <a:pt x="208392" y="29550"/>
                      <a:pt x="220000" y="30168"/>
                      <a:pt x="220000" y="32638"/>
                    </a:cubicBezTo>
                    <a:cubicBezTo>
                      <a:pt x="220000" y="32638"/>
                      <a:pt x="238338" y="28933"/>
                      <a:pt x="238338" y="43134"/>
                    </a:cubicBezTo>
                    <a:cubicBezTo>
                      <a:pt x="238338" y="43134"/>
                      <a:pt x="243834" y="44987"/>
                      <a:pt x="243834" y="58015"/>
                    </a:cubicBezTo>
                    <a:cubicBezTo>
                      <a:pt x="243834" y="58015"/>
                      <a:pt x="254269" y="59250"/>
                      <a:pt x="253652" y="61102"/>
                    </a:cubicBezTo>
                    <a:lnTo>
                      <a:pt x="257912" y="62954"/>
                    </a:lnTo>
                    <a:cubicBezTo>
                      <a:pt x="257912" y="62954"/>
                      <a:pt x="262790" y="66659"/>
                      <a:pt x="264025" y="61102"/>
                    </a:cubicBezTo>
                    <a:cubicBezTo>
                      <a:pt x="264025" y="61102"/>
                      <a:pt x="280572" y="59250"/>
                      <a:pt x="284215" y="60485"/>
                    </a:cubicBezTo>
                    <a:cubicBezTo>
                      <a:pt x="284215" y="60485"/>
                      <a:pt x="305023" y="63572"/>
                      <a:pt x="295823" y="79069"/>
                    </a:cubicBezTo>
                    <a:lnTo>
                      <a:pt x="296441" y="88949"/>
                    </a:lnTo>
                    <a:cubicBezTo>
                      <a:pt x="296441" y="88949"/>
                      <a:pt x="304406" y="94506"/>
                      <a:pt x="303789" y="98828"/>
                    </a:cubicBezTo>
                    <a:cubicBezTo>
                      <a:pt x="303789" y="98828"/>
                      <a:pt x="302553" y="106855"/>
                      <a:pt x="297676" y="97593"/>
                    </a:cubicBezTo>
                    <a:cubicBezTo>
                      <a:pt x="297676" y="97593"/>
                      <a:pt x="271928" y="95123"/>
                      <a:pt x="261555" y="83948"/>
                    </a:cubicBezTo>
                    <a:lnTo>
                      <a:pt x="251120" y="83948"/>
                    </a:lnTo>
                    <a:cubicBezTo>
                      <a:pt x="251120" y="83948"/>
                      <a:pt x="230312" y="90739"/>
                      <a:pt x="224817" y="82713"/>
                    </a:cubicBezTo>
                    <a:cubicBezTo>
                      <a:pt x="224817" y="82713"/>
                      <a:pt x="193573" y="88270"/>
                      <a:pt x="186844" y="79625"/>
                    </a:cubicBezTo>
                    <a:cubicBezTo>
                      <a:pt x="186844" y="79625"/>
                      <a:pt x="168444" y="80860"/>
                      <a:pt x="161714" y="72216"/>
                    </a:cubicBezTo>
                    <a:cubicBezTo>
                      <a:pt x="161714" y="72216"/>
                      <a:pt x="151278" y="69129"/>
                      <a:pt x="149488" y="65424"/>
                    </a:cubicBezTo>
                    <a:cubicBezTo>
                      <a:pt x="149488" y="65424"/>
                      <a:pt x="134793" y="66659"/>
                      <a:pt x="129915" y="62337"/>
                    </a:cubicBezTo>
                    <a:cubicBezTo>
                      <a:pt x="129915" y="62337"/>
                      <a:pt x="115220" y="65424"/>
                      <a:pt x="115220" y="58015"/>
                    </a:cubicBezTo>
                    <a:cubicBezTo>
                      <a:pt x="115220" y="58015"/>
                      <a:pt x="101759" y="69190"/>
                      <a:pt x="94412" y="69190"/>
                    </a:cubicBezTo>
                    <a:cubicBezTo>
                      <a:pt x="94412" y="69190"/>
                      <a:pt x="79099" y="65486"/>
                      <a:pt x="64404" y="52457"/>
                    </a:cubicBezTo>
                    <a:cubicBezTo>
                      <a:pt x="64404" y="52457"/>
                      <a:pt x="46621" y="56162"/>
                      <a:pt x="43596" y="52457"/>
                    </a:cubicBezTo>
                    <a:cubicBezTo>
                      <a:pt x="43596" y="52457"/>
                      <a:pt x="19701" y="48753"/>
                      <a:pt x="39335" y="41282"/>
                    </a:cubicBezTo>
                    <a:cubicBezTo>
                      <a:pt x="39335" y="41282"/>
                      <a:pt x="41188" y="37577"/>
                      <a:pt x="30752" y="37577"/>
                    </a:cubicBezTo>
                    <a:cubicBezTo>
                      <a:pt x="30752" y="37577"/>
                      <a:pt x="20935" y="33873"/>
                      <a:pt x="20935" y="30785"/>
                    </a:cubicBezTo>
                    <a:lnTo>
                      <a:pt x="17231" y="31403"/>
                    </a:lnTo>
                    <a:cubicBezTo>
                      <a:pt x="17231" y="31403"/>
                      <a:pt x="12353" y="38194"/>
                      <a:pt x="683" y="33873"/>
                    </a:cubicBezTo>
                    <a:cubicBezTo>
                      <a:pt x="683" y="33873"/>
                      <a:pt x="-4813" y="28933"/>
                      <a:pt x="15378" y="18992"/>
                    </a:cubicBezTo>
                    <a:cubicBezTo>
                      <a:pt x="15378" y="18992"/>
                      <a:pt x="11118" y="6581"/>
                      <a:pt x="22109" y="1024"/>
                    </a:cubicBezTo>
                    <a:cubicBezTo>
                      <a:pt x="22109" y="1024"/>
                      <a:pt x="25752" y="-211"/>
                      <a:pt x="26986" y="3494"/>
                    </a:cubicBezTo>
                    <a:cubicBezTo>
                      <a:pt x="26986" y="3494"/>
                      <a:pt x="44151" y="1642"/>
                      <a:pt x="44151" y="4729"/>
                    </a:cubicBezTo>
                    <a:lnTo>
                      <a:pt x="54587" y="596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39D8ECCF-68FC-BB3B-E3AE-7108A15AC499}"/>
                  </a:ext>
                </a:extLst>
              </p:cNvPr>
              <p:cNvSpPr/>
              <p:nvPr/>
            </p:nvSpPr>
            <p:spPr>
              <a:xfrm>
                <a:off x="9965215" y="3884494"/>
                <a:ext cx="44941" cy="13733"/>
              </a:xfrm>
              <a:custGeom>
                <a:avLst/>
                <a:gdLst>
                  <a:gd name="connsiteX0" fmla="*/ 3930 w 44941"/>
                  <a:gd name="connsiteY0" fmla="*/ 2297 h 13733"/>
                  <a:gd name="connsiteX1" fmla="*/ 44496 w 44941"/>
                  <a:gd name="connsiteY1" fmla="*/ 6248 h 13733"/>
                  <a:gd name="connsiteX2" fmla="*/ 37704 w 44941"/>
                  <a:gd name="connsiteY2" fmla="*/ 8903 h 13733"/>
                  <a:gd name="connsiteX3" fmla="*/ 30294 w 44941"/>
                  <a:gd name="connsiteY3" fmla="*/ 12855 h 13733"/>
                  <a:gd name="connsiteX4" fmla="*/ 1212 w 44941"/>
                  <a:gd name="connsiteY4" fmla="*/ 12855 h 13733"/>
                  <a:gd name="connsiteX5" fmla="*/ 3930 w 44941"/>
                  <a:gd name="connsiteY5" fmla="*/ 2297 h 1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941" h="13733">
                    <a:moveTo>
                      <a:pt x="3930" y="2297"/>
                    </a:moveTo>
                    <a:cubicBezTo>
                      <a:pt x="3930" y="2297"/>
                      <a:pt x="49929" y="-4927"/>
                      <a:pt x="44496" y="6248"/>
                    </a:cubicBezTo>
                    <a:cubicBezTo>
                      <a:pt x="44496" y="6248"/>
                      <a:pt x="43817" y="8903"/>
                      <a:pt x="37704" y="8903"/>
                    </a:cubicBezTo>
                    <a:cubicBezTo>
                      <a:pt x="37704" y="8903"/>
                      <a:pt x="32949" y="12855"/>
                      <a:pt x="30294" y="12855"/>
                    </a:cubicBezTo>
                    <a:cubicBezTo>
                      <a:pt x="30294" y="12855"/>
                      <a:pt x="9981" y="14831"/>
                      <a:pt x="1212" y="12855"/>
                    </a:cubicBezTo>
                    <a:cubicBezTo>
                      <a:pt x="1212" y="12855"/>
                      <a:pt x="-2863" y="6248"/>
                      <a:pt x="3930" y="229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A6A8656A-A7D6-43F0-3ECE-5858664D10D1}"/>
                  </a:ext>
                </a:extLst>
              </p:cNvPr>
              <p:cNvSpPr/>
              <p:nvPr/>
            </p:nvSpPr>
            <p:spPr>
              <a:xfrm>
                <a:off x="10049012" y="3883258"/>
                <a:ext cx="8447" cy="6566"/>
              </a:xfrm>
              <a:custGeom>
                <a:avLst/>
                <a:gdLst>
                  <a:gd name="connsiteX0" fmla="*/ 30 w 8447"/>
                  <a:gd name="connsiteY0" fmla="*/ 5323 h 6566"/>
                  <a:gd name="connsiteX1" fmla="*/ 7563 w 8447"/>
                  <a:gd name="connsiteY1" fmla="*/ 1742 h 6566"/>
                  <a:gd name="connsiteX2" fmla="*/ 30 w 8447"/>
                  <a:gd name="connsiteY2" fmla="*/ 5323 h 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47" h="6566">
                    <a:moveTo>
                      <a:pt x="30" y="5323"/>
                    </a:moveTo>
                    <a:cubicBezTo>
                      <a:pt x="30" y="5323"/>
                      <a:pt x="-896" y="-3692"/>
                      <a:pt x="7563" y="1742"/>
                    </a:cubicBezTo>
                    <a:cubicBezTo>
                      <a:pt x="7563" y="1742"/>
                      <a:pt x="12255" y="9522"/>
                      <a:pt x="30" y="532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DFEA2DE3-8588-97FD-A7BB-0E858FDD09B5}"/>
                  </a:ext>
                </a:extLst>
              </p:cNvPr>
              <p:cNvSpPr/>
              <p:nvPr/>
            </p:nvSpPr>
            <p:spPr>
              <a:xfrm>
                <a:off x="10026429" y="3922613"/>
                <a:ext cx="35748" cy="25132"/>
              </a:xfrm>
              <a:custGeom>
                <a:avLst/>
                <a:gdLst>
                  <a:gd name="connsiteX0" fmla="*/ 9214 w 35748"/>
                  <a:gd name="connsiteY0" fmla="*/ 5238 h 25132"/>
                  <a:gd name="connsiteX1" fmla="*/ 16994 w 35748"/>
                  <a:gd name="connsiteY1" fmla="*/ 4559 h 25132"/>
                  <a:gd name="connsiteX2" fmla="*/ 22551 w 35748"/>
                  <a:gd name="connsiteY2" fmla="*/ 1842 h 25132"/>
                  <a:gd name="connsiteX3" fmla="*/ 30887 w 35748"/>
                  <a:gd name="connsiteY3" fmla="*/ 9930 h 25132"/>
                  <a:gd name="connsiteX4" fmla="*/ 31443 w 35748"/>
                  <a:gd name="connsiteY4" fmla="*/ 20674 h 25132"/>
                  <a:gd name="connsiteX5" fmla="*/ 25330 w 35748"/>
                  <a:gd name="connsiteY5" fmla="*/ 22032 h 25132"/>
                  <a:gd name="connsiteX6" fmla="*/ 16994 w 35748"/>
                  <a:gd name="connsiteY6" fmla="*/ 21353 h 25132"/>
                  <a:gd name="connsiteX7" fmla="*/ 7548 w 35748"/>
                  <a:gd name="connsiteY7" fmla="*/ 13944 h 25132"/>
                  <a:gd name="connsiteX8" fmla="*/ 1990 w 35748"/>
                  <a:gd name="connsiteY8" fmla="*/ 2521 h 25132"/>
                  <a:gd name="connsiteX9" fmla="*/ 9214 w 35748"/>
                  <a:gd name="connsiteY9" fmla="*/ 5238 h 2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748" h="25132">
                    <a:moveTo>
                      <a:pt x="9214" y="5238"/>
                    </a:moveTo>
                    <a:lnTo>
                      <a:pt x="16994" y="4559"/>
                    </a:lnTo>
                    <a:cubicBezTo>
                      <a:pt x="16994" y="4559"/>
                      <a:pt x="19773" y="-3530"/>
                      <a:pt x="22551" y="1842"/>
                    </a:cubicBezTo>
                    <a:cubicBezTo>
                      <a:pt x="22551" y="1842"/>
                      <a:pt x="30887" y="1163"/>
                      <a:pt x="30887" y="9930"/>
                    </a:cubicBezTo>
                    <a:cubicBezTo>
                      <a:pt x="30887" y="9930"/>
                      <a:pt x="41446" y="11288"/>
                      <a:pt x="31443" y="20674"/>
                    </a:cubicBezTo>
                    <a:lnTo>
                      <a:pt x="25330" y="22032"/>
                    </a:lnTo>
                    <a:cubicBezTo>
                      <a:pt x="25330" y="22032"/>
                      <a:pt x="19773" y="29441"/>
                      <a:pt x="16994" y="21353"/>
                    </a:cubicBezTo>
                    <a:cubicBezTo>
                      <a:pt x="16994" y="21353"/>
                      <a:pt x="11438" y="13944"/>
                      <a:pt x="7548" y="13944"/>
                    </a:cubicBezTo>
                    <a:cubicBezTo>
                      <a:pt x="7548" y="13944"/>
                      <a:pt x="-4678" y="6534"/>
                      <a:pt x="1990" y="2521"/>
                    </a:cubicBezTo>
                    <a:cubicBezTo>
                      <a:pt x="1990" y="2521"/>
                      <a:pt x="9770" y="3200"/>
                      <a:pt x="9214" y="52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763EE4D6-D385-8183-ECC5-06F05B65B3FA}"/>
                  </a:ext>
                </a:extLst>
              </p:cNvPr>
              <p:cNvSpPr/>
              <p:nvPr/>
            </p:nvSpPr>
            <p:spPr>
              <a:xfrm>
                <a:off x="10073216" y="3928937"/>
                <a:ext cx="23373" cy="23117"/>
              </a:xfrm>
              <a:custGeom>
                <a:avLst/>
                <a:gdLst>
                  <a:gd name="connsiteX0" fmla="*/ 6019 w 23373"/>
                  <a:gd name="connsiteY0" fmla="*/ 12004 h 23117"/>
                  <a:gd name="connsiteX1" fmla="*/ 9045 w 23373"/>
                  <a:gd name="connsiteY1" fmla="*/ 3236 h 23117"/>
                  <a:gd name="connsiteX2" fmla="*/ 18059 w 23373"/>
                  <a:gd name="connsiteY2" fmla="*/ 2063 h 23117"/>
                  <a:gd name="connsiteX3" fmla="*/ 21084 w 23373"/>
                  <a:gd name="connsiteY3" fmla="*/ 11448 h 23117"/>
                  <a:gd name="connsiteX4" fmla="*/ 18059 w 23373"/>
                  <a:gd name="connsiteY4" fmla="*/ 19043 h 23117"/>
                  <a:gd name="connsiteX5" fmla="*/ 6081 w 23373"/>
                  <a:gd name="connsiteY5" fmla="*/ 23118 h 23117"/>
                  <a:gd name="connsiteX6" fmla="*/ 3055 w 23373"/>
                  <a:gd name="connsiteY6" fmla="*/ 16696 h 23117"/>
                  <a:gd name="connsiteX7" fmla="*/ 6081 w 23373"/>
                  <a:gd name="connsiteY7" fmla="*/ 12004 h 2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73" h="23117">
                    <a:moveTo>
                      <a:pt x="6019" y="12004"/>
                    </a:moveTo>
                    <a:cubicBezTo>
                      <a:pt x="6019" y="12004"/>
                      <a:pt x="-2995" y="4409"/>
                      <a:pt x="9045" y="3236"/>
                    </a:cubicBezTo>
                    <a:cubicBezTo>
                      <a:pt x="9045" y="3236"/>
                      <a:pt x="17442" y="-3185"/>
                      <a:pt x="18059" y="2063"/>
                    </a:cubicBezTo>
                    <a:cubicBezTo>
                      <a:pt x="18059" y="2063"/>
                      <a:pt x="27630" y="6756"/>
                      <a:pt x="21084" y="11448"/>
                    </a:cubicBezTo>
                    <a:lnTo>
                      <a:pt x="18059" y="19043"/>
                    </a:lnTo>
                    <a:cubicBezTo>
                      <a:pt x="18059" y="19043"/>
                      <a:pt x="18059" y="23118"/>
                      <a:pt x="6081" y="23118"/>
                    </a:cubicBezTo>
                    <a:cubicBezTo>
                      <a:pt x="6081" y="23118"/>
                      <a:pt x="-5280" y="20771"/>
                      <a:pt x="3055" y="16696"/>
                    </a:cubicBezTo>
                    <a:lnTo>
                      <a:pt x="6081" y="1200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3B84801E-F28D-BC0A-E924-C8C8E8FE1C19}"/>
                  </a:ext>
                </a:extLst>
              </p:cNvPr>
              <p:cNvSpPr/>
              <p:nvPr/>
            </p:nvSpPr>
            <p:spPr>
              <a:xfrm>
                <a:off x="10096628" y="3929373"/>
                <a:ext cx="80292" cy="33983"/>
              </a:xfrm>
              <a:custGeom>
                <a:avLst/>
                <a:gdLst>
                  <a:gd name="connsiteX0" fmla="*/ 5268 w 80292"/>
                  <a:gd name="connsiteY0" fmla="*/ 27312 h 33983"/>
                  <a:gd name="connsiteX1" fmla="*/ 760 w 80292"/>
                  <a:gd name="connsiteY1" fmla="*/ 20027 h 33983"/>
                  <a:gd name="connsiteX2" fmla="*/ 6502 w 80292"/>
                  <a:gd name="connsiteY2" fmla="*/ 13297 h 33983"/>
                  <a:gd name="connsiteX3" fmla="*/ 16752 w 80292"/>
                  <a:gd name="connsiteY3" fmla="*/ 10456 h 33983"/>
                  <a:gd name="connsiteX4" fmla="*/ 33361 w 80292"/>
                  <a:gd name="connsiteY4" fmla="*/ 18360 h 33983"/>
                  <a:gd name="connsiteX5" fmla="*/ 42314 w 80292"/>
                  <a:gd name="connsiteY5" fmla="*/ 18915 h 33983"/>
                  <a:gd name="connsiteX6" fmla="*/ 44228 w 80292"/>
                  <a:gd name="connsiteY6" fmla="*/ 12741 h 33983"/>
                  <a:gd name="connsiteX7" fmla="*/ 33361 w 80292"/>
                  <a:gd name="connsiteY7" fmla="*/ 3726 h 33983"/>
                  <a:gd name="connsiteX8" fmla="*/ 27619 w 80292"/>
                  <a:gd name="connsiteY8" fmla="*/ 6566 h 33983"/>
                  <a:gd name="connsiteX9" fmla="*/ 23791 w 80292"/>
                  <a:gd name="connsiteY9" fmla="*/ 1503 h 33983"/>
                  <a:gd name="connsiteX10" fmla="*/ 48735 w 80292"/>
                  <a:gd name="connsiteY10" fmla="*/ 4899 h 33983"/>
                  <a:gd name="connsiteX11" fmla="*/ 55774 w 80292"/>
                  <a:gd name="connsiteY11" fmla="*/ 6011 h 33983"/>
                  <a:gd name="connsiteX12" fmla="*/ 76891 w 80292"/>
                  <a:gd name="connsiteY12" fmla="*/ 10518 h 33983"/>
                  <a:gd name="connsiteX13" fmla="*/ 78188 w 80292"/>
                  <a:gd name="connsiteY13" fmla="*/ 13358 h 33983"/>
                  <a:gd name="connsiteX14" fmla="*/ 77571 w 80292"/>
                  <a:gd name="connsiteY14" fmla="*/ 19533 h 33983"/>
                  <a:gd name="connsiteX15" fmla="*/ 69914 w 80292"/>
                  <a:gd name="connsiteY15" fmla="*/ 20088 h 33983"/>
                  <a:gd name="connsiteX16" fmla="*/ 66086 w 80292"/>
                  <a:gd name="connsiteY16" fmla="*/ 18977 h 33983"/>
                  <a:gd name="connsiteX17" fmla="*/ 56515 w 80292"/>
                  <a:gd name="connsiteY17" fmla="*/ 18421 h 33983"/>
                  <a:gd name="connsiteX18" fmla="*/ 49476 w 80292"/>
                  <a:gd name="connsiteY18" fmla="*/ 22373 h 33983"/>
                  <a:gd name="connsiteX19" fmla="*/ 32867 w 80292"/>
                  <a:gd name="connsiteY19" fmla="*/ 24596 h 33983"/>
                  <a:gd name="connsiteX20" fmla="*/ 11750 w 80292"/>
                  <a:gd name="connsiteY20" fmla="*/ 26819 h 33983"/>
                  <a:gd name="connsiteX21" fmla="*/ 5329 w 80292"/>
                  <a:gd name="connsiteY21" fmla="*/ 27374 h 33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292" h="33983">
                    <a:moveTo>
                      <a:pt x="5268" y="27312"/>
                    </a:moveTo>
                    <a:cubicBezTo>
                      <a:pt x="5268" y="27312"/>
                      <a:pt x="-2389" y="26757"/>
                      <a:pt x="760" y="20027"/>
                    </a:cubicBezTo>
                    <a:cubicBezTo>
                      <a:pt x="760" y="20027"/>
                      <a:pt x="-1771" y="10456"/>
                      <a:pt x="6502" y="13297"/>
                    </a:cubicBezTo>
                    <a:cubicBezTo>
                      <a:pt x="6502" y="13297"/>
                      <a:pt x="12245" y="7122"/>
                      <a:pt x="16752" y="10456"/>
                    </a:cubicBezTo>
                    <a:cubicBezTo>
                      <a:pt x="16752" y="10456"/>
                      <a:pt x="31447" y="12679"/>
                      <a:pt x="33361" y="18360"/>
                    </a:cubicBezTo>
                    <a:lnTo>
                      <a:pt x="42314" y="18915"/>
                    </a:lnTo>
                    <a:cubicBezTo>
                      <a:pt x="42314" y="18915"/>
                      <a:pt x="57010" y="13852"/>
                      <a:pt x="44228" y="12741"/>
                    </a:cubicBezTo>
                    <a:cubicBezTo>
                      <a:pt x="44228" y="12741"/>
                      <a:pt x="33361" y="8233"/>
                      <a:pt x="33361" y="3726"/>
                    </a:cubicBezTo>
                    <a:cubicBezTo>
                      <a:pt x="33361" y="3726"/>
                      <a:pt x="28236" y="1503"/>
                      <a:pt x="27619" y="6566"/>
                    </a:cubicBezTo>
                    <a:cubicBezTo>
                      <a:pt x="27619" y="6566"/>
                      <a:pt x="18048" y="9407"/>
                      <a:pt x="23791" y="1503"/>
                    </a:cubicBezTo>
                    <a:cubicBezTo>
                      <a:pt x="23791" y="1503"/>
                      <a:pt x="48735" y="-3560"/>
                      <a:pt x="48735" y="4899"/>
                    </a:cubicBezTo>
                    <a:cubicBezTo>
                      <a:pt x="48735" y="4899"/>
                      <a:pt x="51946" y="9962"/>
                      <a:pt x="55774" y="6011"/>
                    </a:cubicBezTo>
                    <a:cubicBezTo>
                      <a:pt x="55774" y="6011"/>
                      <a:pt x="76891" y="392"/>
                      <a:pt x="76891" y="10518"/>
                    </a:cubicBezTo>
                    <a:lnTo>
                      <a:pt x="78188" y="13358"/>
                    </a:lnTo>
                    <a:cubicBezTo>
                      <a:pt x="78188" y="13358"/>
                      <a:pt x="83312" y="19533"/>
                      <a:pt x="77571" y="19533"/>
                    </a:cubicBezTo>
                    <a:cubicBezTo>
                      <a:pt x="77571" y="19533"/>
                      <a:pt x="69914" y="27992"/>
                      <a:pt x="69914" y="20088"/>
                    </a:cubicBezTo>
                    <a:lnTo>
                      <a:pt x="66086" y="18977"/>
                    </a:lnTo>
                    <a:cubicBezTo>
                      <a:pt x="66086" y="18977"/>
                      <a:pt x="52008" y="30215"/>
                      <a:pt x="56515" y="18421"/>
                    </a:cubicBezTo>
                    <a:cubicBezTo>
                      <a:pt x="56515" y="18421"/>
                      <a:pt x="52687" y="13358"/>
                      <a:pt x="49476" y="22373"/>
                    </a:cubicBezTo>
                    <a:cubicBezTo>
                      <a:pt x="49476" y="22373"/>
                      <a:pt x="37992" y="26880"/>
                      <a:pt x="32867" y="24596"/>
                    </a:cubicBezTo>
                    <a:cubicBezTo>
                      <a:pt x="32867" y="24596"/>
                      <a:pt x="25828" y="29103"/>
                      <a:pt x="11750" y="26819"/>
                    </a:cubicBezTo>
                    <a:cubicBezTo>
                      <a:pt x="11750" y="26819"/>
                      <a:pt x="6626" y="42564"/>
                      <a:pt x="5329" y="273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CBD617A4-6677-CE4C-2C7B-F78875C28F88}"/>
                  </a:ext>
                </a:extLst>
              </p:cNvPr>
              <p:cNvSpPr/>
              <p:nvPr/>
            </p:nvSpPr>
            <p:spPr>
              <a:xfrm>
                <a:off x="9812020" y="3496509"/>
                <a:ext cx="9080" cy="20491"/>
              </a:xfrm>
              <a:custGeom>
                <a:avLst/>
                <a:gdLst>
                  <a:gd name="connsiteX0" fmla="*/ 168 w 9080"/>
                  <a:gd name="connsiteY0" fmla="*/ 3388 h 20491"/>
                  <a:gd name="connsiteX1" fmla="*/ 6775 w 9080"/>
                  <a:gd name="connsiteY1" fmla="*/ 6229 h 20491"/>
                  <a:gd name="connsiteX2" fmla="*/ 6775 w 9080"/>
                  <a:gd name="connsiteY2" fmla="*/ 20492 h 20491"/>
                  <a:gd name="connsiteX3" fmla="*/ 168 w 9080"/>
                  <a:gd name="connsiteY3" fmla="*/ 3388 h 2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0" h="20491">
                    <a:moveTo>
                      <a:pt x="168" y="3388"/>
                    </a:moveTo>
                    <a:cubicBezTo>
                      <a:pt x="168" y="3388"/>
                      <a:pt x="6775" y="-5874"/>
                      <a:pt x="6775" y="6229"/>
                    </a:cubicBezTo>
                    <a:cubicBezTo>
                      <a:pt x="6775" y="6229"/>
                      <a:pt x="11962" y="14070"/>
                      <a:pt x="6775" y="20492"/>
                    </a:cubicBezTo>
                    <a:cubicBezTo>
                      <a:pt x="6775" y="20492"/>
                      <a:pt x="-1252" y="19071"/>
                      <a:pt x="168" y="338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04BA245A-294C-0CC2-7344-8265EA65079D}"/>
                  </a:ext>
                </a:extLst>
              </p:cNvPr>
              <p:cNvSpPr/>
              <p:nvPr/>
            </p:nvSpPr>
            <p:spPr>
              <a:xfrm>
                <a:off x="10107390" y="3401311"/>
                <a:ext cx="3915" cy="3622"/>
              </a:xfrm>
              <a:custGeom>
                <a:avLst/>
                <a:gdLst>
                  <a:gd name="connsiteX0" fmla="*/ 0 w 3915"/>
                  <a:gd name="connsiteY0" fmla="*/ 3623 h 3622"/>
                  <a:gd name="connsiteX1" fmla="*/ 2655 w 3915"/>
                  <a:gd name="connsiteY1" fmla="*/ 1647 h 3622"/>
                  <a:gd name="connsiteX2" fmla="*/ 0 w 3915"/>
                  <a:gd name="connsiteY2" fmla="*/ 3623 h 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15" h="3622">
                    <a:moveTo>
                      <a:pt x="0" y="3623"/>
                    </a:moveTo>
                    <a:cubicBezTo>
                      <a:pt x="0" y="3623"/>
                      <a:pt x="1297" y="2943"/>
                      <a:pt x="2655" y="1647"/>
                    </a:cubicBezTo>
                    <a:cubicBezTo>
                      <a:pt x="6607" y="-2984"/>
                      <a:pt x="0" y="3623"/>
                      <a:pt x="0" y="362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B875AD5D-F71A-38A8-C92F-D00D1C875108}"/>
                  </a:ext>
                </a:extLst>
              </p:cNvPr>
              <p:cNvSpPr/>
              <p:nvPr/>
            </p:nvSpPr>
            <p:spPr>
              <a:xfrm>
                <a:off x="9842311" y="3401334"/>
                <a:ext cx="337024" cy="387977"/>
              </a:xfrm>
              <a:custGeom>
                <a:avLst/>
                <a:gdLst>
                  <a:gd name="connsiteX0" fmla="*/ 257238 w 337024"/>
                  <a:gd name="connsiteY0" fmla="*/ 283242 h 387977"/>
                  <a:gd name="connsiteX1" fmla="*/ 251186 w 337024"/>
                  <a:gd name="connsiteY1" fmla="*/ 282625 h 387977"/>
                  <a:gd name="connsiteX2" fmla="*/ 254213 w 337024"/>
                  <a:gd name="connsiteY2" fmla="*/ 280155 h 387977"/>
                  <a:gd name="connsiteX3" fmla="*/ 257238 w 337024"/>
                  <a:gd name="connsiteY3" fmla="*/ 283181 h 387977"/>
                  <a:gd name="connsiteX4" fmla="*/ 179254 w 337024"/>
                  <a:gd name="connsiteY4" fmla="*/ 355854 h 387977"/>
                  <a:gd name="connsiteX5" fmla="*/ 174438 w 337024"/>
                  <a:gd name="connsiteY5" fmla="*/ 352829 h 387977"/>
                  <a:gd name="connsiteX6" fmla="*/ 179872 w 337024"/>
                  <a:gd name="connsiteY6" fmla="*/ 352829 h 387977"/>
                  <a:gd name="connsiteX7" fmla="*/ 179254 w 337024"/>
                  <a:gd name="connsiteY7" fmla="*/ 355854 h 387977"/>
                  <a:gd name="connsiteX8" fmla="*/ 291074 w 337024"/>
                  <a:gd name="connsiteY8" fmla="*/ 179449 h 387977"/>
                  <a:gd name="connsiteX9" fmla="*/ 290457 w 337024"/>
                  <a:gd name="connsiteY9" fmla="*/ 170929 h 387977"/>
                  <a:gd name="connsiteX10" fmla="*/ 296508 w 337024"/>
                  <a:gd name="connsiteY10" fmla="*/ 161173 h 387977"/>
                  <a:gd name="connsiteX11" fmla="*/ 288049 w 337024"/>
                  <a:gd name="connsiteY11" fmla="*/ 151417 h 387977"/>
                  <a:gd name="connsiteX12" fmla="*/ 280762 w 337024"/>
                  <a:gd name="connsiteY12" fmla="*/ 143452 h 387977"/>
                  <a:gd name="connsiteX13" fmla="*/ 276502 w 337024"/>
                  <a:gd name="connsiteY13" fmla="*/ 132462 h 387977"/>
                  <a:gd name="connsiteX14" fmla="*/ 275267 w 337024"/>
                  <a:gd name="connsiteY14" fmla="*/ 126349 h 387977"/>
                  <a:gd name="connsiteX15" fmla="*/ 269216 w 337024"/>
                  <a:gd name="connsiteY15" fmla="*/ 122706 h 387977"/>
                  <a:gd name="connsiteX16" fmla="*/ 269834 w 337024"/>
                  <a:gd name="connsiteY16" fmla="*/ 117211 h 387977"/>
                  <a:gd name="connsiteX17" fmla="*/ 287370 w 337024"/>
                  <a:gd name="connsiteY17" fmla="*/ 117211 h 387977"/>
                  <a:gd name="connsiteX18" fmla="*/ 279528 w 337024"/>
                  <a:gd name="connsiteY18" fmla="*/ 104985 h 387977"/>
                  <a:gd name="connsiteX19" fmla="*/ 277737 w 337024"/>
                  <a:gd name="connsiteY19" fmla="*/ 100725 h 387977"/>
                  <a:gd name="connsiteX20" fmla="*/ 282553 w 337024"/>
                  <a:gd name="connsiteY20" fmla="*/ 92204 h 387977"/>
                  <a:gd name="connsiteX21" fmla="*/ 291630 w 337024"/>
                  <a:gd name="connsiteY21" fmla="*/ 95847 h 387977"/>
                  <a:gd name="connsiteX22" fmla="*/ 307375 w 337024"/>
                  <a:gd name="connsiteY22" fmla="*/ 91587 h 387977"/>
                  <a:gd name="connsiteX23" fmla="*/ 305584 w 337024"/>
                  <a:gd name="connsiteY23" fmla="*/ 82449 h 387977"/>
                  <a:gd name="connsiteX24" fmla="*/ 311018 w 337024"/>
                  <a:gd name="connsiteY24" fmla="*/ 67815 h 387977"/>
                  <a:gd name="connsiteX25" fmla="*/ 337012 w 337024"/>
                  <a:gd name="connsiteY25" fmla="*/ 61702 h 387977"/>
                  <a:gd name="connsiteX26" fmla="*/ 315834 w 337024"/>
                  <a:gd name="connsiteY26" fmla="*/ 49477 h 387977"/>
                  <a:gd name="connsiteX27" fmla="*/ 301941 w 337024"/>
                  <a:gd name="connsiteY27" fmla="*/ 42747 h 387977"/>
                  <a:gd name="connsiteX28" fmla="*/ 299533 w 337024"/>
                  <a:gd name="connsiteY28" fmla="*/ 39721 h 387977"/>
                  <a:gd name="connsiteX29" fmla="*/ 290457 w 337024"/>
                  <a:gd name="connsiteY29" fmla="*/ 40339 h 387977"/>
                  <a:gd name="connsiteX30" fmla="*/ 283788 w 337024"/>
                  <a:gd name="connsiteY30" fmla="*/ 28730 h 387977"/>
                  <a:gd name="connsiteX31" fmla="*/ 273539 w 337024"/>
                  <a:gd name="connsiteY31" fmla="*/ 13480 h 387977"/>
                  <a:gd name="connsiteX32" fmla="*/ 267487 w 337024"/>
                  <a:gd name="connsiteY32" fmla="*/ 1872 h 387977"/>
                  <a:gd name="connsiteX33" fmla="*/ 266253 w 337024"/>
                  <a:gd name="connsiteY33" fmla="*/ 4897 h 387977"/>
                  <a:gd name="connsiteX34" fmla="*/ 258411 w 337024"/>
                  <a:gd name="connsiteY34" fmla="*/ 16505 h 387977"/>
                  <a:gd name="connsiteX35" fmla="*/ 257176 w 337024"/>
                  <a:gd name="connsiteY35" fmla="*/ 11010 h 387977"/>
                  <a:gd name="connsiteX36" fmla="*/ 260202 w 337024"/>
                  <a:gd name="connsiteY36" fmla="*/ 19 h 387977"/>
                  <a:gd name="connsiteX37" fmla="*/ 252916 w 337024"/>
                  <a:gd name="connsiteY37" fmla="*/ 14035 h 387977"/>
                  <a:gd name="connsiteX38" fmla="*/ 249273 w 337024"/>
                  <a:gd name="connsiteY38" fmla="*/ 17061 h 387977"/>
                  <a:gd name="connsiteX39" fmla="*/ 242048 w 337024"/>
                  <a:gd name="connsiteY39" fmla="*/ 26816 h 387977"/>
                  <a:gd name="connsiteX40" fmla="*/ 236615 w 337024"/>
                  <a:gd name="connsiteY40" fmla="*/ 32929 h 387977"/>
                  <a:gd name="connsiteX41" fmla="*/ 228156 w 337024"/>
                  <a:gd name="connsiteY41" fmla="*/ 49415 h 387977"/>
                  <a:gd name="connsiteX42" fmla="*/ 217289 w 337024"/>
                  <a:gd name="connsiteY42" fmla="*/ 51885 h 387977"/>
                  <a:gd name="connsiteX43" fmla="*/ 216054 w 337024"/>
                  <a:gd name="connsiteY43" fmla="*/ 60406 h 387977"/>
                  <a:gd name="connsiteX44" fmla="*/ 210620 w 337024"/>
                  <a:gd name="connsiteY44" fmla="*/ 74422 h 387977"/>
                  <a:gd name="connsiteX45" fmla="*/ 199136 w 337024"/>
                  <a:gd name="connsiteY45" fmla="*/ 74422 h 387977"/>
                  <a:gd name="connsiteX46" fmla="*/ 191294 w 337024"/>
                  <a:gd name="connsiteY46" fmla="*/ 75039 h 387977"/>
                  <a:gd name="connsiteX47" fmla="*/ 182835 w 337024"/>
                  <a:gd name="connsiteY47" fmla="*/ 79917 h 387977"/>
                  <a:gd name="connsiteX48" fmla="*/ 165300 w 337024"/>
                  <a:gd name="connsiteY48" fmla="*/ 95785 h 387977"/>
                  <a:gd name="connsiteX49" fmla="*/ 135045 w 337024"/>
                  <a:gd name="connsiteY49" fmla="*/ 134253 h 387977"/>
                  <a:gd name="connsiteX50" fmla="*/ 104234 w 337024"/>
                  <a:gd name="connsiteY50" fmla="*/ 142773 h 387977"/>
                  <a:gd name="connsiteX51" fmla="*/ 83674 w 337024"/>
                  <a:gd name="connsiteY51" fmla="*/ 160494 h 387977"/>
                  <a:gd name="connsiteX52" fmla="*/ 72806 w 337024"/>
                  <a:gd name="connsiteY52" fmla="*/ 182475 h 387977"/>
                  <a:gd name="connsiteX53" fmla="*/ 80647 w 337024"/>
                  <a:gd name="connsiteY53" fmla="*/ 197109 h 387977"/>
                  <a:gd name="connsiteX54" fmla="*/ 53418 w 337024"/>
                  <a:gd name="connsiteY54" fmla="*/ 187970 h 387977"/>
                  <a:gd name="connsiteX55" fmla="*/ 29831 w 337024"/>
                  <a:gd name="connsiteY55" fmla="*/ 181858 h 387977"/>
                  <a:gd name="connsiteX56" fmla="*/ 12913 w 337024"/>
                  <a:gd name="connsiteY56" fmla="*/ 184328 h 387977"/>
                  <a:gd name="connsiteX57" fmla="*/ 2046 w 337024"/>
                  <a:gd name="connsiteY57" fmla="*/ 211804 h 387977"/>
                  <a:gd name="connsiteX58" fmla="*/ 9271 w 337024"/>
                  <a:gd name="connsiteY58" fmla="*/ 233167 h 387977"/>
                  <a:gd name="connsiteX59" fmla="*/ 11679 w 337024"/>
                  <a:gd name="connsiteY59" fmla="*/ 248419 h 387977"/>
                  <a:gd name="connsiteX60" fmla="*/ 14704 w 337024"/>
                  <a:gd name="connsiteY60" fmla="*/ 265522 h 387977"/>
                  <a:gd name="connsiteX61" fmla="*/ 12913 w 337024"/>
                  <a:gd name="connsiteY61" fmla="*/ 272252 h 387977"/>
                  <a:gd name="connsiteX62" fmla="*/ 28659 w 337024"/>
                  <a:gd name="connsiteY62" fmla="*/ 275895 h 387977"/>
                  <a:gd name="connsiteX63" fmla="*/ 18409 w 337024"/>
                  <a:gd name="connsiteY63" fmla="*/ 281390 h 387977"/>
                  <a:gd name="connsiteX64" fmla="*/ 25077 w 337024"/>
                  <a:gd name="connsiteY64" fmla="*/ 282008 h 387977"/>
                  <a:gd name="connsiteX65" fmla="*/ 37797 w 337024"/>
                  <a:gd name="connsiteY65" fmla="*/ 288738 h 387977"/>
                  <a:gd name="connsiteX66" fmla="*/ 36562 w 337024"/>
                  <a:gd name="connsiteY66" fmla="*/ 299111 h 387977"/>
                  <a:gd name="connsiteX67" fmla="*/ 40822 w 337024"/>
                  <a:gd name="connsiteY67" fmla="*/ 309484 h 387977"/>
                  <a:gd name="connsiteX68" fmla="*/ 43848 w 337024"/>
                  <a:gd name="connsiteY68" fmla="*/ 328378 h 387977"/>
                  <a:gd name="connsiteX69" fmla="*/ 52307 w 337024"/>
                  <a:gd name="connsiteY69" fmla="*/ 341221 h 387977"/>
                  <a:gd name="connsiteX70" fmla="*/ 55949 w 337024"/>
                  <a:gd name="connsiteY70" fmla="*/ 341221 h 387977"/>
                  <a:gd name="connsiteX71" fmla="*/ 77128 w 337024"/>
                  <a:gd name="connsiteY71" fmla="*/ 344246 h 387977"/>
                  <a:gd name="connsiteX72" fmla="*/ 85587 w 337024"/>
                  <a:gd name="connsiteY72" fmla="*/ 344864 h 387977"/>
                  <a:gd name="connsiteX73" fmla="*/ 91638 w 337024"/>
                  <a:gd name="connsiteY73" fmla="*/ 344246 h 387977"/>
                  <a:gd name="connsiteX74" fmla="*/ 95281 w 337024"/>
                  <a:gd name="connsiteY74" fmla="*/ 357089 h 387977"/>
                  <a:gd name="connsiteX75" fmla="*/ 107383 w 337024"/>
                  <a:gd name="connsiteY75" fmla="*/ 357089 h 387977"/>
                  <a:gd name="connsiteX76" fmla="*/ 114051 w 337024"/>
                  <a:gd name="connsiteY76" fmla="*/ 354064 h 387977"/>
                  <a:gd name="connsiteX77" fmla="*/ 126153 w 337024"/>
                  <a:gd name="connsiteY77" fmla="*/ 356534 h 387977"/>
                  <a:gd name="connsiteX78" fmla="*/ 133995 w 337024"/>
                  <a:gd name="connsiteY78" fmla="*/ 351656 h 387977"/>
                  <a:gd name="connsiteX79" fmla="*/ 140664 w 337024"/>
                  <a:gd name="connsiteY79" fmla="*/ 346778 h 387977"/>
                  <a:gd name="connsiteX80" fmla="*/ 152766 w 337024"/>
                  <a:gd name="connsiteY80" fmla="*/ 352273 h 387977"/>
                  <a:gd name="connsiteX81" fmla="*/ 166041 w 337024"/>
                  <a:gd name="connsiteY81" fmla="*/ 354126 h 387977"/>
                  <a:gd name="connsiteX82" fmla="*/ 170857 w 337024"/>
                  <a:gd name="connsiteY82" fmla="*/ 354743 h 387977"/>
                  <a:gd name="connsiteX83" fmla="*/ 185367 w 337024"/>
                  <a:gd name="connsiteY83" fmla="*/ 359003 h 387977"/>
                  <a:gd name="connsiteX84" fmla="*/ 186602 w 337024"/>
                  <a:gd name="connsiteY84" fmla="*/ 371229 h 387977"/>
                  <a:gd name="connsiteX85" fmla="*/ 185984 w 337024"/>
                  <a:gd name="connsiteY85" fmla="*/ 377342 h 387977"/>
                  <a:gd name="connsiteX86" fmla="*/ 194443 w 337024"/>
                  <a:gd name="connsiteY86" fmla="*/ 384690 h 387977"/>
                  <a:gd name="connsiteX87" fmla="*/ 233713 w 337024"/>
                  <a:gd name="connsiteY87" fmla="*/ 364561 h 387977"/>
                  <a:gd name="connsiteX88" fmla="*/ 236738 w 337024"/>
                  <a:gd name="connsiteY88" fmla="*/ 381046 h 387977"/>
                  <a:gd name="connsiteX89" fmla="*/ 239764 w 337024"/>
                  <a:gd name="connsiteY89" fmla="*/ 366413 h 387977"/>
                  <a:gd name="connsiteX90" fmla="*/ 237974 w 337024"/>
                  <a:gd name="connsiteY90" fmla="*/ 352953 h 387977"/>
                  <a:gd name="connsiteX91" fmla="*/ 236183 w 337024"/>
                  <a:gd name="connsiteY91" fmla="*/ 345605 h 387977"/>
                  <a:gd name="connsiteX92" fmla="*/ 241616 w 337024"/>
                  <a:gd name="connsiteY92" fmla="*/ 330971 h 387977"/>
                  <a:gd name="connsiteX93" fmla="*/ 247050 w 337024"/>
                  <a:gd name="connsiteY93" fmla="*/ 325476 h 387977"/>
                  <a:gd name="connsiteX94" fmla="*/ 245259 w 337024"/>
                  <a:gd name="connsiteY94" fmla="*/ 316338 h 387977"/>
                  <a:gd name="connsiteX95" fmla="*/ 239826 w 337024"/>
                  <a:gd name="connsiteY95" fmla="*/ 300469 h 387977"/>
                  <a:gd name="connsiteX96" fmla="*/ 257979 w 337024"/>
                  <a:gd name="connsiteY96" fmla="*/ 287009 h 387977"/>
                  <a:gd name="connsiteX97" fmla="*/ 269463 w 337024"/>
                  <a:gd name="connsiteY97" fmla="*/ 271758 h 387977"/>
                  <a:gd name="connsiteX98" fmla="*/ 279157 w 337024"/>
                  <a:gd name="connsiteY98" fmla="*/ 271141 h 387977"/>
                  <a:gd name="connsiteX99" fmla="*/ 277922 w 337024"/>
                  <a:gd name="connsiteY99" fmla="*/ 256507 h 387977"/>
                  <a:gd name="connsiteX100" fmla="*/ 277305 w 337024"/>
                  <a:gd name="connsiteY100" fmla="*/ 251629 h 387977"/>
                  <a:gd name="connsiteX101" fmla="*/ 277922 w 337024"/>
                  <a:gd name="connsiteY101" fmla="*/ 236996 h 387977"/>
                  <a:gd name="connsiteX102" fmla="*/ 287616 w 337024"/>
                  <a:gd name="connsiteY102" fmla="*/ 215632 h 387977"/>
                  <a:gd name="connsiteX103" fmla="*/ 293050 w 337024"/>
                  <a:gd name="connsiteY103" fmla="*/ 208902 h 387977"/>
                  <a:gd name="connsiteX104" fmla="*/ 297310 w 337024"/>
                  <a:gd name="connsiteY104" fmla="*/ 205876 h 387977"/>
                  <a:gd name="connsiteX105" fmla="*/ 307004 w 337024"/>
                  <a:gd name="connsiteY105" fmla="*/ 210754 h 387977"/>
                  <a:gd name="connsiteX106" fmla="*/ 315463 w 337024"/>
                  <a:gd name="connsiteY106" fmla="*/ 212607 h 387977"/>
                  <a:gd name="connsiteX107" fmla="*/ 320279 w 337024"/>
                  <a:gd name="connsiteY107" fmla="*/ 211989 h 387977"/>
                  <a:gd name="connsiteX108" fmla="*/ 326330 w 337024"/>
                  <a:gd name="connsiteY108" fmla="*/ 210754 h 387977"/>
                  <a:gd name="connsiteX109" fmla="*/ 291260 w 337024"/>
                  <a:gd name="connsiteY109" fmla="*/ 179635 h 387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337024" h="387977">
                    <a:moveTo>
                      <a:pt x="257238" y="283242"/>
                    </a:moveTo>
                    <a:cubicBezTo>
                      <a:pt x="257238" y="283242"/>
                      <a:pt x="251186" y="289355"/>
                      <a:pt x="251186" y="282625"/>
                    </a:cubicBezTo>
                    <a:cubicBezTo>
                      <a:pt x="251186" y="282625"/>
                      <a:pt x="249952" y="278982"/>
                      <a:pt x="254213" y="280155"/>
                    </a:cubicBezTo>
                    <a:cubicBezTo>
                      <a:pt x="254213" y="280155"/>
                      <a:pt x="261436" y="279538"/>
                      <a:pt x="257238" y="283181"/>
                    </a:cubicBezTo>
                    <a:close/>
                    <a:moveTo>
                      <a:pt x="179254" y="355854"/>
                    </a:moveTo>
                    <a:cubicBezTo>
                      <a:pt x="179254" y="355854"/>
                      <a:pt x="172585" y="357707"/>
                      <a:pt x="174438" y="352829"/>
                    </a:cubicBezTo>
                    <a:cubicBezTo>
                      <a:pt x="174438" y="352829"/>
                      <a:pt x="177464" y="351594"/>
                      <a:pt x="179872" y="352829"/>
                    </a:cubicBezTo>
                    <a:cubicBezTo>
                      <a:pt x="179872" y="352829"/>
                      <a:pt x="180489" y="355854"/>
                      <a:pt x="179254" y="355854"/>
                    </a:cubicBezTo>
                    <a:close/>
                    <a:moveTo>
                      <a:pt x="291074" y="179449"/>
                    </a:moveTo>
                    <a:lnTo>
                      <a:pt x="290457" y="170929"/>
                    </a:lnTo>
                    <a:cubicBezTo>
                      <a:pt x="294717" y="168459"/>
                      <a:pt x="296508" y="161173"/>
                      <a:pt x="296508" y="161173"/>
                    </a:cubicBezTo>
                    <a:cubicBezTo>
                      <a:pt x="296508" y="156913"/>
                      <a:pt x="288049" y="151417"/>
                      <a:pt x="288049" y="151417"/>
                    </a:cubicBezTo>
                    <a:cubicBezTo>
                      <a:pt x="288666" y="145305"/>
                      <a:pt x="280762" y="143452"/>
                      <a:pt x="280762" y="143452"/>
                    </a:cubicBezTo>
                    <a:cubicBezTo>
                      <a:pt x="286196" y="131844"/>
                      <a:pt x="276502" y="132462"/>
                      <a:pt x="276502" y="132462"/>
                    </a:cubicBezTo>
                    <a:lnTo>
                      <a:pt x="275267" y="126349"/>
                    </a:lnTo>
                    <a:cubicBezTo>
                      <a:pt x="280701" y="120854"/>
                      <a:pt x="269216" y="122706"/>
                      <a:pt x="269216" y="122706"/>
                    </a:cubicBezTo>
                    <a:lnTo>
                      <a:pt x="269834" y="117211"/>
                    </a:lnTo>
                    <a:cubicBezTo>
                      <a:pt x="274094" y="117828"/>
                      <a:pt x="287370" y="117211"/>
                      <a:pt x="287370" y="117211"/>
                    </a:cubicBezTo>
                    <a:cubicBezTo>
                      <a:pt x="291012" y="111716"/>
                      <a:pt x="279528" y="104985"/>
                      <a:pt x="279528" y="104985"/>
                    </a:cubicBezTo>
                    <a:lnTo>
                      <a:pt x="277737" y="100725"/>
                    </a:lnTo>
                    <a:cubicBezTo>
                      <a:pt x="283788" y="100725"/>
                      <a:pt x="282553" y="92204"/>
                      <a:pt x="282553" y="92204"/>
                    </a:cubicBezTo>
                    <a:cubicBezTo>
                      <a:pt x="283171" y="84239"/>
                      <a:pt x="291630" y="95847"/>
                      <a:pt x="291630" y="95847"/>
                    </a:cubicBezTo>
                    <a:cubicBezTo>
                      <a:pt x="299471" y="98873"/>
                      <a:pt x="307375" y="91587"/>
                      <a:pt x="307375" y="91587"/>
                    </a:cubicBezTo>
                    <a:cubicBezTo>
                      <a:pt x="324910" y="89117"/>
                      <a:pt x="305584" y="82449"/>
                      <a:pt x="305584" y="82449"/>
                    </a:cubicBezTo>
                    <a:cubicBezTo>
                      <a:pt x="292864" y="72693"/>
                      <a:pt x="311018" y="67815"/>
                      <a:pt x="311018" y="67815"/>
                    </a:cubicBezTo>
                    <a:cubicBezTo>
                      <a:pt x="319477" y="78805"/>
                      <a:pt x="337012" y="61702"/>
                      <a:pt x="337012" y="61702"/>
                    </a:cubicBezTo>
                    <a:cubicBezTo>
                      <a:pt x="337629" y="54972"/>
                      <a:pt x="315834" y="49477"/>
                      <a:pt x="315834" y="49477"/>
                    </a:cubicBezTo>
                    <a:cubicBezTo>
                      <a:pt x="311573" y="41512"/>
                      <a:pt x="301941" y="42747"/>
                      <a:pt x="301941" y="42747"/>
                    </a:cubicBezTo>
                    <a:cubicBezTo>
                      <a:pt x="291691" y="45772"/>
                      <a:pt x="299533" y="39721"/>
                      <a:pt x="299533" y="39721"/>
                    </a:cubicBezTo>
                    <a:cubicBezTo>
                      <a:pt x="299533" y="34226"/>
                      <a:pt x="290457" y="40339"/>
                      <a:pt x="290457" y="40339"/>
                    </a:cubicBezTo>
                    <a:cubicBezTo>
                      <a:pt x="277182" y="40956"/>
                      <a:pt x="283788" y="28730"/>
                      <a:pt x="283788" y="28730"/>
                    </a:cubicBezTo>
                    <a:cubicBezTo>
                      <a:pt x="293482" y="15332"/>
                      <a:pt x="273539" y="13480"/>
                      <a:pt x="273539" y="13480"/>
                    </a:cubicBezTo>
                    <a:cubicBezTo>
                      <a:pt x="272921" y="-3006"/>
                      <a:pt x="269278" y="-536"/>
                      <a:pt x="267487" y="1872"/>
                    </a:cubicBezTo>
                    <a:cubicBezTo>
                      <a:pt x="267487" y="2489"/>
                      <a:pt x="266870" y="3724"/>
                      <a:pt x="266253" y="4897"/>
                    </a:cubicBezTo>
                    <a:cubicBezTo>
                      <a:pt x="262610" y="15270"/>
                      <a:pt x="258411" y="16505"/>
                      <a:pt x="258411" y="16505"/>
                    </a:cubicBezTo>
                    <a:lnTo>
                      <a:pt x="257176" y="11010"/>
                    </a:lnTo>
                    <a:cubicBezTo>
                      <a:pt x="263227" y="9775"/>
                      <a:pt x="260202" y="19"/>
                      <a:pt x="260202" y="19"/>
                    </a:cubicBezTo>
                    <a:cubicBezTo>
                      <a:pt x="251743" y="-598"/>
                      <a:pt x="252916" y="14035"/>
                      <a:pt x="252916" y="14035"/>
                    </a:cubicBezTo>
                    <a:lnTo>
                      <a:pt x="249273" y="17061"/>
                    </a:lnTo>
                    <a:cubicBezTo>
                      <a:pt x="245630" y="17061"/>
                      <a:pt x="242048" y="26816"/>
                      <a:pt x="242048" y="26816"/>
                    </a:cubicBezTo>
                    <a:cubicBezTo>
                      <a:pt x="234763" y="27434"/>
                      <a:pt x="236615" y="32929"/>
                      <a:pt x="236615" y="32929"/>
                    </a:cubicBezTo>
                    <a:cubicBezTo>
                      <a:pt x="235380" y="37807"/>
                      <a:pt x="228156" y="49415"/>
                      <a:pt x="228156" y="49415"/>
                    </a:cubicBezTo>
                    <a:cubicBezTo>
                      <a:pt x="222722" y="49415"/>
                      <a:pt x="217289" y="51885"/>
                      <a:pt x="217289" y="51885"/>
                    </a:cubicBezTo>
                    <a:cubicBezTo>
                      <a:pt x="208830" y="54910"/>
                      <a:pt x="216054" y="60406"/>
                      <a:pt x="216054" y="60406"/>
                    </a:cubicBezTo>
                    <a:cubicBezTo>
                      <a:pt x="222105" y="64048"/>
                      <a:pt x="210620" y="74422"/>
                      <a:pt x="210620" y="74422"/>
                    </a:cubicBezTo>
                    <a:lnTo>
                      <a:pt x="199136" y="74422"/>
                    </a:lnTo>
                    <a:cubicBezTo>
                      <a:pt x="197345" y="66456"/>
                      <a:pt x="191294" y="75039"/>
                      <a:pt x="191294" y="75039"/>
                    </a:cubicBezTo>
                    <a:cubicBezTo>
                      <a:pt x="186478" y="75039"/>
                      <a:pt x="182835" y="79917"/>
                      <a:pt x="182835" y="79917"/>
                    </a:cubicBezTo>
                    <a:cubicBezTo>
                      <a:pt x="161656" y="78065"/>
                      <a:pt x="165300" y="95785"/>
                      <a:pt x="165300" y="95785"/>
                    </a:cubicBezTo>
                    <a:cubicBezTo>
                      <a:pt x="155606" y="104924"/>
                      <a:pt x="135045" y="134253"/>
                      <a:pt x="135045" y="134253"/>
                    </a:cubicBezTo>
                    <a:cubicBezTo>
                      <a:pt x="124795" y="134253"/>
                      <a:pt x="104234" y="142773"/>
                      <a:pt x="104234" y="142773"/>
                    </a:cubicBezTo>
                    <a:cubicBezTo>
                      <a:pt x="80647" y="140921"/>
                      <a:pt x="83674" y="160494"/>
                      <a:pt x="83674" y="160494"/>
                    </a:cubicBezTo>
                    <a:cubicBezTo>
                      <a:pt x="73424" y="157468"/>
                      <a:pt x="72806" y="182475"/>
                      <a:pt x="72806" y="182475"/>
                    </a:cubicBezTo>
                    <a:cubicBezTo>
                      <a:pt x="66137" y="186118"/>
                      <a:pt x="76449" y="194083"/>
                      <a:pt x="80647" y="197109"/>
                    </a:cubicBezTo>
                    <a:cubicBezTo>
                      <a:pt x="67928" y="188588"/>
                      <a:pt x="53418" y="187970"/>
                      <a:pt x="53418" y="187970"/>
                    </a:cubicBezTo>
                    <a:cubicBezTo>
                      <a:pt x="46749" y="177597"/>
                      <a:pt x="29831" y="181858"/>
                      <a:pt x="29831" y="181858"/>
                    </a:cubicBezTo>
                    <a:cubicBezTo>
                      <a:pt x="18964" y="165372"/>
                      <a:pt x="12913" y="184328"/>
                      <a:pt x="12913" y="184328"/>
                    </a:cubicBezTo>
                    <a:cubicBezTo>
                      <a:pt x="-362" y="193466"/>
                      <a:pt x="2046" y="211804"/>
                      <a:pt x="2046" y="211804"/>
                    </a:cubicBezTo>
                    <a:cubicBezTo>
                      <a:pt x="-5239" y="234402"/>
                      <a:pt x="9271" y="233167"/>
                      <a:pt x="9271" y="233167"/>
                    </a:cubicBezTo>
                    <a:cubicBezTo>
                      <a:pt x="9271" y="238046"/>
                      <a:pt x="11679" y="248419"/>
                      <a:pt x="11679" y="248419"/>
                    </a:cubicBezTo>
                    <a:cubicBezTo>
                      <a:pt x="812" y="255766"/>
                      <a:pt x="14704" y="265522"/>
                      <a:pt x="14704" y="265522"/>
                    </a:cubicBezTo>
                    <a:cubicBezTo>
                      <a:pt x="8036" y="267992"/>
                      <a:pt x="12913" y="272252"/>
                      <a:pt x="12913" y="272252"/>
                    </a:cubicBezTo>
                    <a:cubicBezTo>
                      <a:pt x="31684" y="271635"/>
                      <a:pt x="28659" y="275895"/>
                      <a:pt x="28659" y="275895"/>
                    </a:cubicBezTo>
                    <a:cubicBezTo>
                      <a:pt x="19582" y="276512"/>
                      <a:pt x="18409" y="281390"/>
                      <a:pt x="18409" y="281390"/>
                    </a:cubicBezTo>
                    <a:cubicBezTo>
                      <a:pt x="14149" y="292998"/>
                      <a:pt x="25077" y="282008"/>
                      <a:pt x="25077" y="282008"/>
                    </a:cubicBezTo>
                    <a:cubicBezTo>
                      <a:pt x="34771" y="276512"/>
                      <a:pt x="37797" y="288738"/>
                      <a:pt x="37797" y="288738"/>
                    </a:cubicBezTo>
                    <a:lnTo>
                      <a:pt x="36562" y="299111"/>
                    </a:lnTo>
                    <a:cubicBezTo>
                      <a:pt x="22670" y="306459"/>
                      <a:pt x="40822" y="309484"/>
                      <a:pt x="40822" y="309484"/>
                    </a:cubicBezTo>
                    <a:cubicBezTo>
                      <a:pt x="37797" y="319857"/>
                      <a:pt x="43848" y="328378"/>
                      <a:pt x="43848" y="328378"/>
                    </a:cubicBezTo>
                    <a:cubicBezTo>
                      <a:pt x="43230" y="357707"/>
                      <a:pt x="52307" y="341221"/>
                      <a:pt x="52307" y="341221"/>
                    </a:cubicBezTo>
                    <a:lnTo>
                      <a:pt x="55949" y="341221"/>
                    </a:lnTo>
                    <a:cubicBezTo>
                      <a:pt x="71695" y="361350"/>
                      <a:pt x="77128" y="344246"/>
                      <a:pt x="77128" y="344246"/>
                    </a:cubicBezTo>
                    <a:lnTo>
                      <a:pt x="85587" y="344864"/>
                    </a:lnTo>
                    <a:cubicBezTo>
                      <a:pt x="88613" y="349124"/>
                      <a:pt x="91638" y="344246"/>
                      <a:pt x="91638" y="344246"/>
                    </a:cubicBezTo>
                    <a:cubicBezTo>
                      <a:pt x="97072" y="315535"/>
                      <a:pt x="95281" y="357089"/>
                      <a:pt x="95281" y="357089"/>
                    </a:cubicBezTo>
                    <a:cubicBezTo>
                      <a:pt x="94664" y="374810"/>
                      <a:pt x="107383" y="357089"/>
                      <a:pt x="107383" y="357089"/>
                    </a:cubicBezTo>
                    <a:lnTo>
                      <a:pt x="114051" y="354064"/>
                    </a:lnTo>
                    <a:cubicBezTo>
                      <a:pt x="114051" y="371167"/>
                      <a:pt x="126153" y="356534"/>
                      <a:pt x="126153" y="356534"/>
                    </a:cubicBezTo>
                    <a:cubicBezTo>
                      <a:pt x="128561" y="357768"/>
                      <a:pt x="133995" y="351656"/>
                      <a:pt x="133995" y="351656"/>
                    </a:cubicBezTo>
                    <a:cubicBezTo>
                      <a:pt x="133995" y="345543"/>
                      <a:pt x="140664" y="346778"/>
                      <a:pt x="140664" y="346778"/>
                    </a:cubicBezTo>
                    <a:cubicBezTo>
                      <a:pt x="139429" y="356534"/>
                      <a:pt x="152766" y="352273"/>
                      <a:pt x="152766" y="352273"/>
                    </a:cubicBezTo>
                    <a:cubicBezTo>
                      <a:pt x="156408" y="373020"/>
                      <a:pt x="166041" y="354126"/>
                      <a:pt x="166041" y="354126"/>
                    </a:cubicBezTo>
                    <a:lnTo>
                      <a:pt x="170857" y="354743"/>
                    </a:lnTo>
                    <a:cubicBezTo>
                      <a:pt x="172092" y="361473"/>
                      <a:pt x="185367" y="359003"/>
                      <a:pt x="185367" y="359003"/>
                    </a:cubicBezTo>
                    <a:cubicBezTo>
                      <a:pt x="182959" y="364499"/>
                      <a:pt x="186602" y="371229"/>
                      <a:pt x="186602" y="371229"/>
                    </a:cubicBezTo>
                    <a:lnTo>
                      <a:pt x="185984" y="377342"/>
                    </a:lnTo>
                    <a:cubicBezTo>
                      <a:pt x="185984" y="384690"/>
                      <a:pt x="187775" y="392593"/>
                      <a:pt x="194443" y="384690"/>
                    </a:cubicBezTo>
                    <a:cubicBezTo>
                      <a:pt x="201668" y="376724"/>
                      <a:pt x="233713" y="364561"/>
                      <a:pt x="233713" y="364561"/>
                    </a:cubicBezTo>
                    <a:cubicBezTo>
                      <a:pt x="230688" y="379194"/>
                      <a:pt x="236738" y="381046"/>
                      <a:pt x="236738" y="381046"/>
                    </a:cubicBezTo>
                    <a:cubicBezTo>
                      <a:pt x="247606" y="379811"/>
                      <a:pt x="239764" y="366413"/>
                      <a:pt x="239764" y="366413"/>
                    </a:cubicBezTo>
                    <a:cubicBezTo>
                      <a:pt x="240381" y="359065"/>
                      <a:pt x="237974" y="352953"/>
                      <a:pt x="237974" y="352953"/>
                    </a:cubicBezTo>
                    <a:lnTo>
                      <a:pt x="236183" y="345605"/>
                    </a:lnTo>
                    <a:cubicBezTo>
                      <a:pt x="240443" y="345605"/>
                      <a:pt x="241616" y="330971"/>
                      <a:pt x="241616" y="330971"/>
                    </a:cubicBezTo>
                    <a:lnTo>
                      <a:pt x="247050" y="325476"/>
                    </a:lnTo>
                    <a:cubicBezTo>
                      <a:pt x="254336" y="319981"/>
                      <a:pt x="245259" y="316338"/>
                      <a:pt x="245259" y="316338"/>
                    </a:cubicBezTo>
                    <a:cubicBezTo>
                      <a:pt x="246495" y="309608"/>
                      <a:pt x="239826" y="300469"/>
                      <a:pt x="239826" y="300469"/>
                    </a:cubicBezTo>
                    <a:cubicBezTo>
                      <a:pt x="244642" y="302939"/>
                      <a:pt x="257979" y="287009"/>
                      <a:pt x="257979" y="287009"/>
                    </a:cubicBezTo>
                    <a:cubicBezTo>
                      <a:pt x="262239" y="287009"/>
                      <a:pt x="269463" y="271758"/>
                      <a:pt x="269463" y="271758"/>
                    </a:cubicBezTo>
                    <a:lnTo>
                      <a:pt x="279157" y="271141"/>
                    </a:lnTo>
                    <a:cubicBezTo>
                      <a:pt x="286443" y="262620"/>
                      <a:pt x="277922" y="256507"/>
                      <a:pt x="277922" y="256507"/>
                    </a:cubicBezTo>
                    <a:lnTo>
                      <a:pt x="277305" y="251629"/>
                    </a:lnTo>
                    <a:cubicBezTo>
                      <a:pt x="280948" y="249777"/>
                      <a:pt x="277922" y="236996"/>
                      <a:pt x="277922" y="236996"/>
                    </a:cubicBezTo>
                    <a:cubicBezTo>
                      <a:pt x="281565" y="230883"/>
                      <a:pt x="287616" y="215632"/>
                      <a:pt x="287616" y="215632"/>
                    </a:cubicBezTo>
                    <a:cubicBezTo>
                      <a:pt x="292432" y="214397"/>
                      <a:pt x="293050" y="208902"/>
                      <a:pt x="293050" y="208902"/>
                    </a:cubicBezTo>
                    <a:cubicBezTo>
                      <a:pt x="290642" y="200381"/>
                      <a:pt x="297310" y="205876"/>
                      <a:pt x="297310" y="205876"/>
                    </a:cubicBezTo>
                    <a:cubicBezTo>
                      <a:pt x="297310" y="215632"/>
                      <a:pt x="307004" y="210754"/>
                      <a:pt x="307004" y="210754"/>
                    </a:cubicBezTo>
                    <a:cubicBezTo>
                      <a:pt x="310647" y="219275"/>
                      <a:pt x="315463" y="212607"/>
                      <a:pt x="315463" y="212607"/>
                    </a:cubicBezTo>
                    <a:lnTo>
                      <a:pt x="320279" y="211989"/>
                    </a:lnTo>
                    <a:cubicBezTo>
                      <a:pt x="323305" y="218102"/>
                      <a:pt x="326330" y="210754"/>
                      <a:pt x="326330" y="210754"/>
                    </a:cubicBezTo>
                    <a:cubicBezTo>
                      <a:pt x="335406" y="202233"/>
                      <a:pt x="291260" y="179635"/>
                      <a:pt x="291260" y="17963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59B4FD04-F8A4-68DA-49DA-445DA38EE93C}"/>
                  </a:ext>
                </a:extLst>
              </p:cNvPr>
              <p:cNvSpPr/>
              <p:nvPr/>
            </p:nvSpPr>
            <p:spPr>
              <a:xfrm>
                <a:off x="10554729" y="3655354"/>
                <a:ext cx="656459" cy="359884"/>
              </a:xfrm>
              <a:custGeom>
                <a:avLst/>
                <a:gdLst>
                  <a:gd name="connsiteX0" fmla="*/ 384179 w 656459"/>
                  <a:gd name="connsiteY0" fmla="*/ 276387 h 359884"/>
                  <a:gd name="connsiteX1" fmla="*/ 387821 w 656459"/>
                  <a:gd name="connsiteY1" fmla="*/ 272683 h 359884"/>
                  <a:gd name="connsiteX2" fmla="*/ 384179 w 656459"/>
                  <a:gd name="connsiteY2" fmla="*/ 276387 h 359884"/>
                  <a:gd name="connsiteX3" fmla="*/ 273964 w 656459"/>
                  <a:gd name="connsiteY3" fmla="*/ 274535 h 359884"/>
                  <a:gd name="connsiteX4" fmla="*/ 261801 w 656459"/>
                  <a:gd name="connsiteY4" fmla="*/ 274535 h 359884"/>
                  <a:gd name="connsiteX5" fmla="*/ 268531 w 656459"/>
                  <a:gd name="connsiteY5" fmla="*/ 270830 h 359884"/>
                  <a:gd name="connsiteX6" fmla="*/ 274026 w 656459"/>
                  <a:gd name="connsiteY6" fmla="*/ 274535 h 359884"/>
                  <a:gd name="connsiteX7" fmla="*/ 649743 w 656459"/>
                  <a:gd name="connsiteY7" fmla="*/ 350234 h 359884"/>
                  <a:gd name="connsiteX8" fmla="*/ 638752 w 656459"/>
                  <a:gd name="connsiteY8" fmla="*/ 343380 h 359884"/>
                  <a:gd name="connsiteX9" fmla="*/ 625971 w 656459"/>
                  <a:gd name="connsiteY9" fmla="*/ 332822 h 359884"/>
                  <a:gd name="connsiteX10" fmla="*/ 610721 w 656459"/>
                  <a:gd name="connsiteY10" fmla="*/ 321029 h 359884"/>
                  <a:gd name="connsiteX11" fmla="*/ 607695 w 656459"/>
                  <a:gd name="connsiteY11" fmla="*/ 314175 h 359884"/>
                  <a:gd name="connsiteX12" fmla="*/ 611955 w 656459"/>
                  <a:gd name="connsiteY12" fmla="*/ 307321 h 359884"/>
                  <a:gd name="connsiteX13" fmla="*/ 598556 w 656459"/>
                  <a:gd name="connsiteY13" fmla="*/ 304851 h 359884"/>
                  <a:gd name="connsiteX14" fmla="*/ 588184 w 656459"/>
                  <a:gd name="connsiteY14" fmla="*/ 304851 h 359884"/>
                  <a:gd name="connsiteX15" fmla="*/ 577193 w 656459"/>
                  <a:gd name="connsiteY15" fmla="*/ 287501 h 359884"/>
                  <a:gd name="connsiteX16" fmla="*/ 564412 w 656459"/>
                  <a:gd name="connsiteY16" fmla="*/ 265150 h 359884"/>
                  <a:gd name="connsiteX17" fmla="*/ 535762 w 656459"/>
                  <a:gd name="connsiteY17" fmla="*/ 231622 h 359884"/>
                  <a:gd name="connsiteX18" fmla="*/ 536997 w 656459"/>
                  <a:gd name="connsiteY18" fmla="*/ 223534 h 359884"/>
                  <a:gd name="connsiteX19" fmla="*/ 557681 w 656459"/>
                  <a:gd name="connsiteY19" fmla="*/ 223534 h 359884"/>
                  <a:gd name="connsiteX20" fmla="*/ 563177 w 656459"/>
                  <a:gd name="connsiteY20" fmla="*/ 208653 h 359884"/>
                  <a:gd name="connsiteX21" fmla="*/ 538232 w 656459"/>
                  <a:gd name="connsiteY21" fmla="*/ 195008 h 359884"/>
                  <a:gd name="connsiteX22" fmla="*/ 493776 w 656459"/>
                  <a:gd name="connsiteY22" fmla="*/ 175125 h 359884"/>
                  <a:gd name="connsiteX23" fmla="*/ 493776 w 656459"/>
                  <a:gd name="connsiteY23" fmla="*/ 154009 h 359884"/>
                  <a:gd name="connsiteX24" fmla="*/ 471857 w 656459"/>
                  <a:gd name="connsiteY24" fmla="*/ 137894 h 359884"/>
                  <a:gd name="connsiteX25" fmla="*/ 449320 w 656459"/>
                  <a:gd name="connsiteY25" fmla="*/ 124248 h 359884"/>
                  <a:gd name="connsiteX26" fmla="*/ 442033 w 656459"/>
                  <a:gd name="connsiteY26" fmla="*/ 123013 h 359884"/>
                  <a:gd name="connsiteX27" fmla="*/ 404863 w 656459"/>
                  <a:gd name="connsiteY27" fmla="*/ 105663 h 359884"/>
                  <a:gd name="connsiteX28" fmla="*/ 360407 w 656459"/>
                  <a:gd name="connsiteY28" fmla="*/ 87078 h 359884"/>
                  <a:gd name="connsiteX29" fmla="*/ 331202 w 656459"/>
                  <a:gd name="connsiteY29" fmla="*/ 80224 h 359884"/>
                  <a:gd name="connsiteX30" fmla="*/ 297118 w 656459"/>
                  <a:gd name="connsiteY30" fmla="*/ 69666 h 359884"/>
                  <a:gd name="connsiteX31" fmla="*/ 258157 w 656459"/>
                  <a:gd name="connsiteY31" fmla="*/ 46696 h 359884"/>
                  <a:gd name="connsiteX32" fmla="*/ 227717 w 656459"/>
                  <a:gd name="connsiteY32" fmla="*/ 45461 h 359884"/>
                  <a:gd name="connsiteX33" fmla="*/ 219197 w 656459"/>
                  <a:gd name="connsiteY33" fmla="*/ 60342 h 359884"/>
                  <a:gd name="connsiteX34" fmla="*/ 198512 w 656459"/>
                  <a:gd name="connsiteY34" fmla="*/ 67196 h 359884"/>
                  <a:gd name="connsiteX35" fmla="*/ 182088 w 656459"/>
                  <a:gd name="connsiteY35" fmla="*/ 81459 h 359884"/>
                  <a:gd name="connsiteX36" fmla="*/ 177827 w 656459"/>
                  <a:gd name="connsiteY36" fmla="*/ 89547 h 359884"/>
                  <a:gd name="connsiteX37" fmla="*/ 160168 w 656459"/>
                  <a:gd name="connsiteY37" fmla="*/ 104428 h 359884"/>
                  <a:gd name="connsiteX38" fmla="*/ 141892 w 656459"/>
                  <a:gd name="connsiteY38" fmla="*/ 105663 h 359884"/>
                  <a:gd name="connsiteX39" fmla="*/ 126086 w 656459"/>
                  <a:gd name="connsiteY39" fmla="*/ 87078 h 359884"/>
                  <a:gd name="connsiteX40" fmla="*/ 116329 w 656459"/>
                  <a:gd name="connsiteY40" fmla="*/ 65961 h 359884"/>
                  <a:gd name="connsiteX41" fmla="*/ 113921 w 656459"/>
                  <a:gd name="connsiteY41" fmla="*/ 44227 h 359884"/>
                  <a:gd name="connsiteX42" fmla="*/ 112687 w 656459"/>
                  <a:gd name="connsiteY42" fmla="*/ 21257 h 359884"/>
                  <a:gd name="connsiteX43" fmla="*/ 107191 w 656459"/>
                  <a:gd name="connsiteY43" fmla="*/ 12552 h 359884"/>
                  <a:gd name="connsiteX44" fmla="*/ 98671 w 656459"/>
                  <a:gd name="connsiteY44" fmla="*/ 10699 h 359884"/>
                  <a:gd name="connsiteX45" fmla="*/ 87680 w 656459"/>
                  <a:gd name="connsiteY45" fmla="*/ 11934 h 359884"/>
                  <a:gd name="connsiteX46" fmla="*/ 72429 w 656459"/>
                  <a:gd name="connsiteY46" fmla="*/ 2610 h 359884"/>
                  <a:gd name="connsiteX47" fmla="*/ 41371 w 656459"/>
                  <a:gd name="connsiteY47" fmla="*/ 11934 h 359884"/>
                  <a:gd name="connsiteX48" fmla="*/ 32850 w 656459"/>
                  <a:gd name="connsiteY48" fmla="*/ 12552 h 359884"/>
                  <a:gd name="connsiteX49" fmla="*/ 23712 w 656459"/>
                  <a:gd name="connsiteY49" fmla="*/ 17491 h 359884"/>
                  <a:gd name="connsiteX50" fmla="*/ 13340 w 656459"/>
                  <a:gd name="connsiteY50" fmla="*/ 26815 h 359884"/>
                  <a:gd name="connsiteX51" fmla="*/ 6053 w 656459"/>
                  <a:gd name="connsiteY51" fmla="*/ 13786 h 359884"/>
                  <a:gd name="connsiteX52" fmla="*/ 3028 w 656459"/>
                  <a:gd name="connsiteY52" fmla="*/ 26197 h 359884"/>
                  <a:gd name="connsiteX53" fmla="*/ 18834 w 656459"/>
                  <a:gd name="connsiteY53" fmla="*/ 38608 h 359884"/>
                  <a:gd name="connsiteX54" fmla="*/ 32233 w 656459"/>
                  <a:gd name="connsiteY54" fmla="*/ 38608 h 359884"/>
                  <a:gd name="connsiteX55" fmla="*/ 45632 w 656459"/>
                  <a:gd name="connsiteY55" fmla="*/ 39843 h 359884"/>
                  <a:gd name="connsiteX56" fmla="*/ 52917 w 656459"/>
                  <a:gd name="connsiteY56" fmla="*/ 61577 h 359884"/>
                  <a:gd name="connsiteX57" fmla="*/ 102870 w 656459"/>
                  <a:gd name="connsiteY57" fmla="*/ 64047 h 359884"/>
                  <a:gd name="connsiteX58" fmla="*/ 105277 w 656459"/>
                  <a:gd name="connsiteY58" fmla="*/ 77692 h 359884"/>
                  <a:gd name="connsiteX59" fmla="*/ 91261 w 656459"/>
                  <a:gd name="connsiteY59" fmla="*/ 77075 h 359884"/>
                  <a:gd name="connsiteX60" fmla="*/ 85766 w 656459"/>
                  <a:gd name="connsiteY60" fmla="*/ 72135 h 359884"/>
                  <a:gd name="connsiteX61" fmla="*/ 71750 w 656459"/>
                  <a:gd name="connsiteY61" fmla="*/ 83929 h 359884"/>
                  <a:gd name="connsiteX62" fmla="*/ 65637 w 656459"/>
                  <a:gd name="connsiteY62" fmla="*/ 83929 h 359884"/>
                  <a:gd name="connsiteX63" fmla="*/ 47978 w 656459"/>
                  <a:gd name="connsiteY63" fmla="*/ 83311 h 359884"/>
                  <a:gd name="connsiteX64" fmla="*/ 61376 w 656459"/>
                  <a:gd name="connsiteY64" fmla="*/ 94487 h 359884"/>
                  <a:gd name="connsiteX65" fmla="*/ 76628 w 656459"/>
                  <a:gd name="connsiteY65" fmla="*/ 111837 h 359884"/>
                  <a:gd name="connsiteX66" fmla="*/ 75393 w 656459"/>
                  <a:gd name="connsiteY66" fmla="*/ 132954 h 359884"/>
                  <a:gd name="connsiteX67" fmla="*/ 93670 w 656459"/>
                  <a:gd name="connsiteY67" fmla="*/ 113072 h 359884"/>
                  <a:gd name="connsiteX68" fmla="*/ 103425 w 656459"/>
                  <a:gd name="connsiteY68" fmla="*/ 90103 h 359884"/>
                  <a:gd name="connsiteX69" fmla="*/ 108920 w 656459"/>
                  <a:gd name="connsiteY69" fmla="*/ 97574 h 359884"/>
                  <a:gd name="connsiteX70" fmla="*/ 102808 w 656459"/>
                  <a:gd name="connsiteY70" fmla="*/ 105663 h 359884"/>
                  <a:gd name="connsiteX71" fmla="*/ 134483 w 656459"/>
                  <a:gd name="connsiteY71" fmla="*/ 126162 h 359884"/>
                  <a:gd name="connsiteX72" fmla="*/ 174679 w 656459"/>
                  <a:gd name="connsiteY72" fmla="*/ 143512 h 359884"/>
                  <a:gd name="connsiteX73" fmla="*/ 241672 w 656459"/>
                  <a:gd name="connsiteY73" fmla="*/ 172656 h 359884"/>
                  <a:gd name="connsiteX74" fmla="*/ 255070 w 656459"/>
                  <a:gd name="connsiteY74" fmla="*/ 198712 h 359884"/>
                  <a:gd name="connsiteX75" fmla="*/ 272112 w 656459"/>
                  <a:gd name="connsiteY75" fmla="*/ 222916 h 359884"/>
                  <a:gd name="connsiteX76" fmla="*/ 266616 w 656459"/>
                  <a:gd name="connsiteY76" fmla="*/ 227238 h 359884"/>
                  <a:gd name="connsiteX77" fmla="*/ 262973 w 656459"/>
                  <a:gd name="connsiteY77" fmla="*/ 234092 h 359884"/>
                  <a:gd name="connsiteX78" fmla="*/ 275755 w 656459"/>
                  <a:gd name="connsiteY78" fmla="*/ 240946 h 359884"/>
                  <a:gd name="connsiteX79" fmla="*/ 275755 w 656459"/>
                  <a:gd name="connsiteY79" fmla="*/ 248417 h 359884"/>
                  <a:gd name="connsiteX80" fmla="*/ 281250 w 656459"/>
                  <a:gd name="connsiteY80" fmla="*/ 257123 h 359884"/>
                  <a:gd name="connsiteX81" fmla="*/ 275755 w 656459"/>
                  <a:gd name="connsiteY81" fmla="*/ 256505 h 359884"/>
                  <a:gd name="connsiteX82" fmla="*/ 270877 w 656459"/>
                  <a:gd name="connsiteY82" fmla="*/ 252801 h 359884"/>
                  <a:gd name="connsiteX83" fmla="*/ 267851 w 656459"/>
                  <a:gd name="connsiteY83" fmla="*/ 244095 h 359884"/>
                  <a:gd name="connsiteX84" fmla="*/ 235559 w 656459"/>
                  <a:gd name="connsiteY84" fmla="*/ 268916 h 359884"/>
                  <a:gd name="connsiteX85" fmla="*/ 238585 w 656459"/>
                  <a:gd name="connsiteY85" fmla="*/ 281327 h 359884"/>
                  <a:gd name="connsiteX86" fmla="*/ 275755 w 656459"/>
                  <a:gd name="connsiteY86" fmla="*/ 281327 h 359884"/>
                  <a:gd name="connsiteX87" fmla="*/ 284893 w 656459"/>
                  <a:gd name="connsiteY87" fmla="*/ 273856 h 359884"/>
                  <a:gd name="connsiteX88" fmla="*/ 295884 w 656459"/>
                  <a:gd name="connsiteY88" fmla="*/ 276325 h 359884"/>
                  <a:gd name="connsiteX89" fmla="*/ 311135 w 656459"/>
                  <a:gd name="connsiteY89" fmla="*/ 268854 h 359884"/>
                  <a:gd name="connsiteX90" fmla="*/ 337932 w 656459"/>
                  <a:gd name="connsiteY90" fmla="*/ 306086 h 359884"/>
                  <a:gd name="connsiteX91" fmla="*/ 351331 w 656459"/>
                  <a:gd name="connsiteY91" fmla="*/ 310409 h 359884"/>
                  <a:gd name="connsiteX92" fmla="*/ 360469 w 656459"/>
                  <a:gd name="connsiteY92" fmla="*/ 309791 h 359884"/>
                  <a:gd name="connsiteX93" fmla="*/ 388501 w 656459"/>
                  <a:gd name="connsiteY93" fmla="*/ 310409 h 359884"/>
                  <a:gd name="connsiteX94" fmla="*/ 403135 w 656459"/>
                  <a:gd name="connsiteY94" fmla="*/ 310409 h 359884"/>
                  <a:gd name="connsiteX95" fmla="*/ 410420 w 656459"/>
                  <a:gd name="connsiteY95" fmla="*/ 301702 h 359884"/>
                  <a:gd name="connsiteX96" fmla="*/ 418941 w 656459"/>
                  <a:gd name="connsiteY96" fmla="*/ 297381 h 359884"/>
                  <a:gd name="connsiteX97" fmla="*/ 404925 w 656459"/>
                  <a:gd name="connsiteY97" fmla="*/ 283735 h 359884"/>
                  <a:gd name="connsiteX98" fmla="*/ 409803 w 656459"/>
                  <a:gd name="connsiteY98" fmla="*/ 277560 h 359884"/>
                  <a:gd name="connsiteX99" fmla="*/ 423202 w 656459"/>
                  <a:gd name="connsiteY99" fmla="*/ 276325 h 359884"/>
                  <a:gd name="connsiteX100" fmla="*/ 418941 w 656459"/>
                  <a:gd name="connsiteY100" fmla="*/ 268237 h 359884"/>
                  <a:gd name="connsiteX101" fmla="*/ 431104 w 656459"/>
                  <a:gd name="connsiteY101" fmla="*/ 268854 h 359884"/>
                  <a:gd name="connsiteX102" fmla="*/ 431722 w 656459"/>
                  <a:gd name="connsiteY102" fmla="*/ 258913 h 359884"/>
                  <a:gd name="connsiteX103" fmla="*/ 441478 w 656459"/>
                  <a:gd name="connsiteY103" fmla="*/ 260148 h 359884"/>
                  <a:gd name="connsiteX104" fmla="*/ 449381 w 656459"/>
                  <a:gd name="connsiteY104" fmla="*/ 252677 h 359884"/>
                  <a:gd name="connsiteX105" fmla="*/ 464632 w 656459"/>
                  <a:gd name="connsiteY105" fmla="*/ 252060 h 359884"/>
                  <a:gd name="connsiteX106" fmla="*/ 490195 w 656459"/>
                  <a:gd name="connsiteY106" fmla="*/ 266323 h 359884"/>
                  <a:gd name="connsiteX107" fmla="*/ 512732 w 656459"/>
                  <a:gd name="connsiteY107" fmla="*/ 275029 h 359884"/>
                  <a:gd name="connsiteX108" fmla="*/ 524278 w 656459"/>
                  <a:gd name="connsiteY108" fmla="*/ 294293 h 359884"/>
                  <a:gd name="connsiteX109" fmla="*/ 531563 w 656459"/>
                  <a:gd name="connsiteY109" fmla="*/ 301147 h 359884"/>
                  <a:gd name="connsiteX110" fmla="*/ 551075 w 656459"/>
                  <a:gd name="connsiteY110" fmla="*/ 323498 h 359884"/>
                  <a:gd name="connsiteX111" fmla="*/ 578489 w 656459"/>
                  <a:gd name="connsiteY111" fmla="*/ 338379 h 359884"/>
                  <a:gd name="connsiteX112" fmla="*/ 594296 w 656459"/>
                  <a:gd name="connsiteY112" fmla="*/ 342084 h 359884"/>
                  <a:gd name="connsiteX113" fmla="*/ 606460 w 656459"/>
                  <a:gd name="connsiteY113" fmla="*/ 347641 h 359884"/>
                  <a:gd name="connsiteX114" fmla="*/ 635665 w 656459"/>
                  <a:gd name="connsiteY114" fmla="*/ 353198 h 359884"/>
                  <a:gd name="connsiteX115" fmla="*/ 646656 w 656459"/>
                  <a:gd name="connsiteY115" fmla="*/ 359372 h 359884"/>
                  <a:gd name="connsiteX116" fmla="*/ 649681 w 656459"/>
                  <a:gd name="connsiteY116" fmla="*/ 350049 h 35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656459" h="359884">
                    <a:moveTo>
                      <a:pt x="384179" y="276387"/>
                    </a:moveTo>
                    <a:cubicBezTo>
                      <a:pt x="384179" y="276387"/>
                      <a:pt x="376275" y="264594"/>
                      <a:pt x="387821" y="272683"/>
                    </a:cubicBezTo>
                    <a:cubicBezTo>
                      <a:pt x="387821" y="272683"/>
                      <a:pt x="392082" y="284476"/>
                      <a:pt x="384179" y="276387"/>
                    </a:cubicBezTo>
                    <a:close/>
                    <a:moveTo>
                      <a:pt x="273964" y="274535"/>
                    </a:moveTo>
                    <a:cubicBezTo>
                      <a:pt x="273964" y="274535"/>
                      <a:pt x="265443" y="277622"/>
                      <a:pt x="261801" y="274535"/>
                    </a:cubicBezTo>
                    <a:cubicBezTo>
                      <a:pt x="261801" y="274535"/>
                      <a:pt x="263035" y="271448"/>
                      <a:pt x="268531" y="270830"/>
                    </a:cubicBezTo>
                    <a:cubicBezTo>
                      <a:pt x="268531" y="270830"/>
                      <a:pt x="276434" y="265273"/>
                      <a:pt x="274026" y="274535"/>
                    </a:cubicBezTo>
                    <a:close/>
                    <a:moveTo>
                      <a:pt x="649743" y="350234"/>
                    </a:moveTo>
                    <a:cubicBezTo>
                      <a:pt x="649743" y="343380"/>
                      <a:pt x="638752" y="343380"/>
                      <a:pt x="638752" y="343380"/>
                    </a:cubicBezTo>
                    <a:cubicBezTo>
                      <a:pt x="637518" y="337206"/>
                      <a:pt x="625971" y="332822"/>
                      <a:pt x="625971" y="332822"/>
                    </a:cubicBezTo>
                    <a:cubicBezTo>
                      <a:pt x="644248" y="327882"/>
                      <a:pt x="610721" y="321029"/>
                      <a:pt x="610721" y="321029"/>
                    </a:cubicBezTo>
                    <a:lnTo>
                      <a:pt x="607695" y="314175"/>
                    </a:lnTo>
                    <a:lnTo>
                      <a:pt x="611955" y="307321"/>
                    </a:lnTo>
                    <a:cubicBezTo>
                      <a:pt x="618068" y="299233"/>
                      <a:pt x="598556" y="304851"/>
                      <a:pt x="598556" y="304851"/>
                    </a:cubicBezTo>
                    <a:lnTo>
                      <a:pt x="588184" y="304851"/>
                    </a:lnTo>
                    <a:cubicBezTo>
                      <a:pt x="588801" y="288736"/>
                      <a:pt x="577193" y="287501"/>
                      <a:pt x="577193" y="287501"/>
                    </a:cubicBezTo>
                    <a:cubicBezTo>
                      <a:pt x="582688" y="273856"/>
                      <a:pt x="564412" y="265150"/>
                      <a:pt x="564412" y="265150"/>
                    </a:cubicBezTo>
                    <a:cubicBezTo>
                      <a:pt x="551013" y="255209"/>
                      <a:pt x="535762" y="231622"/>
                      <a:pt x="535762" y="231622"/>
                    </a:cubicBezTo>
                    <a:lnTo>
                      <a:pt x="536997" y="223534"/>
                    </a:lnTo>
                    <a:lnTo>
                      <a:pt x="557681" y="223534"/>
                    </a:lnTo>
                    <a:cubicBezTo>
                      <a:pt x="571697" y="223534"/>
                      <a:pt x="563177" y="208653"/>
                      <a:pt x="563177" y="208653"/>
                    </a:cubicBezTo>
                    <a:cubicBezTo>
                      <a:pt x="556447" y="195008"/>
                      <a:pt x="538232" y="195008"/>
                      <a:pt x="538232" y="195008"/>
                    </a:cubicBezTo>
                    <a:cubicBezTo>
                      <a:pt x="522981" y="181979"/>
                      <a:pt x="493776" y="175125"/>
                      <a:pt x="493776" y="175125"/>
                    </a:cubicBezTo>
                    <a:cubicBezTo>
                      <a:pt x="502296" y="164567"/>
                      <a:pt x="493776" y="154009"/>
                      <a:pt x="493776" y="154009"/>
                    </a:cubicBezTo>
                    <a:cubicBezTo>
                      <a:pt x="490750" y="140363"/>
                      <a:pt x="471857" y="137894"/>
                      <a:pt x="471857" y="137894"/>
                    </a:cubicBezTo>
                    <a:cubicBezTo>
                      <a:pt x="457840" y="111220"/>
                      <a:pt x="449320" y="124248"/>
                      <a:pt x="449320" y="124248"/>
                    </a:cubicBezTo>
                    <a:lnTo>
                      <a:pt x="442033" y="123013"/>
                    </a:lnTo>
                    <a:cubicBezTo>
                      <a:pt x="424374" y="103131"/>
                      <a:pt x="404863" y="105663"/>
                      <a:pt x="404863" y="105663"/>
                    </a:cubicBezTo>
                    <a:lnTo>
                      <a:pt x="360407" y="87078"/>
                    </a:lnTo>
                    <a:cubicBezTo>
                      <a:pt x="348861" y="77754"/>
                      <a:pt x="331202" y="80224"/>
                      <a:pt x="331202" y="80224"/>
                    </a:cubicBezTo>
                    <a:cubicBezTo>
                      <a:pt x="330584" y="68431"/>
                      <a:pt x="297118" y="69666"/>
                      <a:pt x="297118" y="69666"/>
                    </a:cubicBezTo>
                    <a:cubicBezTo>
                      <a:pt x="292240" y="61577"/>
                      <a:pt x="258157" y="46696"/>
                      <a:pt x="258157" y="46696"/>
                    </a:cubicBezTo>
                    <a:cubicBezTo>
                      <a:pt x="233768" y="32433"/>
                      <a:pt x="227717" y="45461"/>
                      <a:pt x="227717" y="45461"/>
                    </a:cubicBezTo>
                    <a:cubicBezTo>
                      <a:pt x="208823" y="48549"/>
                      <a:pt x="219197" y="60342"/>
                      <a:pt x="219197" y="60342"/>
                    </a:cubicBezTo>
                    <a:cubicBezTo>
                      <a:pt x="213701" y="60342"/>
                      <a:pt x="198512" y="67196"/>
                      <a:pt x="198512" y="67196"/>
                    </a:cubicBezTo>
                    <a:cubicBezTo>
                      <a:pt x="194869" y="56020"/>
                      <a:pt x="182088" y="81459"/>
                      <a:pt x="182088" y="81459"/>
                    </a:cubicBezTo>
                    <a:cubicBezTo>
                      <a:pt x="177827" y="80224"/>
                      <a:pt x="177827" y="89547"/>
                      <a:pt x="177827" y="89547"/>
                    </a:cubicBezTo>
                    <a:cubicBezTo>
                      <a:pt x="169924" y="90782"/>
                      <a:pt x="160168" y="104428"/>
                      <a:pt x="160168" y="104428"/>
                    </a:cubicBezTo>
                    <a:lnTo>
                      <a:pt x="141892" y="105663"/>
                    </a:lnTo>
                    <a:cubicBezTo>
                      <a:pt x="141892" y="87078"/>
                      <a:pt x="126086" y="87078"/>
                      <a:pt x="126086" y="87078"/>
                    </a:cubicBezTo>
                    <a:cubicBezTo>
                      <a:pt x="126086" y="78989"/>
                      <a:pt x="116329" y="65961"/>
                      <a:pt x="116329" y="65961"/>
                    </a:cubicBezTo>
                    <a:lnTo>
                      <a:pt x="113921" y="44227"/>
                    </a:lnTo>
                    <a:cubicBezTo>
                      <a:pt x="122442" y="36138"/>
                      <a:pt x="112687" y="21257"/>
                      <a:pt x="112687" y="21257"/>
                    </a:cubicBezTo>
                    <a:cubicBezTo>
                      <a:pt x="119417" y="12552"/>
                      <a:pt x="107191" y="12552"/>
                      <a:pt x="107191" y="12552"/>
                    </a:cubicBezTo>
                    <a:cubicBezTo>
                      <a:pt x="102931" y="17491"/>
                      <a:pt x="98671" y="10699"/>
                      <a:pt x="98671" y="10699"/>
                    </a:cubicBezTo>
                    <a:lnTo>
                      <a:pt x="87680" y="11934"/>
                    </a:lnTo>
                    <a:cubicBezTo>
                      <a:pt x="85828" y="4463"/>
                      <a:pt x="72429" y="2610"/>
                      <a:pt x="72429" y="2610"/>
                    </a:cubicBezTo>
                    <a:cubicBezTo>
                      <a:pt x="56623" y="-6713"/>
                      <a:pt x="41371" y="11934"/>
                      <a:pt x="41371" y="11934"/>
                    </a:cubicBezTo>
                    <a:lnTo>
                      <a:pt x="32850" y="12552"/>
                    </a:lnTo>
                    <a:cubicBezTo>
                      <a:pt x="19452" y="11934"/>
                      <a:pt x="23712" y="17491"/>
                      <a:pt x="23712" y="17491"/>
                    </a:cubicBezTo>
                    <a:cubicBezTo>
                      <a:pt x="24948" y="32371"/>
                      <a:pt x="13340" y="26815"/>
                      <a:pt x="13340" y="26815"/>
                    </a:cubicBezTo>
                    <a:cubicBezTo>
                      <a:pt x="19452" y="21257"/>
                      <a:pt x="6053" y="13786"/>
                      <a:pt x="6053" y="13786"/>
                    </a:cubicBezTo>
                    <a:cubicBezTo>
                      <a:pt x="-5493" y="11317"/>
                      <a:pt x="3028" y="26197"/>
                      <a:pt x="3028" y="26197"/>
                    </a:cubicBezTo>
                    <a:cubicBezTo>
                      <a:pt x="12783" y="44782"/>
                      <a:pt x="18834" y="38608"/>
                      <a:pt x="18834" y="38608"/>
                    </a:cubicBezTo>
                    <a:cubicBezTo>
                      <a:pt x="24330" y="33668"/>
                      <a:pt x="32233" y="38608"/>
                      <a:pt x="32233" y="38608"/>
                    </a:cubicBezTo>
                    <a:cubicBezTo>
                      <a:pt x="35876" y="42313"/>
                      <a:pt x="45632" y="39843"/>
                      <a:pt x="45632" y="39843"/>
                    </a:cubicBezTo>
                    <a:cubicBezTo>
                      <a:pt x="41988" y="61577"/>
                      <a:pt x="52917" y="61577"/>
                      <a:pt x="52917" y="61577"/>
                    </a:cubicBezTo>
                    <a:cubicBezTo>
                      <a:pt x="69959" y="69666"/>
                      <a:pt x="102870" y="64047"/>
                      <a:pt x="102870" y="64047"/>
                    </a:cubicBezTo>
                    <a:cubicBezTo>
                      <a:pt x="111390" y="55958"/>
                      <a:pt x="105277" y="77692"/>
                      <a:pt x="105277" y="77692"/>
                    </a:cubicBezTo>
                    <a:lnTo>
                      <a:pt x="91261" y="77075"/>
                    </a:lnTo>
                    <a:cubicBezTo>
                      <a:pt x="91261" y="73370"/>
                      <a:pt x="85766" y="72135"/>
                      <a:pt x="85766" y="72135"/>
                    </a:cubicBezTo>
                    <a:cubicBezTo>
                      <a:pt x="77863" y="73987"/>
                      <a:pt x="71750" y="83929"/>
                      <a:pt x="71750" y="83929"/>
                    </a:cubicBezTo>
                    <a:lnTo>
                      <a:pt x="65637" y="83929"/>
                    </a:lnTo>
                    <a:cubicBezTo>
                      <a:pt x="65637" y="77075"/>
                      <a:pt x="47978" y="83311"/>
                      <a:pt x="47978" y="83311"/>
                    </a:cubicBezTo>
                    <a:cubicBezTo>
                      <a:pt x="36432" y="92634"/>
                      <a:pt x="61376" y="94487"/>
                      <a:pt x="61376" y="94487"/>
                    </a:cubicBezTo>
                    <a:cubicBezTo>
                      <a:pt x="66255" y="96957"/>
                      <a:pt x="76628" y="111837"/>
                      <a:pt x="76628" y="111837"/>
                    </a:cubicBezTo>
                    <a:cubicBezTo>
                      <a:pt x="65082" y="111837"/>
                      <a:pt x="75393" y="132954"/>
                      <a:pt x="75393" y="132954"/>
                    </a:cubicBezTo>
                    <a:cubicBezTo>
                      <a:pt x="87556" y="137276"/>
                      <a:pt x="93670" y="113072"/>
                      <a:pt x="93670" y="113072"/>
                    </a:cubicBezTo>
                    <a:cubicBezTo>
                      <a:pt x="102808" y="87633"/>
                      <a:pt x="103425" y="90103"/>
                      <a:pt x="103425" y="90103"/>
                    </a:cubicBezTo>
                    <a:cubicBezTo>
                      <a:pt x="114416" y="90103"/>
                      <a:pt x="108920" y="97574"/>
                      <a:pt x="108920" y="97574"/>
                    </a:cubicBezTo>
                    <a:cubicBezTo>
                      <a:pt x="101017" y="99427"/>
                      <a:pt x="102808" y="105663"/>
                      <a:pt x="102808" y="105663"/>
                    </a:cubicBezTo>
                    <a:cubicBezTo>
                      <a:pt x="100400" y="123013"/>
                      <a:pt x="134483" y="126162"/>
                      <a:pt x="134483" y="126162"/>
                    </a:cubicBezTo>
                    <a:cubicBezTo>
                      <a:pt x="146029" y="151601"/>
                      <a:pt x="174679" y="143512"/>
                      <a:pt x="174679" y="143512"/>
                    </a:cubicBezTo>
                    <a:cubicBezTo>
                      <a:pt x="179556" y="150366"/>
                      <a:pt x="241672" y="172656"/>
                      <a:pt x="241672" y="172656"/>
                    </a:cubicBezTo>
                    <a:cubicBezTo>
                      <a:pt x="245932" y="183832"/>
                      <a:pt x="255070" y="198712"/>
                      <a:pt x="255070" y="198712"/>
                    </a:cubicBezTo>
                    <a:cubicBezTo>
                      <a:pt x="256923" y="212358"/>
                      <a:pt x="272112" y="222916"/>
                      <a:pt x="272112" y="222916"/>
                    </a:cubicBezTo>
                    <a:cubicBezTo>
                      <a:pt x="281868" y="230387"/>
                      <a:pt x="266616" y="227238"/>
                      <a:pt x="266616" y="227238"/>
                    </a:cubicBezTo>
                    <a:cubicBezTo>
                      <a:pt x="255070" y="227238"/>
                      <a:pt x="262973" y="234092"/>
                      <a:pt x="262973" y="234092"/>
                    </a:cubicBezTo>
                    <a:cubicBezTo>
                      <a:pt x="281250" y="234092"/>
                      <a:pt x="275755" y="240946"/>
                      <a:pt x="275755" y="240946"/>
                    </a:cubicBezTo>
                    <a:cubicBezTo>
                      <a:pt x="267851" y="243415"/>
                      <a:pt x="275755" y="248417"/>
                      <a:pt x="275755" y="248417"/>
                    </a:cubicBezTo>
                    <a:cubicBezTo>
                      <a:pt x="283658" y="252121"/>
                      <a:pt x="281250" y="257123"/>
                      <a:pt x="281250" y="257123"/>
                    </a:cubicBezTo>
                    <a:cubicBezTo>
                      <a:pt x="278842" y="268299"/>
                      <a:pt x="275755" y="256505"/>
                      <a:pt x="275755" y="256505"/>
                    </a:cubicBezTo>
                    <a:cubicBezTo>
                      <a:pt x="276990" y="253418"/>
                      <a:pt x="270877" y="252801"/>
                      <a:pt x="270877" y="252801"/>
                    </a:cubicBezTo>
                    <a:cubicBezTo>
                      <a:pt x="269024" y="252801"/>
                      <a:pt x="267851" y="244095"/>
                      <a:pt x="267851" y="244095"/>
                    </a:cubicBezTo>
                    <a:cubicBezTo>
                      <a:pt x="240436" y="246564"/>
                      <a:pt x="235559" y="268916"/>
                      <a:pt x="235559" y="268916"/>
                    </a:cubicBezTo>
                    <a:cubicBezTo>
                      <a:pt x="219752" y="282562"/>
                      <a:pt x="238585" y="281327"/>
                      <a:pt x="238585" y="281327"/>
                    </a:cubicBezTo>
                    <a:cubicBezTo>
                      <a:pt x="264764" y="285649"/>
                      <a:pt x="275755" y="281327"/>
                      <a:pt x="275755" y="281327"/>
                    </a:cubicBezTo>
                    <a:cubicBezTo>
                      <a:pt x="276990" y="268916"/>
                      <a:pt x="284893" y="273856"/>
                      <a:pt x="284893" y="273856"/>
                    </a:cubicBezTo>
                    <a:cubicBezTo>
                      <a:pt x="285510" y="281327"/>
                      <a:pt x="295884" y="276325"/>
                      <a:pt x="295884" y="276325"/>
                    </a:cubicBezTo>
                    <a:cubicBezTo>
                      <a:pt x="303787" y="268237"/>
                      <a:pt x="311135" y="268854"/>
                      <a:pt x="311135" y="268854"/>
                    </a:cubicBezTo>
                    <a:cubicBezTo>
                      <a:pt x="307491" y="276325"/>
                      <a:pt x="337932" y="306086"/>
                      <a:pt x="337932" y="306086"/>
                    </a:cubicBezTo>
                    <a:cubicBezTo>
                      <a:pt x="348922" y="319732"/>
                      <a:pt x="351331" y="310409"/>
                      <a:pt x="351331" y="310409"/>
                    </a:cubicBezTo>
                    <a:cubicBezTo>
                      <a:pt x="353182" y="302937"/>
                      <a:pt x="360469" y="309791"/>
                      <a:pt x="360469" y="309791"/>
                    </a:cubicBezTo>
                    <a:lnTo>
                      <a:pt x="388501" y="310409"/>
                    </a:lnTo>
                    <a:cubicBezTo>
                      <a:pt x="392761" y="320349"/>
                      <a:pt x="403135" y="310409"/>
                      <a:pt x="403135" y="310409"/>
                    </a:cubicBezTo>
                    <a:cubicBezTo>
                      <a:pt x="406160" y="309174"/>
                      <a:pt x="410420" y="301702"/>
                      <a:pt x="410420" y="301702"/>
                    </a:cubicBezTo>
                    <a:cubicBezTo>
                      <a:pt x="426227" y="310409"/>
                      <a:pt x="418941" y="297381"/>
                      <a:pt x="418941" y="297381"/>
                    </a:cubicBezTo>
                    <a:cubicBezTo>
                      <a:pt x="412211" y="280648"/>
                      <a:pt x="404925" y="283735"/>
                      <a:pt x="404925" y="283735"/>
                    </a:cubicBezTo>
                    <a:cubicBezTo>
                      <a:pt x="397639" y="271942"/>
                      <a:pt x="409803" y="277560"/>
                      <a:pt x="409803" y="277560"/>
                    </a:cubicBezTo>
                    <a:lnTo>
                      <a:pt x="423202" y="276325"/>
                    </a:lnTo>
                    <a:cubicBezTo>
                      <a:pt x="429932" y="272621"/>
                      <a:pt x="418941" y="268237"/>
                      <a:pt x="418941" y="268237"/>
                    </a:cubicBezTo>
                    <a:cubicBezTo>
                      <a:pt x="417706" y="255826"/>
                      <a:pt x="431104" y="268854"/>
                      <a:pt x="431104" y="268854"/>
                    </a:cubicBezTo>
                    <a:cubicBezTo>
                      <a:pt x="443886" y="265767"/>
                      <a:pt x="431722" y="258913"/>
                      <a:pt x="431722" y="258913"/>
                    </a:cubicBezTo>
                    <a:cubicBezTo>
                      <a:pt x="430487" y="248355"/>
                      <a:pt x="441478" y="260148"/>
                      <a:pt x="441478" y="260148"/>
                    </a:cubicBezTo>
                    <a:cubicBezTo>
                      <a:pt x="451233" y="265088"/>
                      <a:pt x="449381" y="252677"/>
                      <a:pt x="449381" y="252677"/>
                    </a:cubicBezTo>
                    <a:cubicBezTo>
                      <a:pt x="454259" y="260148"/>
                      <a:pt x="464632" y="252060"/>
                      <a:pt x="464632" y="252060"/>
                    </a:cubicBezTo>
                    <a:cubicBezTo>
                      <a:pt x="462780" y="262000"/>
                      <a:pt x="490195" y="266323"/>
                      <a:pt x="490195" y="266323"/>
                    </a:cubicBezTo>
                    <a:cubicBezTo>
                      <a:pt x="505445" y="266323"/>
                      <a:pt x="512732" y="275029"/>
                      <a:pt x="512732" y="275029"/>
                    </a:cubicBezTo>
                    <a:cubicBezTo>
                      <a:pt x="512732" y="282500"/>
                      <a:pt x="524278" y="294293"/>
                      <a:pt x="524278" y="294293"/>
                    </a:cubicBezTo>
                    <a:cubicBezTo>
                      <a:pt x="523660" y="301764"/>
                      <a:pt x="531563" y="301147"/>
                      <a:pt x="531563" y="301147"/>
                    </a:cubicBezTo>
                    <a:cubicBezTo>
                      <a:pt x="541937" y="327821"/>
                      <a:pt x="551075" y="323498"/>
                      <a:pt x="551075" y="323498"/>
                    </a:cubicBezTo>
                    <a:cubicBezTo>
                      <a:pt x="558978" y="347702"/>
                      <a:pt x="578489" y="338379"/>
                      <a:pt x="578489" y="338379"/>
                    </a:cubicBezTo>
                    <a:cubicBezTo>
                      <a:pt x="582750" y="348937"/>
                      <a:pt x="594296" y="342084"/>
                      <a:pt x="594296" y="342084"/>
                    </a:cubicBezTo>
                    <a:lnTo>
                      <a:pt x="606460" y="347641"/>
                    </a:lnTo>
                    <a:cubicBezTo>
                      <a:pt x="619241" y="346406"/>
                      <a:pt x="635665" y="353198"/>
                      <a:pt x="635665" y="353198"/>
                    </a:cubicBezTo>
                    <a:cubicBezTo>
                      <a:pt x="636900" y="362521"/>
                      <a:pt x="646656" y="359372"/>
                      <a:pt x="646656" y="359372"/>
                    </a:cubicBezTo>
                    <a:cubicBezTo>
                      <a:pt x="666785" y="359372"/>
                      <a:pt x="649681" y="350049"/>
                      <a:pt x="649681" y="35004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66ED3676-4563-2A26-C760-9C9D55D564BB}"/>
                  </a:ext>
                </a:extLst>
              </p:cNvPr>
              <p:cNvSpPr/>
              <p:nvPr/>
            </p:nvSpPr>
            <p:spPr>
              <a:xfrm>
                <a:off x="11133528" y="3791867"/>
                <a:ext cx="138614" cy="72058"/>
              </a:xfrm>
              <a:custGeom>
                <a:avLst/>
                <a:gdLst>
                  <a:gd name="connsiteX0" fmla="*/ 10126 w 138614"/>
                  <a:gd name="connsiteY0" fmla="*/ 44787 h 72058"/>
                  <a:gd name="connsiteX1" fmla="*/ 32725 w 138614"/>
                  <a:gd name="connsiteY1" fmla="*/ 49541 h 72058"/>
                  <a:gd name="connsiteX2" fmla="*/ 44641 w 138614"/>
                  <a:gd name="connsiteY2" fmla="*/ 49541 h 72058"/>
                  <a:gd name="connsiteX3" fmla="*/ 56558 w 138614"/>
                  <a:gd name="connsiteY3" fmla="*/ 43613 h 72058"/>
                  <a:gd name="connsiteX4" fmla="*/ 62856 w 138614"/>
                  <a:gd name="connsiteY4" fmla="*/ 41823 h 72058"/>
                  <a:gd name="connsiteX5" fmla="*/ 69771 w 138614"/>
                  <a:gd name="connsiteY5" fmla="*/ 43613 h 72058"/>
                  <a:gd name="connsiteX6" fmla="*/ 79836 w 138614"/>
                  <a:gd name="connsiteY6" fmla="*/ 44231 h 72058"/>
                  <a:gd name="connsiteX7" fmla="*/ 85516 w 138614"/>
                  <a:gd name="connsiteY7" fmla="*/ 46022 h 72058"/>
                  <a:gd name="connsiteX8" fmla="*/ 94284 w 138614"/>
                  <a:gd name="connsiteY8" fmla="*/ 40094 h 72058"/>
                  <a:gd name="connsiteX9" fmla="*/ 99285 w 138614"/>
                  <a:gd name="connsiteY9" fmla="*/ 30585 h 72058"/>
                  <a:gd name="connsiteX10" fmla="*/ 117500 w 138614"/>
                  <a:gd name="connsiteY10" fmla="*/ 25214 h 72058"/>
                  <a:gd name="connsiteX11" fmla="*/ 117500 w 138614"/>
                  <a:gd name="connsiteY11" fmla="*/ 20459 h 72058"/>
                  <a:gd name="connsiteX12" fmla="*/ 112498 w 138614"/>
                  <a:gd name="connsiteY12" fmla="*/ 9777 h 72058"/>
                  <a:gd name="connsiteX13" fmla="*/ 123180 w 138614"/>
                  <a:gd name="connsiteY13" fmla="*/ 1442 h 72058"/>
                  <a:gd name="connsiteX14" fmla="*/ 127564 w 138614"/>
                  <a:gd name="connsiteY14" fmla="*/ 3232 h 72058"/>
                  <a:gd name="connsiteX15" fmla="*/ 138246 w 138614"/>
                  <a:gd name="connsiteY15" fmla="*/ 4406 h 72058"/>
                  <a:gd name="connsiteX16" fmla="*/ 132565 w 138614"/>
                  <a:gd name="connsiteY16" fmla="*/ 25831 h 72058"/>
                  <a:gd name="connsiteX17" fmla="*/ 128799 w 138614"/>
                  <a:gd name="connsiteY17" fmla="*/ 36513 h 72058"/>
                  <a:gd name="connsiteX18" fmla="*/ 109967 w 138614"/>
                  <a:gd name="connsiteY18" fmla="*/ 44848 h 72058"/>
                  <a:gd name="connsiteX19" fmla="*/ 62856 w 138614"/>
                  <a:gd name="connsiteY19" fmla="*/ 71584 h 72058"/>
                  <a:gd name="connsiteX20" fmla="*/ 40257 w 138614"/>
                  <a:gd name="connsiteY20" fmla="*/ 65656 h 72058"/>
                  <a:gd name="connsiteX21" fmla="*/ 33342 w 138614"/>
                  <a:gd name="connsiteY21" fmla="*/ 65656 h 72058"/>
                  <a:gd name="connsiteX22" fmla="*/ 22660 w 138614"/>
                  <a:gd name="connsiteY22" fmla="*/ 61520 h 72058"/>
                  <a:gd name="connsiteX23" fmla="*/ 5062 w 138614"/>
                  <a:gd name="connsiteY23" fmla="*/ 55592 h 72058"/>
                  <a:gd name="connsiteX24" fmla="*/ 2531 w 138614"/>
                  <a:gd name="connsiteY24" fmla="*/ 46083 h 72058"/>
                  <a:gd name="connsiteX25" fmla="*/ 10064 w 138614"/>
                  <a:gd name="connsiteY25" fmla="*/ 44910 h 72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8614" h="72058">
                    <a:moveTo>
                      <a:pt x="10126" y="44787"/>
                    </a:moveTo>
                    <a:cubicBezTo>
                      <a:pt x="10126" y="44787"/>
                      <a:pt x="30872" y="42996"/>
                      <a:pt x="32725" y="49541"/>
                    </a:cubicBezTo>
                    <a:lnTo>
                      <a:pt x="44641" y="49541"/>
                    </a:lnTo>
                    <a:cubicBezTo>
                      <a:pt x="44641" y="49541"/>
                      <a:pt x="45876" y="43613"/>
                      <a:pt x="56558" y="43613"/>
                    </a:cubicBezTo>
                    <a:cubicBezTo>
                      <a:pt x="56558" y="43613"/>
                      <a:pt x="62856" y="35278"/>
                      <a:pt x="62856" y="41823"/>
                    </a:cubicBezTo>
                    <a:lnTo>
                      <a:pt x="69771" y="43613"/>
                    </a:lnTo>
                    <a:cubicBezTo>
                      <a:pt x="69771" y="43613"/>
                      <a:pt x="77304" y="37069"/>
                      <a:pt x="79836" y="44231"/>
                    </a:cubicBezTo>
                    <a:lnTo>
                      <a:pt x="85516" y="46022"/>
                    </a:lnTo>
                    <a:cubicBezTo>
                      <a:pt x="85516" y="46022"/>
                      <a:pt x="89282" y="40094"/>
                      <a:pt x="94284" y="40094"/>
                    </a:cubicBezTo>
                    <a:cubicBezTo>
                      <a:pt x="94284" y="40094"/>
                      <a:pt x="93667" y="30585"/>
                      <a:pt x="99285" y="30585"/>
                    </a:cubicBezTo>
                    <a:cubicBezTo>
                      <a:pt x="99285" y="30585"/>
                      <a:pt x="105583" y="24658"/>
                      <a:pt x="117500" y="25214"/>
                    </a:cubicBezTo>
                    <a:cubicBezTo>
                      <a:pt x="117500" y="25214"/>
                      <a:pt x="121884" y="19286"/>
                      <a:pt x="117500" y="20459"/>
                    </a:cubicBezTo>
                    <a:cubicBezTo>
                      <a:pt x="117500" y="20459"/>
                      <a:pt x="111819" y="13297"/>
                      <a:pt x="112498" y="9777"/>
                    </a:cubicBezTo>
                    <a:cubicBezTo>
                      <a:pt x="112498" y="9777"/>
                      <a:pt x="107497" y="-4486"/>
                      <a:pt x="123180" y="1442"/>
                    </a:cubicBezTo>
                    <a:lnTo>
                      <a:pt x="127564" y="3232"/>
                    </a:lnTo>
                    <a:cubicBezTo>
                      <a:pt x="127564" y="3232"/>
                      <a:pt x="133863" y="-2139"/>
                      <a:pt x="138246" y="4406"/>
                    </a:cubicBezTo>
                    <a:cubicBezTo>
                      <a:pt x="138246" y="4406"/>
                      <a:pt x="140778" y="27622"/>
                      <a:pt x="132565" y="25831"/>
                    </a:cubicBezTo>
                    <a:cubicBezTo>
                      <a:pt x="132565" y="25831"/>
                      <a:pt x="118117" y="24658"/>
                      <a:pt x="128799" y="36513"/>
                    </a:cubicBezTo>
                    <a:cubicBezTo>
                      <a:pt x="140098" y="47812"/>
                      <a:pt x="109967" y="48986"/>
                      <a:pt x="109967" y="44848"/>
                    </a:cubicBezTo>
                    <a:cubicBezTo>
                      <a:pt x="109967" y="44848"/>
                      <a:pt x="103669" y="65656"/>
                      <a:pt x="62856" y="71584"/>
                    </a:cubicBezTo>
                    <a:cubicBezTo>
                      <a:pt x="62856" y="71584"/>
                      <a:pt x="43406" y="74548"/>
                      <a:pt x="40257" y="65656"/>
                    </a:cubicBezTo>
                    <a:cubicBezTo>
                      <a:pt x="40257" y="65656"/>
                      <a:pt x="35256" y="56765"/>
                      <a:pt x="33342" y="65656"/>
                    </a:cubicBezTo>
                    <a:cubicBezTo>
                      <a:pt x="33342" y="65656"/>
                      <a:pt x="28340" y="73375"/>
                      <a:pt x="22660" y="61520"/>
                    </a:cubicBezTo>
                    <a:cubicBezTo>
                      <a:pt x="22660" y="61520"/>
                      <a:pt x="10743" y="55592"/>
                      <a:pt x="5062" y="55592"/>
                    </a:cubicBezTo>
                    <a:cubicBezTo>
                      <a:pt x="5062" y="55592"/>
                      <a:pt x="-4384" y="46701"/>
                      <a:pt x="2531" y="46083"/>
                    </a:cubicBezTo>
                    <a:cubicBezTo>
                      <a:pt x="2531" y="46083"/>
                      <a:pt x="8211" y="38365"/>
                      <a:pt x="10064" y="4491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9B9B0E0C-2A6C-D714-D0EF-43B336C4E563}"/>
                  </a:ext>
                </a:extLst>
              </p:cNvPr>
              <p:cNvSpPr/>
              <p:nvPr/>
            </p:nvSpPr>
            <p:spPr>
              <a:xfrm>
                <a:off x="11348247" y="3833786"/>
                <a:ext cx="39508" cy="47201"/>
              </a:xfrm>
              <a:custGeom>
                <a:avLst/>
                <a:gdLst>
                  <a:gd name="connsiteX0" fmla="*/ 16515 w 39508"/>
                  <a:gd name="connsiteY0" fmla="*/ 28122 h 47201"/>
                  <a:gd name="connsiteX1" fmla="*/ 2746 w 39508"/>
                  <a:gd name="connsiteY1" fmla="*/ 892 h 47201"/>
                  <a:gd name="connsiteX2" fmla="*/ 25530 w 39508"/>
                  <a:gd name="connsiteY2" fmla="*/ 23861 h 47201"/>
                  <a:gd name="connsiteX3" fmla="*/ 38125 w 39508"/>
                  <a:gd name="connsiteY3" fmla="*/ 43187 h 47201"/>
                  <a:gd name="connsiteX4" fmla="*/ 16576 w 39508"/>
                  <a:gd name="connsiteY4" fmla="*/ 28060 h 47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08" h="47201">
                    <a:moveTo>
                      <a:pt x="16515" y="28122"/>
                    </a:moveTo>
                    <a:cubicBezTo>
                      <a:pt x="16515" y="28122"/>
                      <a:pt x="-8060" y="11821"/>
                      <a:pt x="2746" y="892"/>
                    </a:cubicBezTo>
                    <a:cubicBezTo>
                      <a:pt x="2746" y="892"/>
                      <a:pt x="11761" y="-6949"/>
                      <a:pt x="25530" y="23861"/>
                    </a:cubicBezTo>
                    <a:cubicBezTo>
                      <a:pt x="25530" y="23861"/>
                      <a:pt x="44732" y="26887"/>
                      <a:pt x="38125" y="43187"/>
                    </a:cubicBezTo>
                    <a:cubicBezTo>
                      <a:pt x="38125" y="43187"/>
                      <a:pt x="27320" y="58932"/>
                      <a:pt x="16576" y="280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0AD49355-81CC-6444-7F3D-CE5FD920563A}"/>
                  </a:ext>
                </a:extLst>
              </p:cNvPr>
              <p:cNvSpPr/>
              <p:nvPr/>
            </p:nvSpPr>
            <p:spPr>
              <a:xfrm>
                <a:off x="11403491" y="3873021"/>
                <a:ext cx="35488" cy="29100"/>
              </a:xfrm>
              <a:custGeom>
                <a:avLst/>
                <a:gdLst>
                  <a:gd name="connsiteX0" fmla="*/ 26288 w 35488"/>
                  <a:gd name="connsiteY0" fmla="*/ 22167 h 29100"/>
                  <a:gd name="connsiteX1" fmla="*/ 232 w 35488"/>
                  <a:gd name="connsiteY1" fmla="*/ 0 h 29100"/>
                  <a:gd name="connsiteX2" fmla="*/ 22769 w 35488"/>
                  <a:gd name="connsiteY2" fmla="*/ 27909 h 29100"/>
                  <a:gd name="connsiteX3" fmla="*/ 26350 w 35488"/>
                  <a:gd name="connsiteY3" fmla="*/ 22228 h 2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88" h="29100">
                    <a:moveTo>
                      <a:pt x="26288" y="22167"/>
                    </a:moveTo>
                    <a:cubicBezTo>
                      <a:pt x="26288" y="22167"/>
                      <a:pt x="19187" y="1852"/>
                      <a:pt x="232" y="0"/>
                    </a:cubicBezTo>
                    <a:cubicBezTo>
                      <a:pt x="232" y="0"/>
                      <a:pt x="-3905" y="2532"/>
                      <a:pt x="22769" y="27909"/>
                    </a:cubicBezTo>
                    <a:cubicBezTo>
                      <a:pt x="22769" y="27909"/>
                      <a:pt x="48825" y="32972"/>
                      <a:pt x="26350" y="222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D75347C5-7BA2-BA61-692F-A2BBA8F90A63}"/>
                  </a:ext>
                </a:extLst>
              </p:cNvPr>
              <p:cNvSpPr/>
              <p:nvPr/>
            </p:nvSpPr>
            <p:spPr>
              <a:xfrm>
                <a:off x="11279145" y="3960106"/>
                <a:ext cx="10487" cy="4401"/>
              </a:xfrm>
              <a:custGeom>
                <a:avLst/>
                <a:gdLst>
                  <a:gd name="connsiteX0" fmla="*/ 1336 w 10487"/>
                  <a:gd name="connsiteY0" fmla="*/ 4297 h 4401"/>
                  <a:gd name="connsiteX1" fmla="*/ 9362 w 10487"/>
                  <a:gd name="connsiteY1" fmla="*/ 346 h 4401"/>
                  <a:gd name="connsiteX2" fmla="*/ 1336 w 10487"/>
                  <a:gd name="connsiteY2" fmla="*/ 4297 h 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87" h="4401">
                    <a:moveTo>
                      <a:pt x="1336" y="4297"/>
                    </a:moveTo>
                    <a:cubicBezTo>
                      <a:pt x="1336" y="4297"/>
                      <a:pt x="-4839" y="-1445"/>
                      <a:pt x="9362" y="346"/>
                    </a:cubicBezTo>
                    <a:cubicBezTo>
                      <a:pt x="9362" y="346"/>
                      <a:pt x="14919" y="5162"/>
                      <a:pt x="1336" y="429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DB5D0E2B-ACE8-7585-994A-2D627E8FAE1E}"/>
                  </a:ext>
                </a:extLst>
              </p:cNvPr>
              <p:cNvSpPr/>
              <p:nvPr/>
            </p:nvSpPr>
            <p:spPr>
              <a:xfrm>
                <a:off x="11338070" y="3817063"/>
                <a:ext cx="6457" cy="9773"/>
              </a:xfrm>
              <a:custGeom>
                <a:avLst/>
                <a:gdLst>
                  <a:gd name="connsiteX0" fmla="*/ 2426 w 6457"/>
                  <a:gd name="connsiteY0" fmla="*/ 573 h 9773"/>
                  <a:gd name="connsiteX1" fmla="*/ 5575 w 6457"/>
                  <a:gd name="connsiteY1" fmla="*/ 9773 h 9773"/>
                  <a:gd name="connsiteX2" fmla="*/ 2426 w 6457"/>
                  <a:gd name="connsiteY2" fmla="*/ 573 h 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57" h="9773">
                    <a:moveTo>
                      <a:pt x="2426" y="573"/>
                    </a:moveTo>
                    <a:cubicBezTo>
                      <a:pt x="2426" y="573"/>
                      <a:pt x="8724" y="-3440"/>
                      <a:pt x="5575" y="9773"/>
                    </a:cubicBezTo>
                    <a:cubicBezTo>
                      <a:pt x="5575" y="9773"/>
                      <a:pt x="-4489" y="8600"/>
                      <a:pt x="2426" y="5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1D76C113-256B-E3BC-5369-1093A3B25977}"/>
                  </a:ext>
                </a:extLst>
              </p:cNvPr>
              <p:cNvSpPr/>
              <p:nvPr/>
            </p:nvSpPr>
            <p:spPr>
              <a:xfrm>
                <a:off x="11190452" y="3814248"/>
                <a:ext cx="8355" cy="5356"/>
              </a:xfrm>
              <a:custGeom>
                <a:avLst/>
                <a:gdLst>
                  <a:gd name="connsiteX0" fmla="*/ 190 w 8355"/>
                  <a:gd name="connsiteY0" fmla="*/ 5303 h 5356"/>
                  <a:gd name="connsiteX1" fmla="*/ 7846 w 8355"/>
                  <a:gd name="connsiteY1" fmla="*/ 54 h 5356"/>
                  <a:gd name="connsiteX2" fmla="*/ 190 w 8355"/>
                  <a:gd name="connsiteY2" fmla="*/ 5303 h 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55" h="5356">
                    <a:moveTo>
                      <a:pt x="190" y="5303"/>
                    </a:moveTo>
                    <a:cubicBezTo>
                      <a:pt x="190" y="5303"/>
                      <a:pt x="-1909" y="-625"/>
                      <a:pt x="7846" y="54"/>
                    </a:cubicBezTo>
                    <a:cubicBezTo>
                      <a:pt x="7846" y="54"/>
                      <a:pt x="11304" y="5982"/>
                      <a:pt x="190" y="530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1C658A4A-1005-3B00-1B11-D1A196D20092}"/>
                  </a:ext>
                </a:extLst>
              </p:cNvPr>
              <p:cNvSpPr/>
              <p:nvPr/>
            </p:nvSpPr>
            <p:spPr>
              <a:xfrm>
                <a:off x="11118689" y="3839988"/>
                <a:ext cx="9927" cy="7372"/>
              </a:xfrm>
              <a:custGeom>
                <a:avLst/>
                <a:gdLst>
                  <a:gd name="connsiteX0" fmla="*/ 5268 w 9927"/>
                  <a:gd name="connsiteY0" fmla="*/ 4260 h 7372"/>
                  <a:gd name="connsiteX1" fmla="*/ 9899 w 9927"/>
                  <a:gd name="connsiteY1" fmla="*/ 0 h 7372"/>
                  <a:gd name="connsiteX2" fmla="*/ 5268 w 9927"/>
                  <a:gd name="connsiteY2" fmla="*/ 4260 h 7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27" h="7372">
                    <a:moveTo>
                      <a:pt x="5268" y="4260"/>
                    </a:moveTo>
                    <a:cubicBezTo>
                      <a:pt x="5268" y="4260"/>
                      <a:pt x="-9242" y="0"/>
                      <a:pt x="9899" y="0"/>
                    </a:cubicBezTo>
                    <a:cubicBezTo>
                      <a:pt x="9899" y="0"/>
                      <a:pt x="10578" y="13213"/>
                      <a:pt x="5268" y="42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AD243F8A-3468-32D2-69DC-BFC9BADFE4C2}"/>
                  </a:ext>
                </a:extLst>
              </p:cNvPr>
              <p:cNvSpPr/>
              <p:nvPr/>
            </p:nvSpPr>
            <p:spPr>
              <a:xfrm>
                <a:off x="11197457" y="3964126"/>
                <a:ext cx="8597" cy="12711"/>
              </a:xfrm>
              <a:custGeom>
                <a:avLst/>
                <a:gdLst>
                  <a:gd name="connsiteX0" fmla="*/ 8127 w 8597"/>
                  <a:gd name="connsiteY0" fmla="*/ 1821 h 12711"/>
                  <a:gd name="connsiteX1" fmla="*/ 471 w 8597"/>
                  <a:gd name="connsiteY1" fmla="*/ 9107 h 12711"/>
                  <a:gd name="connsiteX2" fmla="*/ 8127 w 8597"/>
                  <a:gd name="connsiteY2" fmla="*/ 1821 h 1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97" h="12711">
                    <a:moveTo>
                      <a:pt x="8127" y="1821"/>
                    </a:moveTo>
                    <a:cubicBezTo>
                      <a:pt x="8127" y="1821"/>
                      <a:pt x="-2308" y="-5464"/>
                      <a:pt x="471" y="9107"/>
                    </a:cubicBezTo>
                    <a:cubicBezTo>
                      <a:pt x="471" y="9107"/>
                      <a:pt x="10905" y="20901"/>
                      <a:pt x="8127" y="18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57C15068-6FF0-4288-BB6E-E4054B5AF0D8}"/>
                  </a:ext>
                </a:extLst>
              </p:cNvPr>
              <p:cNvSpPr/>
              <p:nvPr/>
            </p:nvSpPr>
            <p:spPr>
              <a:xfrm>
                <a:off x="11206383" y="3968880"/>
                <a:ext cx="16909" cy="9123"/>
              </a:xfrm>
              <a:custGeom>
                <a:avLst/>
                <a:gdLst>
                  <a:gd name="connsiteX0" fmla="*/ 1424 w 16909"/>
                  <a:gd name="connsiteY0" fmla="*/ 8491 h 9123"/>
                  <a:gd name="connsiteX1" fmla="*/ 8216 w 16909"/>
                  <a:gd name="connsiteY1" fmla="*/ 1081 h 9123"/>
                  <a:gd name="connsiteX2" fmla="*/ 15008 w 16909"/>
                  <a:gd name="connsiteY2" fmla="*/ 8984 h 9123"/>
                  <a:gd name="connsiteX3" fmla="*/ 1424 w 16909"/>
                  <a:gd name="connsiteY3" fmla="*/ 8429 h 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09" h="9123">
                    <a:moveTo>
                      <a:pt x="1424" y="8491"/>
                    </a:moveTo>
                    <a:cubicBezTo>
                      <a:pt x="1424" y="8491"/>
                      <a:pt x="-4627" y="-3611"/>
                      <a:pt x="8216" y="1081"/>
                    </a:cubicBezTo>
                    <a:cubicBezTo>
                      <a:pt x="8216" y="1081"/>
                      <a:pt x="21800" y="3736"/>
                      <a:pt x="15008" y="8984"/>
                    </a:cubicBezTo>
                    <a:cubicBezTo>
                      <a:pt x="15008" y="8984"/>
                      <a:pt x="5191" y="9540"/>
                      <a:pt x="1424" y="84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8F2ACB51-3ECF-826B-F652-E991AFED4A4F}"/>
                  </a:ext>
                </a:extLst>
              </p:cNvPr>
              <p:cNvSpPr/>
              <p:nvPr/>
            </p:nvSpPr>
            <p:spPr>
              <a:xfrm>
                <a:off x="11222994" y="3988687"/>
                <a:ext cx="7008" cy="6583"/>
              </a:xfrm>
              <a:custGeom>
                <a:avLst/>
                <a:gdLst>
                  <a:gd name="connsiteX0" fmla="*/ 188 w 7008"/>
                  <a:gd name="connsiteY0" fmla="*/ 5354 h 6583"/>
                  <a:gd name="connsiteX1" fmla="*/ 5127 w 7008"/>
                  <a:gd name="connsiteY1" fmla="*/ 1650 h 6583"/>
                  <a:gd name="connsiteX2" fmla="*/ 188 w 7008"/>
                  <a:gd name="connsiteY2" fmla="*/ 5354 h 6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08" h="6583">
                    <a:moveTo>
                      <a:pt x="188" y="5354"/>
                    </a:moveTo>
                    <a:cubicBezTo>
                      <a:pt x="188" y="5354"/>
                      <a:pt x="-1480" y="-3599"/>
                      <a:pt x="5127" y="1650"/>
                    </a:cubicBezTo>
                    <a:cubicBezTo>
                      <a:pt x="5127" y="1650"/>
                      <a:pt x="11734" y="9553"/>
                      <a:pt x="188" y="53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174ECDF0-AE7B-55CA-9CF4-DB6654591DBB}"/>
                  </a:ext>
                </a:extLst>
              </p:cNvPr>
              <p:cNvSpPr/>
              <p:nvPr/>
            </p:nvSpPr>
            <p:spPr>
              <a:xfrm>
                <a:off x="11092021" y="3820230"/>
                <a:ext cx="10988" cy="12274"/>
              </a:xfrm>
              <a:custGeom>
                <a:avLst/>
                <a:gdLst>
                  <a:gd name="connsiteX0" fmla="*/ 260 w 10988"/>
                  <a:gd name="connsiteY0" fmla="*/ 9138 h 12274"/>
                  <a:gd name="connsiteX1" fmla="*/ 8843 w 10988"/>
                  <a:gd name="connsiteY1" fmla="*/ 0 h 12274"/>
                  <a:gd name="connsiteX2" fmla="*/ 260 w 10988"/>
                  <a:gd name="connsiteY2" fmla="*/ 9138 h 1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88" h="12274">
                    <a:moveTo>
                      <a:pt x="260" y="9138"/>
                    </a:moveTo>
                    <a:cubicBezTo>
                      <a:pt x="260" y="9138"/>
                      <a:pt x="-2332" y="0"/>
                      <a:pt x="8843" y="0"/>
                    </a:cubicBezTo>
                    <a:cubicBezTo>
                      <a:pt x="8843" y="0"/>
                      <a:pt x="17426" y="19758"/>
                      <a:pt x="260" y="91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925ECE55-81B4-F774-B79F-E95BAA1D7DD3}"/>
                  </a:ext>
                </a:extLst>
              </p:cNvPr>
              <p:cNvSpPr/>
              <p:nvPr/>
            </p:nvSpPr>
            <p:spPr>
              <a:xfrm>
                <a:off x="11058321" y="3803925"/>
                <a:ext cx="4150" cy="9111"/>
              </a:xfrm>
              <a:custGeom>
                <a:avLst/>
                <a:gdLst>
                  <a:gd name="connsiteX0" fmla="*/ 310 w 4150"/>
                  <a:gd name="connsiteY0" fmla="*/ 9081 h 9111"/>
                  <a:gd name="connsiteX1" fmla="*/ 4077 w 4150"/>
                  <a:gd name="connsiteY1" fmla="*/ 930 h 9111"/>
                  <a:gd name="connsiteX2" fmla="*/ 310 w 4150"/>
                  <a:gd name="connsiteY2" fmla="*/ 9081 h 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50" h="9111">
                    <a:moveTo>
                      <a:pt x="310" y="9081"/>
                    </a:moveTo>
                    <a:cubicBezTo>
                      <a:pt x="310" y="9081"/>
                      <a:pt x="-1604" y="-3454"/>
                      <a:pt x="4077" y="930"/>
                    </a:cubicBezTo>
                    <a:cubicBezTo>
                      <a:pt x="4077" y="930"/>
                      <a:pt x="5003" y="9698"/>
                      <a:pt x="310" y="90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E582E157-514E-826D-6D49-E7C9CF552BCA}"/>
                  </a:ext>
                </a:extLst>
              </p:cNvPr>
              <p:cNvSpPr/>
              <p:nvPr/>
            </p:nvSpPr>
            <p:spPr>
              <a:xfrm>
                <a:off x="11117443" y="3722927"/>
                <a:ext cx="3192" cy="10050"/>
              </a:xfrm>
              <a:custGeom>
                <a:avLst/>
                <a:gdLst>
                  <a:gd name="connsiteX0" fmla="*/ 463 w 3192"/>
                  <a:gd name="connsiteY0" fmla="*/ 9872 h 10050"/>
                  <a:gd name="connsiteX1" fmla="*/ 2316 w 3192"/>
                  <a:gd name="connsiteY1" fmla="*/ 178 h 10050"/>
                  <a:gd name="connsiteX2" fmla="*/ 463 w 3192"/>
                  <a:gd name="connsiteY2" fmla="*/ 9872 h 1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92" h="10050">
                    <a:moveTo>
                      <a:pt x="463" y="9872"/>
                    </a:moveTo>
                    <a:cubicBezTo>
                      <a:pt x="463" y="9872"/>
                      <a:pt x="-1389" y="-1551"/>
                      <a:pt x="2316" y="178"/>
                    </a:cubicBezTo>
                    <a:cubicBezTo>
                      <a:pt x="2316" y="178"/>
                      <a:pt x="5217" y="11601"/>
                      <a:pt x="463" y="98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BDAB6234-0A57-A8BD-9BB3-769D4C149E7D}"/>
                  </a:ext>
                </a:extLst>
              </p:cNvPr>
              <p:cNvSpPr/>
              <p:nvPr/>
            </p:nvSpPr>
            <p:spPr>
              <a:xfrm>
                <a:off x="11077893" y="3712226"/>
                <a:ext cx="22511" cy="13630"/>
              </a:xfrm>
              <a:custGeom>
                <a:avLst/>
                <a:gdLst>
                  <a:gd name="connsiteX0" fmla="*/ 9079 w 22511"/>
                  <a:gd name="connsiteY0" fmla="*/ 11867 h 13630"/>
                  <a:gd name="connsiteX1" fmla="*/ 3583 w 22511"/>
                  <a:gd name="connsiteY1" fmla="*/ 11867 h 13630"/>
                  <a:gd name="connsiteX2" fmla="*/ 1360 w 22511"/>
                  <a:gd name="connsiteY2" fmla="*/ 3594 h 13630"/>
                  <a:gd name="connsiteX3" fmla="*/ 20563 w 22511"/>
                  <a:gd name="connsiteY3" fmla="*/ 2976 h 13630"/>
                  <a:gd name="connsiteX4" fmla="*/ 20563 w 22511"/>
                  <a:gd name="connsiteY4" fmla="*/ 11929 h 13630"/>
                  <a:gd name="connsiteX5" fmla="*/ 9017 w 22511"/>
                  <a:gd name="connsiteY5" fmla="*/ 11929 h 1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11" h="13630">
                    <a:moveTo>
                      <a:pt x="9079" y="11867"/>
                    </a:moveTo>
                    <a:cubicBezTo>
                      <a:pt x="9079" y="11867"/>
                      <a:pt x="6856" y="8039"/>
                      <a:pt x="3583" y="11867"/>
                    </a:cubicBezTo>
                    <a:cubicBezTo>
                      <a:pt x="311" y="15695"/>
                      <a:pt x="-1356" y="8656"/>
                      <a:pt x="1360" y="3594"/>
                    </a:cubicBezTo>
                    <a:cubicBezTo>
                      <a:pt x="1360" y="3594"/>
                      <a:pt x="6300" y="-4063"/>
                      <a:pt x="20563" y="2976"/>
                    </a:cubicBezTo>
                    <a:cubicBezTo>
                      <a:pt x="20563" y="2976"/>
                      <a:pt x="24947" y="11929"/>
                      <a:pt x="20563" y="11929"/>
                    </a:cubicBezTo>
                    <a:cubicBezTo>
                      <a:pt x="20563" y="11929"/>
                      <a:pt x="12845" y="15757"/>
                      <a:pt x="9017" y="119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E5EA2219-10F8-7C51-910A-37BE79138B62}"/>
                  </a:ext>
                </a:extLst>
              </p:cNvPr>
              <p:cNvSpPr/>
              <p:nvPr/>
            </p:nvSpPr>
            <p:spPr>
              <a:xfrm>
                <a:off x="11177185" y="3690773"/>
                <a:ext cx="3687" cy="10985"/>
              </a:xfrm>
              <a:custGeom>
                <a:avLst/>
                <a:gdLst>
                  <a:gd name="connsiteX0" fmla="*/ 675 w 3687"/>
                  <a:gd name="connsiteY0" fmla="*/ 6029 h 10985"/>
                  <a:gd name="connsiteX1" fmla="*/ 2713 w 3687"/>
                  <a:gd name="connsiteY1" fmla="*/ 657 h 10985"/>
                  <a:gd name="connsiteX2" fmla="*/ 3515 w 3687"/>
                  <a:gd name="connsiteY2" fmla="*/ 5473 h 10985"/>
                  <a:gd name="connsiteX3" fmla="*/ 614 w 3687"/>
                  <a:gd name="connsiteY3" fmla="*/ 6091 h 1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7" h="10985">
                    <a:moveTo>
                      <a:pt x="675" y="6029"/>
                    </a:moveTo>
                    <a:cubicBezTo>
                      <a:pt x="675" y="6029"/>
                      <a:pt x="-1795" y="-2368"/>
                      <a:pt x="2713" y="657"/>
                    </a:cubicBezTo>
                    <a:lnTo>
                      <a:pt x="3515" y="5473"/>
                    </a:lnTo>
                    <a:cubicBezTo>
                      <a:pt x="3515" y="5473"/>
                      <a:pt x="4750" y="17452"/>
                      <a:pt x="614" y="609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B47D88AD-F541-F5FB-363D-E795B5010078}"/>
                  </a:ext>
                </a:extLst>
              </p:cNvPr>
              <p:cNvSpPr/>
              <p:nvPr/>
            </p:nvSpPr>
            <p:spPr>
              <a:xfrm>
                <a:off x="11189174" y="3723195"/>
                <a:ext cx="20867" cy="16691"/>
              </a:xfrm>
              <a:custGeom>
                <a:avLst/>
                <a:gdLst>
                  <a:gd name="connsiteX0" fmla="*/ 7457 w 20867"/>
                  <a:gd name="connsiteY0" fmla="*/ 9234 h 16691"/>
                  <a:gd name="connsiteX1" fmla="*/ 4555 w 20867"/>
                  <a:gd name="connsiteY1" fmla="*/ 2318 h 16691"/>
                  <a:gd name="connsiteX2" fmla="*/ 14064 w 20867"/>
                  <a:gd name="connsiteY2" fmla="*/ 960 h 16691"/>
                  <a:gd name="connsiteX3" fmla="*/ 18448 w 20867"/>
                  <a:gd name="connsiteY3" fmla="*/ 11395 h 16691"/>
                  <a:gd name="connsiteX4" fmla="*/ 7457 w 20867"/>
                  <a:gd name="connsiteY4" fmla="*/ 9295 h 16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67" h="16691">
                    <a:moveTo>
                      <a:pt x="7457" y="9234"/>
                    </a:moveTo>
                    <a:cubicBezTo>
                      <a:pt x="7457" y="9234"/>
                      <a:pt x="-7176" y="7875"/>
                      <a:pt x="4555" y="2318"/>
                    </a:cubicBezTo>
                    <a:cubicBezTo>
                      <a:pt x="4555" y="2318"/>
                      <a:pt x="10421" y="-1819"/>
                      <a:pt x="14064" y="960"/>
                    </a:cubicBezTo>
                    <a:cubicBezTo>
                      <a:pt x="14064" y="960"/>
                      <a:pt x="25795" y="3739"/>
                      <a:pt x="18448" y="11395"/>
                    </a:cubicBezTo>
                    <a:cubicBezTo>
                      <a:pt x="18448" y="11395"/>
                      <a:pt x="8939" y="24608"/>
                      <a:pt x="7457" y="929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911AD854-0764-000D-2B44-E230C06A2F8F}"/>
                  </a:ext>
                </a:extLst>
              </p:cNvPr>
              <p:cNvSpPr/>
              <p:nvPr/>
            </p:nvSpPr>
            <p:spPr>
              <a:xfrm>
                <a:off x="11215505" y="3737626"/>
                <a:ext cx="47062" cy="27057"/>
              </a:xfrm>
              <a:custGeom>
                <a:avLst/>
                <a:gdLst>
                  <a:gd name="connsiteX0" fmla="*/ 10702 w 47062"/>
                  <a:gd name="connsiteY0" fmla="*/ 6595 h 27057"/>
                  <a:gd name="connsiteX1" fmla="*/ 20 w 47062"/>
                  <a:gd name="connsiteY1" fmla="*/ 915 h 27057"/>
                  <a:gd name="connsiteX2" fmla="*/ 16629 w 47062"/>
                  <a:gd name="connsiteY2" fmla="*/ 5484 h 27057"/>
                  <a:gd name="connsiteX3" fmla="*/ 33239 w 47062"/>
                  <a:gd name="connsiteY3" fmla="*/ 15116 h 27057"/>
                  <a:gd name="connsiteX4" fmla="*/ 45711 w 47062"/>
                  <a:gd name="connsiteY4" fmla="*/ 26477 h 27057"/>
                  <a:gd name="connsiteX5" fmla="*/ 32682 w 47062"/>
                  <a:gd name="connsiteY5" fmla="*/ 20241 h 27057"/>
                  <a:gd name="connsiteX6" fmla="*/ 10764 w 47062"/>
                  <a:gd name="connsiteY6" fmla="*/ 6595 h 2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62" h="27057">
                    <a:moveTo>
                      <a:pt x="10702" y="6595"/>
                    </a:moveTo>
                    <a:cubicBezTo>
                      <a:pt x="10702" y="6595"/>
                      <a:pt x="-536" y="8324"/>
                      <a:pt x="20" y="915"/>
                    </a:cubicBezTo>
                    <a:cubicBezTo>
                      <a:pt x="20" y="915"/>
                      <a:pt x="5330" y="-3037"/>
                      <a:pt x="16629" y="5484"/>
                    </a:cubicBezTo>
                    <a:cubicBezTo>
                      <a:pt x="16629" y="5484"/>
                      <a:pt x="27311" y="8880"/>
                      <a:pt x="33239" y="15116"/>
                    </a:cubicBezTo>
                    <a:cubicBezTo>
                      <a:pt x="33239" y="15116"/>
                      <a:pt x="52194" y="20797"/>
                      <a:pt x="45711" y="26477"/>
                    </a:cubicBezTo>
                    <a:cubicBezTo>
                      <a:pt x="45711" y="26477"/>
                      <a:pt x="38610" y="29873"/>
                      <a:pt x="32682" y="20241"/>
                    </a:cubicBezTo>
                    <a:cubicBezTo>
                      <a:pt x="32682" y="20241"/>
                      <a:pt x="14900" y="6595"/>
                      <a:pt x="10764" y="659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B2E9224A-0669-B678-4883-749686B41B39}"/>
                  </a:ext>
                </a:extLst>
              </p:cNvPr>
              <p:cNvSpPr/>
              <p:nvPr/>
            </p:nvSpPr>
            <p:spPr>
              <a:xfrm>
                <a:off x="11270940" y="3768142"/>
                <a:ext cx="23482" cy="40195"/>
              </a:xfrm>
              <a:custGeom>
                <a:avLst/>
                <a:gdLst>
                  <a:gd name="connsiteX0" fmla="*/ 8738 w 23482"/>
                  <a:gd name="connsiteY0" fmla="*/ 18560 h 40195"/>
                  <a:gd name="connsiteX1" fmla="*/ 2748 w 23482"/>
                  <a:gd name="connsiteY1" fmla="*/ 6829 h 40195"/>
                  <a:gd name="connsiteX2" fmla="*/ 8120 w 23482"/>
                  <a:gd name="connsiteY2" fmla="*/ 6212 h 40195"/>
                  <a:gd name="connsiteX3" fmla="*/ 15900 w 23482"/>
                  <a:gd name="connsiteY3" fmla="*/ 13806 h 40195"/>
                  <a:gd name="connsiteX4" fmla="*/ 20099 w 23482"/>
                  <a:gd name="connsiteY4" fmla="*/ 29057 h 40195"/>
                  <a:gd name="connsiteX5" fmla="*/ 12319 w 23482"/>
                  <a:gd name="connsiteY5" fmla="*/ 38442 h 40195"/>
                  <a:gd name="connsiteX6" fmla="*/ 8738 w 23482"/>
                  <a:gd name="connsiteY6" fmla="*/ 18499 h 4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82" h="40195">
                    <a:moveTo>
                      <a:pt x="8738" y="18560"/>
                    </a:moveTo>
                    <a:cubicBezTo>
                      <a:pt x="8738" y="18560"/>
                      <a:pt x="5712" y="9175"/>
                      <a:pt x="2748" y="6829"/>
                    </a:cubicBezTo>
                    <a:cubicBezTo>
                      <a:pt x="-278" y="5100"/>
                      <a:pt x="-3241" y="-7249"/>
                      <a:pt x="8120" y="6212"/>
                    </a:cubicBezTo>
                    <a:cubicBezTo>
                      <a:pt x="8120" y="6212"/>
                      <a:pt x="15900" y="6212"/>
                      <a:pt x="15900" y="13806"/>
                    </a:cubicBezTo>
                    <a:cubicBezTo>
                      <a:pt x="15900" y="13806"/>
                      <a:pt x="29669" y="21401"/>
                      <a:pt x="20099" y="29057"/>
                    </a:cubicBezTo>
                    <a:cubicBezTo>
                      <a:pt x="20099" y="29057"/>
                      <a:pt x="22507" y="45481"/>
                      <a:pt x="12319" y="38442"/>
                    </a:cubicBezTo>
                    <a:cubicBezTo>
                      <a:pt x="12319" y="38442"/>
                      <a:pt x="8120" y="26155"/>
                      <a:pt x="8738" y="184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239EFF31-3FBD-362A-EA45-B0E38DA5884D}"/>
                  </a:ext>
                </a:extLst>
              </p:cNvPr>
              <p:cNvSpPr/>
              <p:nvPr/>
            </p:nvSpPr>
            <p:spPr>
              <a:xfrm>
                <a:off x="11377022" y="3886173"/>
                <a:ext cx="6276" cy="11589"/>
              </a:xfrm>
              <a:custGeom>
                <a:avLst/>
                <a:gdLst>
                  <a:gd name="connsiteX0" fmla="*/ 1694 w 6276"/>
                  <a:gd name="connsiteY0" fmla="*/ 11423 h 11589"/>
                  <a:gd name="connsiteX1" fmla="*/ 5152 w 6276"/>
                  <a:gd name="connsiteY1" fmla="*/ 0 h 11589"/>
                  <a:gd name="connsiteX2" fmla="*/ 1694 w 6276"/>
                  <a:gd name="connsiteY2" fmla="*/ 11423 h 1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6" h="11589">
                    <a:moveTo>
                      <a:pt x="1694" y="11423"/>
                    </a:moveTo>
                    <a:cubicBezTo>
                      <a:pt x="1694" y="11423"/>
                      <a:pt x="-3863" y="0"/>
                      <a:pt x="5152" y="0"/>
                    </a:cubicBezTo>
                    <a:cubicBezTo>
                      <a:pt x="5152" y="0"/>
                      <a:pt x="9289" y="13213"/>
                      <a:pt x="1694" y="1142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79B07191-EC56-37A4-E806-C06B7D8702BE}"/>
                  </a:ext>
                </a:extLst>
              </p:cNvPr>
              <p:cNvSpPr/>
              <p:nvPr/>
            </p:nvSpPr>
            <p:spPr>
              <a:xfrm>
                <a:off x="11405678" y="3908693"/>
                <a:ext cx="9294" cy="10305"/>
              </a:xfrm>
              <a:custGeom>
                <a:avLst/>
                <a:gdLst>
                  <a:gd name="connsiteX0" fmla="*/ 2984 w 9294"/>
                  <a:gd name="connsiteY0" fmla="*/ 7117 h 10305"/>
                  <a:gd name="connsiteX1" fmla="*/ 7554 w 9294"/>
                  <a:gd name="connsiteY1" fmla="*/ 758 h 10305"/>
                  <a:gd name="connsiteX2" fmla="*/ 2984 w 9294"/>
                  <a:gd name="connsiteY2" fmla="*/ 7117 h 1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94" h="10305">
                    <a:moveTo>
                      <a:pt x="2984" y="7117"/>
                    </a:moveTo>
                    <a:cubicBezTo>
                      <a:pt x="2984" y="7117"/>
                      <a:pt x="-6154" y="-2762"/>
                      <a:pt x="7554" y="758"/>
                    </a:cubicBezTo>
                    <a:cubicBezTo>
                      <a:pt x="7554" y="758"/>
                      <a:pt x="13666" y="16997"/>
                      <a:pt x="2984" y="711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CEE68F29-52FC-746F-E7E7-76EBF90275F3}"/>
                  </a:ext>
                </a:extLst>
              </p:cNvPr>
              <p:cNvSpPr/>
              <p:nvPr/>
            </p:nvSpPr>
            <p:spPr>
              <a:xfrm>
                <a:off x="11420130" y="3919145"/>
                <a:ext cx="10413" cy="9566"/>
              </a:xfrm>
              <a:custGeom>
                <a:avLst/>
                <a:gdLst>
                  <a:gd name="connsiteX0" fmla="*/ 3167 w 10413"/>
                  <a:gd name="connsiteY0" fmla="*/ 8582 h 9566"/>
                  <a:gd name="connsiteX1" fmla="*/ 10205 w 10413"/>
                  <a:gd name="connsiteY1" fmla="*/ 0 h 9566"/>
                  <a:gd name="connsiteX2" fmla="*/ 3167 w 10413"/>
                  <a:gd name="connsiteY2" fmla="*/ 8582 h 9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13" h="9566">
                    <a:moveTo>
                      <a:pt x="3167" y="8582"/>
                    </a:moveTo>
                    <a:cubicBezTo>
                      <a:pt x="3167" y="8582"/>
                      <a:pt x="-7454" y="0"/>
                      <a:pt x="10205" y="0"/>
                    </a:cubicBezTo>
                    <a:cubicBezTo>
                      <a:pt x="10205" y="0"/>
                      <a:pt x="12305" y="13213"/>
                      <a:pt x="3167" y="858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882DFCD1-F35E-C307-2B90-58895B3DE5CD}"/>
                  </a:ext>
                </a:extLst>
              </p:cNvPr>
              <p:cNvSpPr/>
              <p:nvPr/>
            </p:nvSpPr>
            <p:spPr>
              <a:xfrm>
                <a:off x="11440844" y="3946380"/>
                <a:ext cx="3532" cy="4804"/>
              </a:xfrm>
              <a:custGeom>
                <a:avLst/>
                <a:gdLst>
                  <a:gd name="connsiteX0" fmla="*/ 543 w 3532"/>
                  <a:gd name="connsiteY0" fmla="*/ 4687 h 4804"/>
                  <a:gd name="connsiteX1" fmla="*/ 3260 w 3532"/>
                  <a:gd name="connsiteY1" fmla="*/ 118 h 4804"/>
                  <a:gd name="connsiteX2" fmla="*/ 543 w 3532"/>
                  <a:gd name="connsiteY2" fmla="*/ 4687 h 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32" h="4804">
                    <a:moveTo>
                      <a:pt x="543" y="4687"/>
                    </a:moveTo>
                    <a:cubicBezTo>
                      <a:pt x="543" y="4687"/>
                      <a:pt x="-1803" y="-870"/>
                      <a:pt x="3260" y="118"/>
                    </a:cubicBezTo>
                    <a:cubicBezTo>
                      <a:pt x="3260" y="118"/>
                      <a:pt x="4804" y="5675"/>
                      <a:pt x="543" y="46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1D941C9B-BE3E-3AFC-EF07-CD8AE321547F}"/>
                  </a:ext>
                </a:extLst>
              </p:cNvPr>
              <p:cNvSpPr/>
              <p:nvPr/>
            </p:nvSpPr>
            <p:spPr>
              <a:xfrm>
                <a:off x="11427549" y="3938903"/>
                <a:ext cx="6564" cy="5976"/>
              </a:xfrm>
              <a:custGeom>
                <a:avLst/>
                <a:gdLst>
                  <a:gd name="connsiteX0" fmla="*/ 316 w 6564"/>
                  <a:gd name="connsiteY0" fmla="*/ 5928 h 5976"/>
                  <a:gd name="connsiteX1" fmla="*/ 4267 w 6564"/>
                  <a:gd name="connsiteY1" fmla="*/ 0 h 5976"/>
                  <a:gd name="connsiteX2" fmla="*/ 316 w 6564"/>
                  <a:gd name="connsiteY2" fmla="*/ 5928 h 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64" h="5976">
                    <a:moveTo>
                      <a:pt x="316" y="5928"/>
                    </a:moveTo>
                    <a:cubicBezTo>
                      <a:pt x="316" y="5928"/>
                      <a:pt x="-1660" y="0"/>
                      <a:pt x="4267" y="0"/>
                    </a:cubicBezTo>
                    <a:cubicBezTo>
                      <a:pt x="4267" y="0"/>
                      <a:pt x="11492" y="6607"/>
                      <a:pt x="316" y="59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C1A59DDD-0F1F-C3F6-4704-EF0DFD3917E0}"/>
                  </a:ext>
                </a:extLst>
              </p:cNvPr>
              <p:cNvSpPr/>
              <p:nvPr/>
            </p:nvSpPr>
            <p:spPr>
              <a:xfrm>
                <a:off x="11432681" y="3918096"/>
                <a:ext cx="24861" cy="30519"/>
              </a:xfrm>
              <a:custGeom>
                <a:avLst/>
                <a:gdLst>
                  <a:gd name="connsiteX0" fmla="*/ 9200 w 24861"/>
                  <a:gd name="connsiteY0" fmla="*/ 13212 h 30519"/>
                  <a:gd name="connsiteX1" fmla="*/ 3334 w 24861"/>
                  <a:gd name="connsiteY1" fmla="*/ 6050 h 30519"/>
                  <a:gd name="connsiteX2" fmla="*/ 8644 w 24861"/>
                  <a:gd name="connsiteY2" fmla="*/ 3456 h 30519"/>
                  <a:gd name="connsiteX3" fmla="*/ 11299 w 24861"/>
                  <a:gd name="connsiteY3" fmla="*/ 9322 h 30519"/>
                  <a:gd name="connsiteX4" fmla="*/ 18770 w 24861"/>
                  <a:gd name="connsiteY4" fmla="*/ 19695 h 30519"/>
                  <a:gd name="connsiteX5" fmla="*/ 24636 w 24861"/>
                  <a:gd name="connsiteY5" fmla="*/ 29451 h 30519"/>
                  <a:gd name="connsiteX6" fmla="*/ 17165 w 24861"/>
                  <a:gd name="connsiteY6" fmla="*/ 24264 h 30519"/>
                  <a:gd name="connsiteX7" fmla="*/ 9200 w 24861"/>
                  <a:gd name="connsiteY7" fmla="*/ 13212 h 3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61" h="30519">
                    <a:moveTo>
                      <a:pt x="9200" y="13212"/>
                    </a:moveTo>
                    <a:cubicBezTo>
                      <a:pt x="9200" y="13212"/>
                      <a:pt x="-6730" y="16485"/>
                      <a:pt x="3334" y="6050"/>
                    </a:cubicBezTo>
                    <a:cubicBezTo>
                      <a:pt x="3334" y="6050"/>
                      <a:pt x="4940" y="-5620"/>
                      <a:pt x="8644" y="3456"/>
                    </a:cubicBezTo>
                    <a:lnTo>
                      <a:pt x="11299" y="9322"/>
                    </a:lnTo>
                    <a:cubicBezTo>
                      <a:pt x="11299" y="9322"/>
                      <a:pt x="20314" y="10619"/>
                      <a:pt x="18770" y="19695"/>
                    </a:cubicBezTo>
                    <a:cubicBezTo>
                      <a:pt x="18770" y="19695"/>
                      <a:pt x="26241" y="20375"/>
                      <a:pt x="24636" y="29451"/>
                    </a:cubicBezTo>
                    <a:cubicBezTo>
                      <a:pt x="24636" y="29451"/>
                      <a:pt x="17165" y="34020"/>
                      <a:pt x="17165" y="24264"/>
                    </a:cubicBezTo>
                    <a:cubicBezTo>
                      <a:pt x="17165" y="24264"/>
                      <a:pt x="4384" y="24264"/>
                      <a:pt x="9200" y="132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46B0D38A-E787-9CE4-4930-2156EED39C44}"/>
                  </a:ext>
                </a:extLst>
              </p:cNvPr>
              <p:cNvSpPr/>
              <p:nvPr/>
            </p:nvSpPr>
            <p:spPr>
              <a:xfrm>
                <a:off x="11462773" y="3901607"/>
                <a:ext cx="55425" cy="37395"/>
              </a:xfrm>
              <a:custGeom>
                <a:avLst/>
                <a:gdLst>
                  <a:gd name="connsiteX0" fmla="*/ 9363 w 55425"/>
                  <a:gd name="connsiteY0" fmla="*/ 8770 h 37395"/>
                  <a:gd name="connsiteX1" fmla="*/ 1152 w 55425"/>
                  <a:gd name="connsiteY1" fmla="*/ 496 h 37395"/>
                  <a:gd name="connsiteX2" fmla="*/ 12512 w 55425"/>
                  <a:gd name="connsiteY2" fmla="*/ 5312 h 37395"/>
                  <a:gd name="connsiteX3" fmla="*/ 24491 w 55425"/>
                  <a:gd name="connsiteY3" fmla="*/ 14944 h 37395"/>
                  <a:gd name="connsiteX4" fmla="*/ 55425 w 55425"/>
                  <a:gd name="connsiteY4" fmla="*/ 35629 h 37395"/>
                  <a:gd name="connsiteX5" fmla="*/ 27022 w 55425"/>
                  <a:gd name="connsiteY5" fmla="*/ 24638 h 37395"/>
                  <a:gd name="connsiteX6" fmla="*/ 9363 w 55425"/>
                  <a:gd name="connsiteY6" fmla="*/ 8770 h 3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425" h="37395">
                    <a:moveTo>
                      <a:pt x="9363" y="8770"/>
                    </a:moveTo>
                    <a:cubicBezTo>
                      <a:pt x="9363" y="8770"/>
                      <a:pt x="-3912" y="12907"/>
                      <a:pt x="1152" y="496"/>
                    </a:cubicBezTo>
                    <a:cubicBezTo>
                      <a:pt x="1152" y="496"/>
                      <a:pt x="5597" y="-2282"/>
                      <a:pt x="12512" y="5312"/>
                    </a:cubicBezTo>
                    <a:cubicBezTo>
                      <a:pt x="12512" y="5312"/>
                      <a:pt x="20725" y="4633"/>
                      <a:pt x="24491" y="14944"/>
                    </a:cubicBezTo>
                    <a:cubicBezTo>
                      <a:pt x="24491" y="14944"/>
                      <a:pt x="48448" y="24576"/>
                      <a:pt x="55425" y="35629"/>
                    </a:cubicBezTo>
                    <a:cubicBezTo>
                      <a:pt x="55425" y="35629"/>
                      <a:pt x="52894" y="43903"/>
                      <a:pt x="27022" y="24638"/>
                    </a:cubicBezTo>
                    <a:cubicBezTo>
                      <a:pt x="27022" y="24638"/>
                      <a:pt x="9363" y="14327"/>
                      <a:pt x="9363" y="877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1E6D44BC-CF72-6571-409B-2607D75C30B6}"/>
                  </a:ext>
                </a:extLst>
              </p:cNvPr>
              <p:cNvSpPr/>
              <p:nvPr/>
            </p:nvSpPr>
            <p:spPr>
              <a:xfrm>
                <a:off x="11524454" y="3958723"/>
                <a:ext cx="10228" cy="8300"/>
              </a:xfrm>
              <a:custGeom>
                <a:avLst/>
                <a:gdLst>
                  <a:gd name="connsiteX0" fmla="*/ 2326 w 10228"/>
                  <a:gd name="connsiteY0" fmla="*/ 6298 h 8300"/>
                  <a:gd name="connsiteX1" fmla="*/ 9550 w 10228"/>
                  <a:gd name="connsiteY1" fmla="*/ 0 h 8300"/>
                  <a:gd name="connsiteX2" fmla="*/ 2326 w 10228"/>
                  <a:gd name="connsiteY2" fmla="*/ 6298 h 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8" h="8300">
                    <a:moveTo>
                      <a:pt x="2326" y="6298"/>
                    </a:moveTo>
                    <a:cubicBezTo>
                      <a:pt x="2326" y="6298"/>
                      <a:pt x="-6256" y="0"/>
                      <a:pt x="9550" y="0"/>
                    </a:cubicBezTo>
                    <a:cubicBezTo>
                      <a:pt x="9550" y="0"/>
                      <a:pt x="13502" y="13213"/>
                      <a:pt x="2326" y="62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F2ED45D1-A92C-A620-C9EC-343F207358FB}"/>
                  </a:ext>
                </a:extLst>
              </p:cNvPr>
              <p:cNvSpPr/>
              <p:nvPr/>
            </p:nvSpPr>
            <p:spPr>
              <a:xfrm>
                <a:off x="11544345" y="3932297"/>
                <a:ext cx="30451" cy="52117"/>
              </a:xfrm>
              <a:custGeom>
                <a:avLst/>
                <a:gdLst>
                  <a:gd name="connsiteX0" fmla="*/ 1638 w 30451"/>
                  <a:gd name="connsiteY0" fmla="*/ 0 h 52117"/>
                  <a:gd name="connsiteX1" fmla="*/ 9665 w 30451"/>
                  <a:gd name="connsiteY1" fmla="*/ 19697 h 52117"/>
                  <a:gd name="connsiteX2" fmla="*/ 15839 w 30451"/>
                  <a:gd name="connsiteY2" fmla="*/ 26673 h 52117"/>
                  <a:gd name="connsiteX3" fmla="*/ 21396 w 30451"/>
                  <a:gd name="connsiteY3" fmla="*/ 38776 h 52117"/>
                  <a:gd name="connsiteX4" fmla="*/ 27571 w 30451"/>
                  <a:gd name="connsiteY4" fmla="*/ 43221 h 52117"/>
                  <a:gd name="connsiteX5" fmla="*/ 28805 w 30451"/>
                  <a:gd name="connsiteY5" fmla="*/ 52113 h 52117"/>
                  <a:gd name="connsiteX6" fmla="*/ 17692 w 30451"/>
                  <a:gd name="connsiteY6" fmla="*/ 40690 h 52117"/>
                  <a:gd name="connsiteX7" fmla="*/ 1638 w 30451"/>
                  <a:gd name="connsiteY7" fmla="*/ 0 h 5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451" h="52117">
                    <a:moveTo>
                      <a:pt x="1638" y="0"/>
                    </a:moveTo>
                    <a:cubicBezTo>
                      <a:pt x="1638" y="0"/>
                      <a:pt x="9665" y="6977"/>
                      <a:pt x="9665" y="19697"/>
                    </a:cubicBezTo>
                    <a:cubicBezTo>
                      <a:pt x="9665" y="19697"/>
                      <a:pt x="17074" y="17165"/>
                      <a:pt x="15839" y="26673"/>
                    </a:cubicBezTo>
                    <a:cubicBezTo>
                      <a:pt x="15839" y="26673"/>
                      <a:pt x="23249" y="27970"/>
                      <a:pt x="21396" y="38776"/>
                    </a:cubicBezTo>
                    <a:cubicBezTo>
                      <a:pt x="21396" y="38776"/>
                      <a:pt x="26953" y="40072"/>
                      <a:pt x="27571" y="43221"/>
                    </a:cubicBezTo>
                    <a:cubicBezTo>
                      <a:pt x="27571" y="43221"/>
                      <a:pt x="33128" y="47050"/>
                      <a:pt x="28805" y="52113"/>
                    </a:cubicBezTo>
                    <a:cubicBezTo>
                      <a:pt x="28805" y="52113"/>
                      <a:pt x="19544" y="52730"/>
                      <a:pt x="17692" y="40690"/>
                    </a:cubicBezTo>
                    <a:cubicBezTo>
                      <a:pt x="17692" y="40690"/>
                      <a:pt x="-6389" y="20993"/>
                      <a:pt x="1638" y="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271D95DD-3D13-E043-AB69-8E9612769240}"/>
                  </a:ext>
                </a:extLst>
              </p:cNvPr>
              <p:cNvSpPr/>
              <p:nvPr/>
            </p:nvSpPr>
            <p:spPr>
              <a:xfrm>
                <a:off x="11514501" y="3967218"/>
                <a:ext cx="30061" cy="24195"/>
              </a:xfrm>
              <a:custGeom>
                <a:avLst/>
                <a:gdLst>
                  <a:gd name="connsiteX0" fmla="*/ 6228 w 30061"/>
                  <a:gd name="connsiteY0" fmla="*/ 4410 h 24195"/>
                  <a:gd name="connsiteX1" fmla="*/ 30062 w 30061"/>
                  <a:gd name="connsiteY1" fmla="*/ 18734 h 24195"/>
                  <a:gd name="connsiteX2" fmla="*/ 17898 w 30061"/>
                  <a:gd name="connsiteY2" fmla="*/ 18734 h 24195"/>
                  <a:gd name="connsiteX3" fmla="*/ 671 w 30061"/>
                  <a:gd name="connsiteY3" fmla="*/ 11201 h 24195"/>
                  <a:gd name="connsiteX4" fmla="*/ 6228 w 30061"/>
                  <a:gd name="connsiteY4" fmla="*/ 4410 h 24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1" h="24195">
                    <a:moveTo>
                      <a:pt x="6228" y="4410"/>
                    </a:moveTo>
                    <a:cubicBezTo>
                      <a:pt x="6228" y="4410"/>
                      <a:pt x="24505" y="-1703"/>
                      <a:pt x="30062" y="18734"/>
                    </a:cubicBezTo>
                    <a:cubicBezTo>
                      <a:pt x="30062" y="18734"/>
                      <a:pt x="27531" y="31022"/>
                      <a:pt x="17898" y="18734"/>
                    </a:cubicBezTo>
                    <a:cubicBezTo>
                      <a:pt x="17898" y="18734"/>
                      <a:pt x="3203" y="20772"/>
                      <a:pt x="671" y="11201"/>
                    </a:cubicBezTo>
                    <a:cubicBezTo>
                      <a:pt x="671" y="11201"/>
                      <a:pt x="-2848" y="-8557"/>
                      <a:pt x="6228" y="441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B3FC3FC1-5CD8-1E0D-F4E8-3912BD7F5087}"/>
                  </a:ext>
                </a:extLst>
              </p:cNvPr>
              <p:cNvSpPr/>
              <p:nvPr/>
            </p:nvSpPr>
            <p:spPr>
              <a:xfrm>
                <a:off x="11522412" y="4041091"/>
                <a:ext cx="8937" cy="8781"/>
              </a:xfrm>
              <a:custGeom>
                <a:avLst/>
                <a:gdLst>
                  <a:gd name="connsiteX0" fmla="*/ 1034 w 8937"/>
                  <a:gd name="connsiteY0" fmla="*/ 7903 h 8781"/>
                  <a:gd name="connsiteX1" fmla="*/ 8937 w 8937"/>
                  <a:gd name="connsiteY1" fmla="*/ 7903 h 8781"/>
                  <a:gd name="connsiteX2" fmla="*/ 1034 w 8937"/>
                  <a:gd name="connsiteY2" fmla="*/ 7903 h 8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37" h="8781">
                    <a:moveTo>
                      <a:pt x="1034" y="7903"/>
                    </a:moveTo>
                    <a:cubicBezTo>
                      <a:pt x="1034" y="7903"/>
                      <a:pt x="-4214" y="-9879"/>
                      <a:pt x="8937" y="7903"/>
                    </a:cubicBezTo>
                    <a:cubicBezTo>
                      <a:pt x="8937" y="7903"/>
                      <a:pt x="6282" y="9879"/>
                      <a:pt x="1034" y="790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100FDDB0-FE88-8200-8107-0F9774658DB7}"/>
                  </a:ext>
                </a:extLst>
              </p:cNvPr>
              <p:cNvSpPr/>
              <p:nvPr/>
            </p:nvSpPr>
            <p:spPr>
              <a:xfrm>
                <a:off x="11534190" y="4050970"/>
                <a:ext cx="6111" cy="5124"/>
              </a:xfrm>
              <a:custGeom>
                <a:avLst/>
                <a:gdLst>
                  <a:gd name="connsiteX0" fmla="*/ 1172 w 6111"/>
                  <a:gd name="connsiteY0" fmla="*/ 4816 h 5124"/>
                  <a:gd name="connsiteX1" fmla="*/ 3828 w 6111"/>
                  <a:gd name="connsiteY1" fmla="*/ 0 h 5124"/>
                  <a:gd name="connsiteX2" fmla="*/ 1172 w 6111"/>
                  <a:gd name="connsiteY2" fmla="*/ 4816 h 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1" h="5124">
                    <a:moveTo>
                      <a:pt x="1172" y="4816"/>
                    </a:moveTo>
                    <a:cubicBezTo>
                      <a:pt x="1172" y="4816"/>
                      <a:pt x="-2779" y="0"/>
                      <a:pt x="3828" y="0"/>
                    </a:cubicBezTo>
                    <a:cubicBezTo>
                      <a:pt x="3828" y="0"/>
                      <a:pt x="10434" y="6607"/>
                      <a:pt x="1172" y="48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D22089FB-0EE8-2093-3962-CD5F1A035906}"/>
                  </a:ext>
                </a:extLst>
              </p:cNvPr>
              <p:cNvSpPr/>
              <p:nvPr/>
            </p:nvSpPr>
            <p:spPr>
              <a:xfrm>
                <a:off x="11563232" y="4000484"/>
                <a:ext cx="33441" cy="20722"/>
              </a:xfrm>
              <a:custGeom>
                <a:avLst/>
                <a:gdLst>
                  <a:gd name="connsiteX0" fmla="*/ 3188 w 33441"/>
                  <a:gd name="connsiteY0" fmla="*/ 7635 h 20722"/>
                  <a:gd name="connsiteX1" fmla="*/ 5844 w 33441"/>
                  <a:gd name="connsiteY1" fmla="*/ 473 h 20722"/>
                  <a:gd name="connsiteX2" fmla="*/ 11833 w 33441"/>
                  <a:gd name="connsiteY2" fmla="*/ 4301 h 20722"/>
                  <a:gd name="connsiteX3" fmla="*/ 17204 w 33441"/>
                  <a:gd name="connsiteY3" fmla="*/ 7018 h 20722"/>
                  <a:gd name="connsiteX4" fmla="*/ 31221 w 33441"/>
                  <a:gd name="connsiteY4" fmla="*/ 20231 h 20722"/>
                  <a:gd name="connsiteX5" fmla="*/ 9795 w 33441"/>
                  <a:gd name="connsiteY5" fmla="*/ 10352 h 20722"/>
                  <a:gd name="connsiteX6" fmla="*/ 3126 w 33441"/>
                  <a:gd name="connsiteY6" fmla="*/ 7635 h 2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441" h="20722">
                    <a:moveTo>
                      <a:pt x="3188" y="7635"/>
                    </a:moveTo>
                    <a:cubicBezTo>
                      <a:pt x="3188" y="7635"/>
                      <a:pt x="-5518" y="-2244"/>
                      <a:pt x="5844" y="473"/>
                    </a:cubicBezTo>
                    <a:lnTo>
                      <a:pt x="11833" y="4301"/>
                    </a:lnTo>
                    <a:lnTo>
                      <a:pt x="17204" y="7018"/>
                    </a:lnTo>
                    <a:cubicBezTo>
                      <a:pt x="17204" y="7018"/>
                      <a:pt x="40606" y="6462"/>
                      <a:pt x="31221" y="20231"/>
                    </a:cubicBezTo>
                    <a:cubicBezTo>
                      <a:pt x="31221" y="20231"/>
                      <a:pt x="17204" y="24059"/>
                      <a:pt x="9795" y="10352"/>
                    </a:cubicBezTo>
                    <a:lnTo>
                      <a:pt x="3126" y="763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3587334D-48C6-7B3A-D735-ED8B378343AB}"/>
                  </a:ext>
                </a:extLst>
              </p:cNvPr>
              <p:cNvSpPr/>
              <p:nvPr/>
            </p:nvSpPr>
            <p:spPr>
              <a:xfrm>
                <a:off x="11715966" y="4013662"/>
                <a:ext cx="5565" cy="6111"/>
              </a:xfrm>
              <a:custGeom>
                <a:avLst/>
                <a:gdLst>
                  <a:gd name="connsiteX0" fmla="*/ 0 w 5565"/>
                  <a:gd name="connsiteY0" fmla="*/ 3101 h 6111"/>
                  <a:gd name="connsiteX1" fmla="*/ 5495 w 5565"/>
                  <a:gd name="connsiteY1" fmla="*/ 1125 h 6111"/>
                  <a:gd name="connsiteX2" fmla="*/ 0 w 5565"/>
                  <a:gd name="connsiteY2" fmla="*/ 3101 h 6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65" h="6111">
                    <a:moveTo>
                      <a:pt x="0" y="3101"/>
                    </a:moveTo>
                    <a:cubicBezTo>
                      <a:pt x="0" y="3101"/>
                      <a:pt x="0" y="-2270"/>
                      <a:pt x="5495" y="1125"/>
                    </a:cubicBezTo>
                    <a:cubicBezTo>
                      <a:pt x="5495" y="1125"/>
                      <a:pt x="6607" y="10881"/>
                      <a:pt x="0" y="310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47A2631F-3244-A33C-AB69-07351271B9D2}"/>
                  </a:ext>
                </a:extLst>
              </p:cNvPr>
              <p:cNvSpPr/>
              <p:nvPr/>
            </p:nvSpPr>
            <p:spPr>
              <a:xfrm>
                <a:off x="11745215" y="4044363"/>
                <a:ext cx="6057" cy="6606"/>
              </a:xfrm>
              <a:custGeom>
                <a:avLst/>
                <a:gdLst>
                  <a:gd name="connsiteX0" fmla="*/ 1315 w 6057"/>
                  <a:gd name="connsiteY0" fmla="*/ 6607 h 6606"/>
                  <a:gd name="connsiteX1" fmla="*/ 3723 w 6057"/>
                  <a:gd name="connsiteY1" fmla="*/ 0 h 6606"/>
                  <a:gd name="connsiteX2" fmla="*/ 1315 w 6057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7" h="6606">
                    <a:moveTo>
                      <a:pt x="1315" y="6607"/>
                    </a:moveTo>
                    <a:cubicBezTo>
                      <a:pt x="1315" y="6607"/>
                      <a:pt x="-2884" y="679"/>
                      <a:pt x="3723" y="0"/>
                    </a:cubicBezTo>
                    <a:cubicBezTo>
                      <a:pt x="3723" y="0"/>
                      <a:pt x="10330" y="3952"/>
                      <a:pt x="1315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E90EDDAE-DB63-3CDA-0C66-7ED0D48E6196}"/>
                  </a:ext>
                </a:extLst>
              </p:cNvPr>
              <p:cNvSpPr/>
              <p:nvPr/>
            </p:nvSpPr>
            <p:spPr>
              <a:xfrm>
                <a:off x="11764910" y="4116852"/>
                <a:ext cx="6523" cy="13213"/>
              </a:xfrm>
              <a:custGeom>
                <a:avLst/>
                <a:gdLst>
                  <a:gd name="connsiteX0" fmla="*/ 823 w 6523"/>
                  <a:gd name="connsiteY0" fmla="*/ 13213 h 13213"/>
                  <a:gd name="connsiteX1" fmla="*/ 5021 w 6523"/>
                  <a:gd name="connsiteY1" fmla="*/ 0 h 13213"/>
                  <a:gd name="connsiteX2" fmla="*/ 823 w 6523"/>
                  <a:gd name="connsiteY2" fmla="*/ 13213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23" h="13213">
                    <a:moveTo>
                      <a:pt x="823" y="13213"/>
                    </a:moveTo>
                    <a:cubicBezTo>
                      <a:pt x="823" y="13213"/>
                      <a:pt x="-2759" y="0"/>
                      <a:pt x="5021" y="0"/>
                    </a:cubicBezTo>
                    <a:cubicBezTo>
                      <a:pt x="5021" y="0"/>
                      <a:pt x="10393" y="10373"/>
                      <a:pt x="823" y="132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43BEC82B-85D4-5208-F33B-A92BA5E15318}"/>
                  </a:ext>
                </a:extLst>
              </p:cNvPr>
              <p:cNvSpPr/>
              <p:nvPr/>
            </p:nvSpPr>
            <p:spPr>
              <a:xfrm>
                <a:off x="11765777" y="4134285"/>
                <a:ext cx="7266" cy="8190"/>
              </a:xfrm>
              <a:custGeom>
                <a:avLst/>
                <a:gdLst>
                  <a:gd name="connsiteX0" fmla="*/ 1067 w 7266"/>
                  <a:gd name="connsiteY0" fmla="*/ 8129 h 8190"/>
                  <a:gd name="connsiteX1" fmla="*/ 6872 w 7266"/>
                  <a:gd name="connsiteY1" fmla="*/ 1523 h 8190"/>
                  <a:gd name="connsiteX2" fmla="*/ 1067 w 7266"/>
                  <a:gd name="connsiteY2" fmla="*/ 8129 h 8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66" h="8190">
                    <a:moveTo>
                      <a:pt x="1067" y="8129"/>
                    </a:moveTo>
                    <a:cubicBezTo>
                      <a:pt x="1067" y="8129"/>
                      <a:pt x="-3686" y="-4220"/>
                      <a:pt x="6872" y="1523"/>
                    </a:cubicBezTo>
                    <a:cubicBezTo>
                      <a:pt x="6872" y="1523"/>
                      <a:pt x="9526" y="8932"/>
                      <a:pt x="1067" y="81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32A58152-9CA7-6E5E-BC85-464F9A14B0CB}"/>
                  </a:ext>
                </a:extLst>
              </p:cNvPr>
              <p:cNvSpPr/>
              <p:nvPr/>
            </p:nvSpPr>
            <p:spPr>
              <a:xfrm>
                <a:off x="11773796" y="4173679"/>
                <a:ext cx="7182" cy="6685"/>
              </a:xfrm>
              <a:custGeom>
                <a:avLst/>
                <a:gdLst>
                  <a:gd name="connsiteX0" fmla="*/ 2495 w 7182"/>
                  <a:gd name="connsiteY0" fmla="*/ 1521 h 6685"/>
                  <a:gd name="connsiteX1" fmla="*/ 7064 w 7182"/>
                  <a:gd name="connsiteY1" fmla="*/ 6090 h 6685"/>
                  <a:gd name="connsiteX2" fmla="*/ 2495 w 7182"/>
                  <a:gd name="connsiteY2" fmla="*/ 1521 h 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82" h="6685">
                    <a:moveTo>
                      <a:pt x="2495" y="1521"/>
                    </a:moveTo>
                    <a:cubicBezTo>
                      <a:pt x="2495" y="1521"/>
                      <a:pt x="8052" y="-4035"/>
                      <a:pt x="7064" y="6090"/>
                    </a:cubicBezTo>
                    <a:cubicBezTo>
                      <a:pt x="7064" y="6090"/>
                      <a:pt x="-5099" y="9116"/>
                      <a:pt x="2495" y="15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76A32423-41E6-35CB-1AE7-7428D83483ED}"/>
                  </a:ext>
                </a:extLst>
              </p:cNvPr>
              <p:cNvSpPr/>
              <p:nvPr/>
            </p:nvSpPr>
            <p:spPr>
              <a:xfrm>
                <a:off x="11734102" y="4152172"/>
                <a:ext cx="26663" cy="40835"/>
              </a:xfrm>
              <a:custGeom>
                <a:avLst/>
                <a:gdLst>
                  <a:gd name="connsiteX0" fmla="*/ 12552 w 26663"/>
                  <a:gd name="connsiteY0" fmla="*/ 16545 h 40835"/>
                  <a:gd name="connsiteX1" fmla="*/ 2055 w 26663"/>
                  <a:gd name="connsiteY1" fmla="*/ 244 h 40835"/>
                  <a:gd name="connsiteX2" fmla="*/ 6995 w 26663"/>
                  <a:gd name="connsiteY2" fmla="*/ 16545 h 40835"/>
                  <a:gd name="connsiteX3" fmla="*/ 17491 w 26663"/>
                  <a:gd name="connsiteY3" fmla="*/ 34142 h 40835"/>
                  <a:gd name="connsiteX4" fmla="*/ 26629 w 26663"/>
                  <a:gd name="connsiteY4" fmla="*/ 32166 h 40835"/>
                  <a:gd name="connsiteX5" fmla="*/ 12613 w 26663"/>
                  <a:gd name="connsiteY5" fmla="*/ 16545 h 4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63" h="40835">
                    <a:moveTo>
                      <a:pt x="12552" y="16545"/>
                    </a:moveTo>
                    <a:cubicBezTo>
                      <a:pt x="12552" y="16545"/>
                      <a:pt x="7612" y="-2349"/>
                      <a:pt x="2055" y="244"/>
                    </a:cubicBezTo>
                    <a:cubicBezTo>
                      <a:pt x="2055" y="244"/>
                      <a:pt x="-4984" y="12593"/>
                      <a:pt x="6995" y="16545"/>
                    </a:cubicBezTo>
                    <a:cubicBezTo>
                      <a:pt x="6995" y="16545"/>
                      <a:pt x="1376" y="34142"/>
                      <a:pt x="17491" y="34142"/>
                    </a:cubicBezTo>
                    <a:cubicBezTo>
                      <a:pt x="17491" y="34142"/>
                      <a:pt x="26629" y="50443"/>
                      <a:pt x="26629" y="32166"/>
                    </a:cubicBezTo>
                    <a:cubicBezTo>
                      <a:pt x="26629" y="32166"/>
                      <a:pt x="28049" y="9383"/>
                      <a:pt x="12613" y="165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5500E9E6-3D29-813F-0D6E-8D6AC57CBA35}"/>
                  </a:ext>
                </a:extLst>
              </p:cNvPr>
              <p:cNvSpPr/>
              <p:nvPr/>
            </p:nvSpPr>
            <p:spPr>
              <a:xfrm>
                <a:off x="11782067" y="4202615"/>
                <a:ext cx="10141" cy="10866"/>
              </a:xfrm>
              <a:custGeom>
                <a:avLst/>
                <a:gdLst>
                  <a:gd name="connsiteX0" fmla="*/ 2806 w 10141"/>
                  <a:gd name="connsiteY0" fmla="*/ 5989 h 10866"/>
                  <a:gd name="connsiteX1" fmla="*/ 9598 w 10141"/>
                  <a:gd name="connsiteY1" fmla="*/ 0 h 10866"/>
                  <a:gd name="connsiteX2" fmla="*/ 2806 w 10141"/>
                  <a:gd name="connsiteY2" fmla="*/ 5989 h 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41" h="10866">
                    <a:moveTo>
                      <a:pt x="2806" y="5989"/>
                    </a:moveTo>
                    <a:cubicBezTo>
                      <a:pt x="2806" y="5989"/>
                      <a:pt x="-6825" y="1667"/>
                      <a:pt x="9598" y="0"/>
                    </a:cubicBezTo>
                    <a:cubicBezTo>
                      <a:pt x="9598" y="0"/>
                      <a:pt x="12994" y="19758"/>
                      <a:pt x="2806" y="59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95A1F2D2-BB02-5209-3931-78DAF5F9C132}"/>
                  </a:ext>
                </a:extLst>
              </p:cNvPr>
              <p:cNvSpPr/>
              <p:nvPr/>
            </p:nvSpPr>
            <p:spPr>
              <a:xfrm>
                <a:off x="11758047" y="4195065"/>
                <a:ext cx="8529" cy="7550"/>
              </a:xfrm>
              <a:custGeom>
                <a:avLst/>
                <a:gdLst>
                  <a:gd name="connsiteX0" fmla="*/ 956 w 8529"/>
                  <a:gd name="connsiteY0" fmla="*/ 6809 h 7550"/>
                  <a:gd name="connsiteX1" fmla="*/ 3734 w 8529"/>
                  <a:gd name="connsiteY1" fmla="*/ 2425 h 7550"/>
                  <a:gd name="connsiteX2" fmla="*/ 7872 w 8529"/>
                  <a:gd name="connsiteY2" fmla="*/ 7550 h 7550"/>
                  <a:gd name="connsiteX3" fmla="*/ 956 w 8529"/>
                  <a:gd name="connsiteY3" fmla="*/ 6809 h 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9" h="7550">
                    <a:moveTo>
                      <a:pt x="956" y="6809"/>
                    </a:moveTo>
                    <a:cubicBezTo>
                      <a:pt x="956" y="6809"/>
                      <a:pt x="-2502" y="3907"/>
                      <a:pt x="3734" y="2425"/>
                    </a:cubicBezTo>
                    <a:cubicBezTo>
                      <a:pt x="3734" y="2425"/>
                      <a:pt x="10650" y="-5601"/>
                      <a:pt x="7872" y="7550"/>
                    </a:cubicBezTo>
                    <a:lnTo>
                      <a:pt x="956" y="6809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1AEC6DD1-8963-3DEA-5031-BC74BC396782}"/>
                  </a:ext>
                </a:extLst>
              </p:cNvPr>
              <p:cNvSpPr/>
              <p:nvPr/>
            </p:nvSpPr>
            <p:spPr>
              <a:xfrm>
                <a:off x="11765836" y="4204642"/>
                <a:ext cx="12490" cy="14239"/>
              </a:xfrm>
              <a:custGeom>
                <a:avLst/>
                <a:gdLst>
                  <a:gd name="connsiteX0" fmla="*/ 1070 w 12490"/>
                  <a:gd name="connsiteY0" fmla="*/ 9334 h 14239"/>
                  <a:gd name="connsiteX1" fmla="*/ 7059 w 12490"/>
                  <a:gd name="connsiteY1" fmla="*/ 319 h 14239"/>
                  <a:gd name="connsiteX2" fmla="*/ 1070 w 12490"/>
                  <a:gd name="connsiteY2" fmla="*/ 9334 h 1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90" h="14239">
                    <a:moveTo>
                      <a:pt x="1070" y="9334"/>
                    </a:moveTo>
                    <a:cubicBezTo>
                      <a:pt x="1070" y="9334"/>
                      <a:pt x="-3746" y="-2027"/>
                      <a:pt x="7059" y="319"/>
                    </a:cubicBezTo>
                    <a:cubicBezTo>
                      <a:pt x="7059" y="319"/>
                      <a:pt x="22618" y="24276"/>
                      <a:pt x="1070" y="933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 286">
                <a:extLst>
                  <a:ext uri="{FF2B5EF4-FFF2-40B4-BE49-F238E27FC236}">
                    <a16:creationId xmlns:a16="http://schemas.microsoft.com/office/drawing/2014/main" id="{7BCE2964-830C-BEC6-C85C-A4B7C38749FD}"/>
                  </a:ext>
                </a:extLst>
              </p:cNvPr>
              <p:cNvSpPr/>
              <p:nvPr/>
            </p:nvSpPr>
            <p:spPr>
              <a:xfrm>
                <a:off x="11791615" y="4222773"/>
                <a:ext cx="7337" cy="4215"/>
              </a:xfrm>
              <a:custGeom>
                <a:avLst/>
                <a:gdLst>
                  <a:gd name="connsiteX0" fmla="*/ 730 w 7337"/>
                  <a:gd name="connsiteY0" fmla="*/ 3553 h 4215"/>
                  <a:gd name="connsiteX1" fmla="*/ 6781 w 7337"/>
                  <a:gd name="connsiteY1" fmla="*/ 33 h 4215"/>
                  <a:gd name="connsiteX2" fmla="*/ 730 w 7337"/>
                  <a:gd name="connsiteY2" fmla="*/ 3553 h 4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37" h="4215">
                    <a:moveTo>
                      <a:pt x="730" y="3553"/>
                    </a:moveTo>
                    <a:cubicBezTo>
                      <a:pt x="730" y="3553"/>
                      <a:pt x="-3098" y="-399"/>
                      <a:pt x="6781" y="33"/>
                    </a:cubicBezTo>
                    <a:cubicBezTo>
                      <a:pt x="6781" y="33"/>
                      <a:pt x="10053" y="6208"/>
                      <a:pt x="730" y="355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:a16="http://schemas.microsoft.com/office/drawing/2014/main" id="{5F3E0690-E2C0-57BF-3BB6-7590B195D98D}"/>
                  </a:ext>
                </a:extLst>
              </p:cNvPr>
              <p:cNvSpPr/>
              <p:nvPr/>
            </p:nvSpPr>
            <p:spPr>
              <a:xfrm>
                <a:off x="11794013" y="4253296"/>
                <a:ext cx="9739" cy="9998"/>
              </a:xfrm>
              <a:custGeom>
                <a:avLst/>
                <a:gdLst>
                  <a:gd name="connsiteX0" fmla="*/ 2098 w 9739"/>
                  <a:gd name="connsiteY0" fmla="*/ 7669 h 9998"/>
                  <a:gd name="connsiteX1" fmla="*/ 8212 w 9739"/>
                  <a:gd name="connsiteY1" fmla="*/ 1865 h 9998"/>
                  <a:gd name="connsiteX2" fmla="*/ 2098 w 9739"/>
                  <a:gd name="connsiteY2" fmla="*/ 7669 h 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39" h="9998">
                    <a:moveTo>
                      <a:pt x="2098" y="7669"/>
                    </a:moveTo>
                    <a:cubicBezTo>
                      <a:pt x="2098" y="7669"/>
                      <a:pt x="-5496" y="-4557"/>
                      <a:pt x="8212" y="1865"/>
                    </a:cubicBezTo>
                    <a:cubicBezTo>
                      <a:pt x="8212" y="1865"/>
                      <a:pt x="14324" y="15263"/>
                      <a:pt x="2098" y="766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:a16="http://schemas.microsoft.com/office/drawing/2014/main" id="{92E1BDCE-3570-22FB-6CE4-EEEAFCBAAC2A}"/>
                  </a:ext>
                </a:extLst>
              </p:cNvPr>
              <p:cNvSpPr/>
              <p:nvPr/>
            </p:nvSpPr>
            <p:spPr>
              <a:xfrm>
                <a:off x="11818044" y="4289451"/>
                <a:ext cx="7908" cy="13038"/>
              </a:xfrm>
              <a:custGeom>
                <a:avLst/>
                <a:gdLst>
                  <a:gd name="connsiteX0" fmla="*/ 2580 w 7908"/>
                  <a:gd name="connsiteY0" fmla="*/ 7572 h 13038"/>
                  <a:gd name="connsiteX1" fmla="*/ 2580 w 7908"/>
                  <a:gd name="connsiteY1" fmla="*/ 39 h 13038"/>
                  <a:gd name="connsiteX2" fmla="*/ 7334 w 7908"/>
                  <a:gd name="connsiteY2" fmla="*/ 9363 h 13038"/>
                  <a:gd name="connsiteX3" fmla="*/ 2580 w 7908"/>
                  <a:gd name="connsiteY3" fmla="*/ 7634 h 1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8" h="13038">
                    <a:moveTo>
                      <a:pt x="2580" y="7572"/>
                    </a:moveTo>
                    <a:cubicBezTo>
                      <a:pt x="2580" y="7572"/>
                      <a:pt x="-3225" y="39"/>
                      <a:pt x="2580" y="39"/>
                    </a:cubicBezTo>
                    <a:cubicBezTo>
                      <a:pt x="2580" y="39"/>
                      <a:pt x="9989" y="-1134"/>
                      <a:pt x="7334" y="9363"/>
                    </a:cubicBezTo>
                    <a:cubicBezTo>
                      <a:pt x="7334" y="9363"/>
                      <a:pt x="3629" y="18686"/>
                      <a:pt x="2580" y="763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:a16="http://schemas.microsoft.com/office/drawing/2014/main" id="{8F67B70D-0008-1425-75C1-FDFC4EE944C5}"/>
                  </a:ext>
                </a:extLst>
              </p:cNvPr>
              <p:cNvSpPr/>
              <p:nvPr/>
            </p:nvSpPr>
            <p:spPr>
              <a:xfrm>
                <a:off x="11824876" y="4312372"/>
                <a:ext cx="6252" cy="13004"/>
              </a:xfrm>
              <a:custGeom>
                <a:avLst/>
                <a:gdLst>
                  <a:gd name="connsiteX0" fmla="*/ 1428 w 6252"/>
                  <a:gd name="connsiteY0" fmla="*/ 8175 h 13004"/>
                  <a:gd name="connsiteX1" fmla="*/ 4824 w 6252"/>
                  <a:gd name="connsiteY1" fmla="*/ 1569 h 13004"/>
                  <a:gd name="connsiteX2" fmla="*/ 1428 w 6252"/>
                  <a:gd name="connsiteY2" fmla="*/ 8175 h 1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52" h="13004">
                    <a:moveTo>
                      <a:pt x="1428" y="8175"/>
                    </a:moveTo>
                    <a:cubicBezTo>
                      <a:pt x="1428" y="8175"/>
                      <a:pt x="-3449" y="-4297"/>
                      <a:pt x="4824" y="1569"/>
                    </a:cubicBezTo>
                    <a:cubicBezTo>
                      <a:pt x="4824" y="1569"/>
                      <a:pt x="9702" y="22068"/>
                      <a:pt x="1428" y="817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 290">
                <a:extLst>
                  <a:ext uri="{FF2B5EF4-FFF2-40B4-BE49-F238E27FC236}">
                    <a16:creationId xmlns:a16="http://schemas.microsoft.com/office/drawing/2014/main" id="{C383629C-E9F3-4EDE-11CF-9C6EEFD81796}"/>
                  </a:ext>
                </a:extLst>
              </p:cNvPr>
              <p:cNvSpPr/>
              <p:nvPr/>
            </p:nvSpPr>
            <p:spPr>
              <a:xfrm>
                <a:off x="11839410" y="4337682"/>
                <a:ext cx="10759" cy="8508"/>
              </a:xfrm>
              <a:custGeom>
                <a:avLst/>
                <a:gdLst>
                  <a:gd name="connsiteX0" fmla="*/ 1219 w 10759"/>
                  <a:gd name="connsiteY0" fmla="*/ 8305 h 8508"/>
                  <a:gd name="connsiteX1" fmla="*/ 9802 w 10759"/>
                  <a:gd name="connsiteY1" fmla="*/ 895 h 8508"/>
                  <a:gd name="connsiteX2" fmla="*/ 1219 w 10759"/>
                  <a:gd name="connsiteY2" fmla="*/ 8305 h 8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59" h="8508">
                    <a:moveTo>
                      <a:pt x="1219" y="8305"/>
                    </a:moveTo>
                    <a:cubicBezTo>
                      <a:pt x="1219" y="8305"/>
                      <a:pt x="-4770" y="-3242"/>
                      <a:pt x="9802" y="895"/>
                    </a:cubicBezTo>
                    <a:cubicBezTo>
                      <a:pt x="9802" y="895"/>
                      <a:pt x="14988" y="9971"/>
                      <a:pt x="1219" y="830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D5D88B0F-A646-E983-194C-A6BBFE1D0F57}"/>
                  </a:ext>
                </a:extLst>
              </p:cNvPr>
              <p:cNvSpPr/>
              <p:nvPr/>
            </p:nvSpPr>
            <p:spPr>
              <a:xfrm>
                <a:off x="11755330" y="4360805"/>
                <a:ext cx="10634" cy="19758"/>
              </a:xfrm>
              <a:custGeom>
                <a:avLst/>
                <a:gdLst>
                  <a:gd name="connsiteX0" fmla="*/ 2993 w 10634"/>
                  <a:gd name="connsiteY0" fmla="*/ 9200 h 19758"/>
                  <a:gd name="connsiteX1" fmla="*/ 4969 w 10634"/>
                  <a:gd name="connsiteY1" fmla="*/ 0 h 19758"/>
                  <a:gd name="connsiteX2" fmla="*/ 6451 w 10634"/>
                  <a:gd name="connsiteY2" fmla="*/ 7780 h 19758"/>
                  <a:gd name="connsiteX3" fmla="*/ 9414 w 10634"/>
                  <a:gd name="connsiteY3" fmla="*/ 19758 h 19758"/>
                  <a:gd name="connsiteX4" fmla="*/ 2993 w 10634"/>
                  <a:gd name="connsiteY4" fmla="*/ 9138 h 19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4" h="19758">
                    <a:moveTo>
                      <a:pt x="2993" y="9200"/>
                    </a:moveTo>
                    <a:cubicBezTo>
                      <a:pt x="2993" y="9200"/>
                      <a:pt x="-4910" y="0"/>
                      <a:pt x="4969" y="0"/>
                    </a:cubicBezTo>
                    <a:lnTo>
                      <a:pt x="6451" y="7780"/>
                    </a:lnTo>
                    <a:cubicBezTo>
                      <a:pt x="6451" y="7780"/>
                      <a:pt x="13366" y="16980"/>
                      <a:pt x="9414" y="19758"/>
                    </a:cubicBezTo>
                    <a:cubicBezTo>
                      <a:pt x="9414" y="19758"/>
                      <a:pt x="-6392" y="19758"/>
                      <a:pt x="2993" y="91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371DB6B4-42BD-54B9-2178-A4984E5F0974}"/>
                  </a:ext>
                </a:extLst>
              </p:cNvPr>
              <p:cNvSpPr/>
              <p:nvPr/>
            </p:nvSpPr>
            <p:spPr>
              <a:xfrm>
                <a:off x="11779338" y="4383904"/>
                <a:ext cx="9282" cy="10177"/>
              </a:xfrm>
              <a:custGeom>
                <a:avLst/>
                <a:gdLst>
                  <a:gd name="connsiteX0" fmla="*/ 1522 w 9282"/>
                  <a:gd name="connsiteY0" fmla="*/ 7218 h 10177"/>
                  <a:gd name="connsiteX1" fmla="*/ 6091 w 9282"/>
                  <a:gd name="connsiteY1" fmla="*/ 1044 h 10177"/>
                  <a:gd name="connsiteX2" fmla="*/ 1522 w 9282"/>
                  <a:gd name="connsiteY2" fmla="*/ 7218 h 10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2" h="10177">
                    <a:moveTo>
                      <a:pt x="1522" y="7218"/>
                    </a:moveTo>
                    <a:cubicBezTo>
                      <a:pt x="1522" y="7218"/>
                      <a:pt x="-4036" y="-3278"/>
                      <a:pt x="6091" y="1044"/>
                    </a:cubicBezTo>
                    <a:cubicBezTo>
                      <a:pt x="6091" y="1044"/>
                      <a:pt x="15723" y="16480"/>
                      <a:pt x="1522" y="721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93822299-0FA2-F2CE-0F4A-28749F1941FE}"/>
                  </a:ext>
                </a:extLst>
              </p:cNvPr>
              <p:cNvSpPr/>
              <p:nvPr/>
            </p:nvSpPr>
            <p:spPr>
              <a:xfrm>
                <a:off x="11650659" y="4341047"/>
                <a:ext cx="103181" cy="76534"/>
              </a:xfrm>
              <a:custGeom>
                <a:avLst/>
                <a:gdLst>
                  <a:gd name="connsiteX0" fmla="*/ 5167 w 103181"/>
                  <a:gd name="connsiteY0" fmla="*/ 6051 h 76534"/>
                  <a:gd name="connsiteX1" fmla="*/ 6403 w 103181"/>
                  <a:gd name="connsiteY1" fmla="*/ 0 h 76534"/>
                  <a:gd name="connsiteX2" fmla="*/ 8872 w 103181"/>
                  <a:gd name="connsiteY2" fmla="*/ 3026 h 76534"/>
                  <a:gd name="connsiteX3" fmla="*/ 26840 w 103181"/>
                  <a:gd name="connsiteY3" fmla="*/ 15066 h 76534"/>
                  <a:gd name="connsiteX4" fmla="*/ 44808 w 103181"/>
                  <a:gd name="connsiteY4" fmla="*/ 25933 h 76534"/>
                  <a:gd name="connsiteX5" fmla="*/ 56601 w 103181"/>
                  <a:gd name="connsiteY5" fmla="*/ 36800 h 76534"/>
                  <a:gd name="connsiteX6" fmla="*/ 88770 w 103181"/>
                  <a:gd name="connsiteY6" fmla="*/ 59152 h 76534"/>
                  <a:gd name="connsiteX7" fmla="*/ 103033 w 103181"/>
                  <a:gd name="connsiteY7" fmla="*/ 74835 h 76534"/>
                  <a:gd name="connsiteX8" fmla="*/ 57219 w 103181"/>
                  <a:gd name="connsiteY8" fmla="*/ 52483 h 76534"/>
                  <a:gd name="connsiteX9" fmla="*/ 5229 w 103181"/>
                  <a:gd name="connsiteY9" fmla="*/ 5989 h 7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3181" h="76534">
                    <a:moveTo>
                      <a:pt x="5167" y="6051"/>
                    </a:moveTo>
                    <a:cubicBezTo>
                      <a:pt x="5167" y="6051"/>
                      <a:pt x="-7243" y="618"/>
                      <a:pt x="6403" y="0"/>
                    </a:cubicBezTo>
                    <a:lnTo>
                      <a:pt x="8872" y="3026"/>
                    </a:lnTo>
                    <a:cubicBezTo>
                      <a:pt x="8872" y="3026"/>
                      <a:pt x="21283" y="0"/>
                      <a:pt x="26840" y="15066"/>
                    </a:cubicBezTo>
                    <a:cubicBezTo>
                      <a:pt x="26840" y="15066"/>
                      <a:pt x="46042" y="20499"/>
                      <a:pt x="44808" y="25933"/>
                    </a:cubicBezTo>
                    <a:lnTo>
                      <a:pt x="56601" y="36800"/>
                    </a:lnTo>
                    <a:cubicBezTo>
                      <a:pt x="56601" y="36800"/>
                      <a:pt x="82596" y="47050"/>
                      <a:pt x="88770" y="59152"/>
                    </a:cubicBezTo>
                    <a:cubicBezTo>
                      <a:pt x="88770" y="59152"/>
                      <a:pt x="104885" y="62795"/>
                      <a:pt x="103033" y="74835"/>
                    </a:cubicBezTo>
                    <a:cubicBezTo>
                      <a:pt x="103033" y="74835"/>
                      <a:pt x="91240" y="85702"/>
                      <a:pt x="57219" y="52483"/>
                    </a:cubicBezTo>
                    <a:cubicBezTo>
                      <a:pt x="57219" y="52483"/>
                      <a:pt x="21283" y="38591"/>
                      <a:pt x="5229" y="59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C1A53ECD-997F-F162-33FC-39A90E30C677}"/>
                  </a:ext>
                </a:extLst>
              </p:cNvPr>
              <p:cNvSpPr/>
              <p:nvPr/>
            </p:nvSpPr>
            <p:spPr>
              <a:xfrm>
                <a:off x="11017291" y="5053644"/>
                <a:ext cx="121276" cy="97800"/>
              </a:xfrm>
              <a:custGeom>
                <a:avLst/>
                <a:gdLst>
                  <a:gd name="connsiteX0" fmla="*/ 114570 w 121276"/>
                  <a:gd name="connsiteY0" fmla="*/ 3581 h 97800"/>
                  <a:gd name="connsiteX1" fmla="*/ 93453 w 121276"/>
                  <a:gd name="connsiteY1" fmla="*/ 7780 h 97800"/>
                  <a:gd name="connsiteX2" fmla="*/ 65483 w 121276"/>
                  <a:gd name="connsiteY2" fmla="*/ 14387 h 97800"/>
                  <a:gd name="connsiteX3" fmla="*/ 56159 w 121276"/>
                  <a:gd name="connsiteY3" fmla="*/ 13213 h 97800"/>
                  <a:gd name="connsiteX4" fmla="*/ 45601 w 121276"/>
                  <a:gd name="connsiteY4" fmla="*/ 12596 h 97800"/>
                  <a:gd name="connsiteX5" fmla="*/ 7010 w 121276"/>
                  <a:gd name="connsiteY5" fmla="*/ 0 h 97800"/>
                  <a:gd name="connsiteX6" fmla="*/ 3923 w 121276"/>
                  <a:gd name="connsiteY6" fmla="*/ 17968 h 97800"/>
                  <a:gd name="connsiteX7" fmla="*/ 14482 w 121276"/>
                  <a:gd name="connsiteY7" fmla="*/ 38343 h 97800"/>
                  <a:gd name="connsiteX8" fmla="*/ 30042 w 121276"/>
                  <a:gd name="connsiteY8" fmla="*/ 58102 h 97800"/>
                  <a:gd name="connsiteX9" fmla="*/ 20101 w 121276"/>
                  <a:gd name="connsiteY9" fmla="*/ 58102 h 97800"/>
                  <a:gd name="connsiteX10" fmla="*/ 20101 w 121276"/>
                  <a:gd name="connsiteY10" fmla="*/ 60510 h 97800"/>
                  <a:gd name="connsiteX11" fmla="*/ 51220 w 121276"/>
                  <a:gd name="connsiteY11" fmla="*/ 87492 h 97800"/>
                  <a:gd name="connsiteX12" fmla="*/ 54307 w 121276"/>
                  <a:gd name="connsiteY12" fmla="*/ 93482 h 97800"/>
                  <a:gd name="connsiteX13" fmla="*/ 63013 w 121276"/>
                  <a:gd name="connsiteY13" fmla="*/ 95890 h 97800"/>
                  <a:gd name="connsiteX14" fmla="*/ 74807 w 121276"/>
                  <a:gd name="connsiteY14" fmla="*/ 79095 h 97800"/>
                  <a:gd name="connsiteX15" fmla="*/ 85982 w 121276"/>
                  <a:gd name="connsiteY15" fmla="*/ 74896 h 97800"/>
                  <a:gd name="connsiteX16" fmla="*/ 96540 w 121276"/>
                  <a:gd name="connsiteY16" fmla="*/ 70080 h 97800"/>
                  <a:gd name="connsiteX17" fmla="*/ 113953 w 121276"/>
                  <a:gd name="connsiteY17" fmla="*/ 46123 h 97800"/>
                  <a:gd name="connsiteX18" fmla="*/ 120189 w 121276"/>
                  <a:gd name="connsiteY18" fmla="*/ 38961 h 97800"/>
                  <a:gd name="connsiteX19" fmla="*/ 114570 w 121276"/>
                  <a:gd name="connsiteY19" fmla="*/ 3581 h 9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1276" h="97800">
                    <a:moveTo>
                      <a:pt x="114570" y="3581"/>
                    </a:moveTo>
                    <a:cubicBezTo>
                      <a:pt x="99010" y="3581"/>
                      <a:pt x="93453" y="7780"/>
                      <a:pt x="93453" y="7780"/>
                    </a:cubicBezTo>
                    <a:cubicBezTo>
                      <a:pt x="68570" y="7162"/>
                      <a:pt x="65483" y="14387"/>
                      <a:pt x="65483" y="14387"/>
                    </a:cubicBezTo>
                    <a:cubicBezTo>
                      <a:pt x="61778" y="15559"/>
                      <a:pt x="56159" y="13213"/>
                      <a:pt x="56159" y="13213"/>
                    </a:cubicBezTo>
                    <a:lnTo>
                      <a:pt x="45601" y="12596"/>
                    </a:lnTo>
                    <a:cubicBezTo>
                      <a:pt x="33808" y="4816"/>
                      <a:pt x="7010" y="0"/>
                      <a:pt x="7010" y="0"/>
                    </a:cubicBezTo>
                    <a:cubicBezTo>
                      <a:pt x="-6697" y="2408"/>
                      <a:pt x="3923" y="17968"/>
                      <a:pt x="3923" y="17968"/>
                    </a:cubicBezTo>
                    <a:cubicBezTo>
                      <a:pt x="4541" y="26365"/>
                      <a:pt x="14482" y="38343"/>
                      <a:pt x="14482" y="38343"/>
                    </a:cubicBezTo>
                    <a:cubicBezTo>
                      <a:pt x="33746" y="54521"/>
                      <a:pt x="30042" y="58102"/>
                      <a:pt x="30042" y="58102"/>
                    </a:cubicBezTo>
                    <a:cubicBezTo>
                      <a:pt x="11395" y="46123"/>
                      <a:pt x="20101" y="58102"/>
                      <a:pt x="20101" y="58102"/>
                    </a:cubicBezTo>
                    <a:lnTo>
                      <a:pt x="20101" y="60510"/>
                    </a:lnTo>
                    <a:cubicBezTo>
                      <a:pt x="33191" y="83911"/>
                      <a:pt x="51220" y="87492"/>
                      <a:pt x="51220" y="87492"/>
                    </a:cubicBezTo>
                    <a:cubicBezTo>
                      <a:pt x="28806" y="92864"/>
                      <a:pt x="54307" y="93482"/>
                      <a:pt x="54307" y="93482"/>
                    </a:cubicBezTo>
                    <a:lnTo>
                      <a:pt x="63013" y="95890"/>
                    </a:lnTo>
                    <a:cubicBezTo>
                      <a:pt x="87896" y="104904"/>
                      <a:pt x="74807" y="79095"/>
                      <a:pt x="74807" y="79095"/>
                    </a:cubicBezTo>
                    <a:cubicBezTo>
                      <a:pt x="84747" y="91691"/>
                      <a:pt x="85982" y="74896"/>
                      <a:pt x="85982" y="74896"/>
                    </a:cubicBezTo>
                    <a:cubicBezTo>
                      <a:pt x="82895" y="65326"/>
                      <a:pt x="96540" y="70080"/>
                      <a:pt x="96540" y="70080"/>
                    </a:cubicBezTo>
                    <a:cubicBezTo>
                      <a:pt x="110865" y="87430"/>
                      <a:pt x="113953" y="46123"/>
                      <a:pt x="113953" y="46123"/>
                    </a:cubicBezTo>
                    <a:cubicBezTo>
                      <a:pt x="125128" y="45506"/>
                      <a:pt x="120189" y="38961"/>
                      <a:pt x="120189" y="38961"/>
                    </a:cubicBezTo>
                    <a:cubicBezTo>
                      <a:pt x="123893" y="-7163"/>
                      <a:pt x="114570" y="3581"/>
                      <a:pt x="114570" y="35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18A4A900-71C4-7BC6-40A4-6AA6C096562F}"/>
                  </a:ext>
                </a:extLst>
              </p:cNvPr>
              <p:cNvSpPr/>
              <p:nvPr/>
            </p:nvSpPr>
            <p:spPr>
              <a:xfrm>
                <a:off x="11114726" y="5134571"/>
                <a:ext cx="14238" cy="6674"/>
              </a:xfrm>
              <a:custGeom>
                <a:avLst/>
                <a:gdLst>
                  <a:gd name="connsiteX0" fmla="*/ 1143 w 14238"/>
                  <a:gd name="connsiteY0" fmla="*/ 4713 h 6674"/>
                  <a:gd name="connsiteX1" fmla="*/ 12319 w 14238"/>
                  <a:gd name="connsiteY1" fmla="*/ 885 h 6674"/>
                  <a:gd name="connsiteX2" fmla="*/ 1143 w 14238"/>
                  <a:gd name="connsiteY2" fmla="*/ 4713 h 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38" h="6674">
                    <a:moveTo>
                      <a:pt x="1143" y="4713"/>
                    </a:moveTo>
                    <a:cubicBezTo>
                      <a:pt x="1143" y="4713"/>
                      <a:pt x="-5279" y="-2449"/>
                      <a:pt x="12319" y="885"/>
                    </a:cubicBezTo>
                    <a:cubicBezTo>
                      <a:pt x="12319" y="885"/>
                      <a:pt x="21087" y="10764"/>
                      <a:pt x="1143" y="47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B73EEBAE-E0FF-8893-E995-52921836F1A7}"/>
                  </a:ext>
                </a:extLst>
              </p:cNvPr>
              <p:cNvSpPr/>
              <p:nvPr/>
            </p:nvSpPr>
            <p:spPr>
              <a:xfrm>
                <a:off x="10989718" y="5017956"/>
                <a:ext cx="12413" cy="15312"/>
              </a:xfrm>
              <a:custGeom>
                <a:avLst/>
                <a:gdLst>
                  <a:gd name="connsiteX0" fmla="*/ 2105 w 12413"/>
                  <a:gd name="connsiteY0" fmla="*/ 15312 h 15312"/>
                  <a:gd name="connsiteX1" fmla="*/ 8341 w 12413"/>
                  <a:gd name="connsiteY1" fmla="*/ 926 h 15312"/>
                  <a:gd name="connsiteX2" fmla="*/ 2105 w 12413"/>
                  <a:gd name="connsiteY2" fmla="*/ 15312 h 1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13" h="15312">
                    <a:moveTo>
                      <a:pt x="2105" y="15312"/>
                    </a:moveTo>
                    <a:cubicBezTo>
                      <a:pt x="2105" y="15312"/>
                      <a:pt x="-5552" y="-4446"/>
                      <a:pt x="8341" y="926"/>
                    </a:cubicBezTo>
                    <a:cubicBezTo>
                      <a:pt x="8341" y="926"/>
                      <a:pt x="20813" y="6298"/>
                      <a:pt x="2105" y="153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74D0CF41-FE5F-F9F9-867C-E7FCFE8AB338}"/>
                  </a:ext>
                </a:extLst>
              </p:cNvPr>
              <p:cNvSpPr/>
              <p:nvPr/>
            </p:nvSpPr>
            <p:spPr>
              <a:xfrm>
                <a:off x="11121234" y="5020055"/>
                <a:ext cx="20170" cy="24559"/>
              </a:xfrm>
              <a:custGeom>
                <a:avLst/>
                <a:gdLst>
                  <a:gd name="connsiteX0" fmla="*/ 4144 w 20170"/>
                  <a:gd name="connsiteY0" fmla="*/ 10188 h 24559"/>
                  <a:gd name="connsiteX1" fmla="*/ 4144 w 20170"/>
                  <a:gd name="connsiteY1" fmla="*/ 0 h 24559"/>
                  <a:gd name="connsiteX2" fmla="*/ 14702 w 20170"/>
                  <a:gd name="connsiteY2" fmla="*/ 16794 h 24559"/>
                  <a:gd name="connsiteX3" fmla="*/ 13467 w 20170"/>
                  <a:gd name="connsiteY3" fmla="*/ 23957 h 24559"/>
                  <a:gd name="connsiteX4" fmla="*/ 5996 w 20170"/>
                  <a:gd name="connsiteY4" fmla="*/ 21549 h 24559"/>
                  <a:gd name="connsiteX5" fmla="*/ 4144 w 20170"/>
                  <a:gd name="connsiteY5" fmla="*/ 10188 h 2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70" h="24559">
                    <a:moveTo>
                      <a:pt x="4144" y="10188"/>
                    </a:moveTo>
                    <a:cubicBezTo>
                      <a:pt x="4144" y="10188"/>
                      <a:pt x="-5180" y="617"/>
                      <a:pt x="4144" y="0"/>
                    </a:cubicBezTo>
                    <a:cubicBezTo>
                      <a:pt x="4144" y="0"/>
                      <a:pt x="20321" y="10805"/>
                      <a:pt x="14702" y="16794"/>
                    </a:cubicBezTo>
                    <a:cubicBezTo>
                      <a:pt x="14702" y="16794"/>
                      <a:pt x="27792" y="22784"/>
                      <a:pt x="13467" y="23957"/>
                    </a:cubicBezTo>
                    <a:cubicBezTo>
                      <a:pt x="13467" y="23957"/>
                      <a:pt x="-241" y="26365"/>
                      <a:pt x="5996" y="21549"/>
                    </a:cubicBezTo>
                    <a:cubicBezTo>
                      <a:pt x="5996" y="21549"/>
                      <a:pt x="10318" y="15560"/>
                      <a:pt x="4144" y="1018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88384308-34E9-D172-919A-838BF73C5F11}"/>
                  </a:ext>
                </a:extLst>
              </p:cNvPr>
              <p:cNvSpPr/>
              <p:nvPr/>
            </p:nvSpPr>
            <p:spPr>
              <a:xfrm>
                <a:off x="11944060" y="4835958"/>
                <a:ext cx="9253" cy="7755"/>
              </a:xfrm>
              <a:custGeom>
                <a:avLst/>
                <a:gdLst>
                  <a:gd name="connsiteX0" fmla="*/ 856 w 9253"/>
                  <a:gd name="connsiteY0" fmla="*/ 5593 h 7755"/>
                  <a:gd name="connsiteX1" fmla="*/ 9253 w 9253"/>
                  <a:gd name="connsiteY1" fmla="*/ 36 h 7755"/>
                  <a:gd name="connsiteX2" fmla="*/ 856 w 9253"/>
                  <a:gd name="connsiteY2" fmla="*/ 5593 h 7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3" h="7755">
                    <a:moveTo>
                      <a:pt x="856" y="5593"/>
                    </a:moveTo>
                    <a:cubicBezTo>
                      <a:pt x="856" y="5593"/>
                      <a:pt x="-3960" y="-520"/>
                      <a:pt x="9253" y="36"/>
                    </a:cubicBezTo>
                    <a:cubicBezTo>
                      <a:pt x="9253" y="36"/>
                      <a:pt x="9253" y="12693"/>
                      <a:pt x="856" y="559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E23535AD-F846-B438-E648-CBA65CA039FC}"/>
                  </a:ext>
                </a:extLst>
              </p:cNvPr>
              <p:cNvSpPr/>
              <p:nvPr/>
            </p:nvSpPr>
            <p:spPr>
              <a:xfrm>
                <a:off x="11956945" y="4851939"/>
                <a:ext cx="169671" cy="232355"/>
              </a:xfrm>
              <a:custGeom>
                <a:avLst/>
                <a:gdLst>
                  <a:gd name="connsiteX0" fmla="*/ 3592 w 169671"/>
                  <a:gd name="connsiteY0" fmla="*/ 9493 h 232355"/>
                  <a:gd name="connsiteX1" fmla="*/ 3592 w 169671"/>
                  <a:gd name="connsiteY1" fmla="*/ 4616 h 232355"/>
                  <a:gd name="connsiteX2" fmla="*/ 8409 w 169671"/>
                  <a:gd name="connsiteY2" fmla="*/ 1590 h 232355"/>
                  <a:gd name="connsiteX3" fmla="*/ 23475 w 169671"/>
                  <a:gd name="connsiteY3" fmla="*/ 7703 h 232355"/>
                  <a:gd name="connsiteX4" fmla="*/ 34959 w 169671"/>
                  <a:gd name="connsiteY4" fmla="*/ 16223 h 232355"/>
                  <a:gd name="connsiteX5" fmla="*/ 42801 w 169671"/>
                  <a:gd name="connsiteY5" fmla="*/ 38143 h 232355"/>
                  <a:gd name="connsiteX6" fmla="*/ 50024 w 169671"/>
                  <a:gd name="connsiteY6" fmla="*/ 43638 h 232355"/>
                  <a:gd name="connsiteX7" fmla="*/ 52433 w 169671"/>
                  <a:gd name="connsiteY7" fmla="*/ 54567 h 232355"/>
                  <a:gd name="connsiteX8" fmla="*/ 50024 w 169671"/>
                  <a:gd name="connsiteY8" fmla="*/ 58210 h 232355"/>
                  <a:gd name="connsiteX9" fmla="*/ 54841 w 169671"/>
                  <a:gd name="connsiteY9" fmla="*/ 66731 h 232355"/>
                  <a:gd name="connsiteX10" fmla="*/ 60892 w 169671"/>
                  <a:gd name="connsiteY10" fmla="*/ 71609 h 232355"/>
                  <a:gd name="connsiteX11" fmla="*/ 68733 w 169671"/>
                  <a:gd name="connsiteY11" fmla="*/ 77721 h 232355"/>
                  <a:gd name="connsiteX12" fmla="*/ 79600 w 169671"/>
                  <a:gd name="connsiteY12" fmla="*/ 79573 h 232355"/>
                  <a:gd name="connsiteX13" fmla="*/ 77810 w 169671"/>
                  <a:gd name="connsiteY13" fmla="*/ 71670 h 232355"/>
                  <a:gd name="connsiteX14" fmla="*/ 80835 w 169671"/>
                  <a:gd name="connsiteY14" fmla="*/ 62532 h 232355"/>
                  <a:gd name="connsiteX15" fmla="*/ 85651 w 169671"/>
                  <a:gd name="connsiteY15" fmla="*/ 67410 h 232355"/>
                  <a:gd name="connsiteX16" fmla="*/ 88677 w 169671"/>
                  <a:gd name="connsiteY16" fmla="*/ 82599 h 232355"/>
                  <a:gd name="connsiteX17" fmla="*/ 94110 w 169671"/>
                  <a:gd name="connsiteY17" fmla="*/ 95998 h 232355"/>
                  <a:gd name="connsiteX18" fmla="*/ 96519 w 169671"/>
                  <a:gd name="connsiteY18" fmla="*/ 96615 h 232355"/>
                  <a:gd name="connsiteX19" fmla="*/ 126095 w 169671"/>
                  <a:gd name="connsiteY19" fmla="*/ 107544 h 232355"/>
                  <a:gd name="connsiteX20" fmla="*/ 130910 w 169671"/>
                  <a:gd name="connsiteY20" fmla="*/ 105692 h 232355"/>
                  <a:gd name="connsiteX21" fmla="*/ 141160 w 169671"/>
                  <a:gd name="connsiteY21" fmla="*/ 103839 h 232355"/>
                  <a:gd name="connsiteX22" fmla="*/ 164068 w 169671"/>
                  <a:gd name="connsiteY22" fmla="*/ 94084 h 232355"/>
                  <a:gd name="connsiteX23" fmla="*/ 167093 w 169671"/>
                  <a:gd name="connsiteY23" fmla="*/ 106247 h 232355"/>
                  <a:gd name="connsiteX24" fmla="*/ 164068 w 169671"/>
                  <a:gd name="connsiteY24" fmla="*/ 122054 h 232355"/>
                  <a:gd name="connsiteX25" fmla="*/ 153818 w 169671"/>
                  <a:gd name="connsiteY25" fmla="*/ 138478 h 232355"/>
                  <a:gd name="connsiteX26" fmla="*/ 138134 w 169671"/>
                  <a:gd name="connsiteY26" fmla="*/ 143973 h 232355"/>
                  <a:gd name="connsiteX27" fmla="*/ 128503 w 169671"/>
                  <a:gd name="connsiteY27" fmla="*/ 146999 h 232355"/>
                  <a:gd name="connsiteX28" fmla="*/ 123069 w 169671"/>
                  <a:gd name="connsiteY28" fmla="*/ 153667 h 232355"/>
                  <a:gd name="connsiteX29" fmla="*/ 123069 w 169671"/>
                  <a:gd name="connsiteY29" fmla="*/ 161571 h 232355"/>
                  <a:gd name="connsiteX30" fmla="*/ 121834 w 169671"/>
                  <a:gd name="connsiteY30" fmla="*/ 173734 h 232355"/>
                  <a:gd name="connsiteX31" fmla="*/ 118808 w 169671"/>
                  <a:gd name="connsiteY31" fmla="*/ 178612 h 232355"/>
                  <a:gd name="connsiteX32" fmla="*/ 97692 w 169671"/>
                  <a:gd name="connsiteY32" fmla="*/ 202322 h 232355"/>
                  <a:gd name="connsiteX33" fmla="*/ 76575 w 169671"/>
                  <a:gd name="connsiteY33" fmla="*/ 227885 h 232355"/>
                  <a:gd name="connsiteX34" fmla="*/ 66943 w 169671"/>
                  <a:gd name="connsiteY34" fmla="*/ 223007 h 232355"/>
                  <a:gd name="connsiteX35" fmla="*/ 59719 w 169671"/>
                  <a:gd name="connsiteY35" fmla="*/ 224242 h 232355"/>
                  <a:gd name="connsiteX36" fmla="*/ 53112 w 169671"/>
                  <a:gd name="connsiteY36" fmla="*/ 223007 h 232355"/>
                  <a:gd name="connsiteX37" fmla="*/ 49469 w 169671"/>
                  <a:gd name="connsiteY37" fmla="*/ 216894 h 232355"/>
                  <a:gd name="connsiteX38" fmla="*/ 57311 w 169671"/>
                  <a:gd name="connsiteY38" fmla="*/ 212016 h 232355"/>
                  <a:gd name="connsiteX39" fmla="*/ 65152 w 169671"/>
                  <a:gd name="connsiteY39" fmla="*/ 202260 h 232355"/>
                  <a:gd name="connsiteX40" fmla="*/ 59719 w 169671"/>
                  <a:gd name="connsiteY40" fmla="*/ 173055 h 232355"/>
                  <a:gd name="connsiteX41" fmla="*/ 35576 w 169671"/>
                  <a:gd name="connsiteY41" fmla="*/ 160274 h 232355"/>
                  <a:gd name="connsiteX42" fmla="*/ 21684 w 169671"/>
                  <a:gd name="connsiteY42" fmla="*/ 152988 h 232355"/>
                  <a:gd name="connsiteX43" fmla="*/ 37367 w 169671"/>
                  <a:gd name="connsiteY43" fmla="*/ 140825 h 232355"/>
                  <a:gd name="connsiteX44" fmla="*/ 43974 w 169671"/>
                  <a:gd name="connsiteY44" fmla="*/ 138972 h 232355"/>
                  <a:gd name="connsiteX45" fmla="*/ 49407 w 169671"/>
                  <a:gd name="connsiteY45" fmla="*/ 132304 h 232355"/>
                  <a:gd name="connsiteX46" fmla="*/ 57249 w 169671"/>
                  <a:gd name="connsiteY46" fmla="*/ 109767 h 232355"/>
                  <a:gd name="connsiteX47" fmla="*/ 51815 w 169671"/>
                  <a:gd name="connsiteY47" fmla="*/ 84204 h 232355"/>
                  <a:gd name="connsiteX48" fmla="*/ 60274 w 169671"/>
                  <a:gd name="connsiteY48" fmla="*/ 76918 h 232355"/>
                  <a:gd name="connsiteX49" fmla="*/ 44591 w 169671"/>
                  <a:gd name="connsiteY49" fmla="*/ 74510 h 232355"/>
                  <a:gd name="connsiteX50" fmla="*/ 43356 w 169671"/>
                  <a:gd name="connsiteY50" fmla="*/ 58086 h 232355"/>
                  <a:gd name="connsiteX51" fmla="*/ 43356 w 169671"/>
                  <a:gd name="connsiteY51" fmla="*/ 54443 h 232355"/>
                  <a:gd name="connsiteX52" fmla="*/ 43974 w 169671"/>
                  <a:gd name="connsiteY52" fmla="*/ 45922 h 232355"/>
                  <a:gd name="connsiteX53" fmla="*/ 36132 w 169671"/>
                  <a:gd name="connsiteY53" fmla="*/ 45305 h 232355"/>
                  <a:gd name="connsiteX54" fmla="*/ 27056 w 169671"/>
                  <a:gd name="connsiteY54" fmla="*/ 42897 h 232355"/>
                  <a:gd name="connsiteX55" fmla="*/ 9582 w 169671"/>
                  <a:gd name="connsiteY55" fmla="*/ 28325 h 232355"/>
                  <a:gd name="connsiteX56" fmla="*/ 13225 w 169671"/>
                  <a:gd name="connsiteY56" fmla="*/ 18570 h 232355"/>
                  <a:gd name="connsiteX57" fmla="*/ 2358 w 169671"/>
                  <a:gd name="connsiteY57" fmla="*/ 16717 h 232355"/>
                  <a:gd name="connsiteX58" fmla="*/ 3592 w 169671"/>
                  <a:gd name="connsiteY58" fmla="*/ 9431 h 23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69671" h="232355">
                    <a:moveTo>
                      <a:pt x="3592" y="9493"/>
                    </a:moveTo>
                    <a:lnTo>
                      <a:pt x="3592" y="4616"/>
                    </a:lnTo>
                    <a:cubicBezTo>
                      <a:pt x="3592" y="4616"/>
                      <a:pt x="-3014" y="-3288"/>
                      <a:pt x="8409" y="1590"/>
                    </a:cubicBezTo>
                    <a:cubicBezTo>
                      <a:pt x="8409" y="1590"/>
                      <a:pt x="20449" y="8876"/>
                      <a:pt x="23475" y="7703"/>
                    </a:cubicBezTo>
                    <a:cubicBezTo>
                      <a:pt x="23475" y="7703"/>
                      <a:pt x="30698" y="8937"/>
                      <a:pt x="34959" y="16223"/>
                    </a:cubicBezTo>
                    <a:cubicBezTo>
                      <a:pt x="34959" y="16223"/>
                      <a:pt x="44035" y="23509"/>
                      <a:pt x="42801" y="38143"/>
                    </a:cubicBezTo>
                    <a:cubicBezTo>
                      <a:pt x="42801" y="38143"/>
                      <a:pt x="49407" y="39995"/>
                      <a:pt x="50024" y="43638"/>
                    </a:cubicBezTo>
                    <a:cubicBezTo>
                      <a:pt x="50024" y="43638"/>
                      <a:pt x="59657" y="45491"/>
                      <a:pt x="52433" y="54567"/>
                    </a:cubicBezTo>
                    <a:lnTo>
                      <a:pt x="50024" y="58210"/>
                    </a:lnTo>
                    <a:cubicBezTo>
                      <a:pt x="50024" y="58210"/>
                      <a:pt x="55458" y="60062"/>
                      <a:pt x="54841" y="66731"/>
                    </a:cubicBezTo>
                    <a:cubicBezTo>
                      <a:pt x="54841" y="66731"/>
                      <a:pt x="60892" y="69139"/>
                      <a:pt x="60892" y="71609"/>
                    </a:cubicBezTo>
                    <a:cubicBezTo>
                      <a:pt x="60892" y="71609"/>
                      <a:pt x="68733" y="67348"/>
                      <a:pt x="68733" y="77721"/>
                    </a:cubicBezTo>
                    <a:lnTo>
                      <a:pt x="79600" y="79573"/>
                    </a:lnTo>
                    <a:lnTo>
                      <a:pt x="77810" y="71670"/>
                    </a:lnTo>
                    <a:cubicBezTo>
                      <a:pt x="77810" y="71670"/>
                      <a:pt x="71759" y="48578"/>
                      <a:pt x="80835" y="62532"/>
                    </a:cubicBezTo>
                    <a:cubicBezTo>
                      <a:pt x="80835" y="62532"/>
                      <a:pt x="85651" y="64940"/>
                      <a:pt x="85651" y="67410"/>
                    </a:cubicBezTo>
                    <a:cubicBezTo>
                      <a:pt x="85651" y="67410"/>
                      <a:pt x="91702" y="64384"/>
                      <a:pt x="88677" y="82599"/>
                    </a:cubicBezTo>
                    <a:cubicBezTo>
                      <a:pt x="88677" y="82599"/>
                      <a:pt x="94728" y="89885"/>
                      <a:pt x="94110" y="95998"/>
                    </a:cubicBezTo>
                    <a:lnTo>
                      <a:pt x="96519" y="96615"/>
                    </a:lnTo>
                    <a:cubicBezTo>
                      <a:pt x="96519" y="96615"/>
                      <a:pt x="105595" y="91737"/>
                      <a:pt x="126095" y="107544"/>
                    </a:cubicBezTo>
                    <a:lnTo>
                      <a:pt x="130910" y="105692"/>
                    </a:lnTo>
                    <a:lnTo>
                      <a:pt x="141160" y="103839"/>
                    </a:lnTo>
                    <a:cubicBezTo>
                      <a:pt x="141160" y="103839"/>
                      <a:pt x="153818" y="86180"/>
                      <a:pt x="164068" y="94084"/>
                    </a:cubicBezTo>
                    <a:cubicBezTo>
                      <a:pt x="164068" y="94084"/>
                      <a:pt x="174317" y="98344"/>
                      <a:pt x="167093" y="106247"/>
                    </a:cubicBezTo>
                    <a:cubicBezTo>
                      <a:pt x="167093" y="106247"/>
                      <a:pt x="168883" y="120819"/>
                      <a:pt x="164068" y="122054"/>
                    </a:cubicBezTo>
                    <a:cubicBezTo>
                      <a:pt x="164068" y="122054"/>
                      <a:pt x="153818" y="133600"/>
                      <a:pt x="153818" y="138478"/>
                    </a:cubicBezTo>
                    <a:cubicBezTo>
                      <a:pt x="153818" y="138478"/>
                      <a:pt x="156843" y="143973"/>
                      <a:pt x="138134" y="143973"/>
                    </a:cubicBezTo>
                    <a:lnTo>
                      <a:pt x="128503" y="146999"/>
                    </a:lnTo>
                    <a:cubicBezTo>
                      <a:pt x="128503" y="146999"/>
                      <a:pt x="125477" y="153667"/>
                      <a:pt x="123069" y="153667"/>
                    </a:cubicBezTo>
                    <a:lnTo>
                      <a:pt x="123069" y="161571"/>
                    </a:lnTo>
                    <a:cubicBezTo>
                      <a:pt x="123069" y="161571"/>
                      <a:pt x="131528" y="166448"/>
                      <a:pt x="121834" y="173734"/>
                    </a:cubicBezTo>
                    <a:lnTo>
                      <a:pt x="118808" y="178612"/>
                    </a:lnTo>
                    <a:cubicBezTo>
                      <a:pt x="118808" y="178612"/>
                      <a:pt x="110349" y="192628"/>
                      <a:pt x="97692" y="202322"/>
                    </a:cubicBezTo>
                    <a:cubicBezTo>
                      <a:pt x="97692" y="202322"/>
                      <a:pt x="91085" y="223624"/>
                      <a:pt x="76575" y="227885"/>
                    </a:cubicBezTo>
                    <a:cubicBezTo>
                      <a:pt x="76575" y="227885"/>
                      <a:pt x="68116" y="240666"/>
                      <a:pt x="66943" y="223007"/>
                    </a:cubicBezTo>
                    <a:lnTo>
                      <a:pt x="59719" y="224242"/>
                    </a:lnTo>
                    <a:cubicBezTo>
                      <a:pt x="59719" y="224242"/>
                      <a:pt x="54903" y="215721"/>
                      <a:pt x="53112" y="223007"/>
                    </a:cubicBezTo>
                    <a:cubicBezTo>
                      <a:pt x="53112" y="223007"/>
                      <a:pt x="47678" y="227885"/>
                      <a:pt x="49469" y="216894"/>
                    </a:cubicBezTo>
                    <a:cubicBezTo>
                      <a:pt x="49469" y="216894"/>
                      <a:pt x="53112" y="212016"/>
                      <a:pt x="57311" y="212016"/>
                    </a:cubicBezTo>
                    <a:cubicBezTo>
                      <a:pt x="57311" y="212016"/>
                      <a:pt x="59719" y="203495"/>
                      <a:pt x="65152" y="202260"/>
                    </a:cubicBezTo>
                    <a:cubicBezTo>
                      <a:pt x="65152" y="202260"/>
                      <a:pt x="76637" y="178551"/>
                      <a:pt x="59719" y="173055"/>
                    </a:cubicBezTo>
                    <a:cubicBezTo>
                      <a:pt x="59719" y="173055"/>
                      <a:pt x="38602" y="168795"/>
                      <a:pt x="35576" y="160274"/>
                    </a:cubicBezTo>
                    <a:cubicBezTo>
                      <a:pt x="35576" y="160274"/>
                      <a:pt x="21684" y="163299"/>
                      <a:pt x="21684" y="152988"/>
                    </a:cubicBezTo>
                    <a:cubicBezTo>
                      <a:pt x="21684" y="152988"/>
                      <a:pt x="18041" y="145702"/>
                      <a:pt x="37367" y="140825"/>
                    </a:cubicBezTo>
                    <a:lnTo>
                      <a:pt x="43974" y="138972"/>
                    </a:lnTo>
                    <a:lnTo>
                      <a:pt x="49407" y="132304"/>
                    </a:lnTo>
                    <a:cubicBezTo>
                      <a:pt x="49407" y="132304"/>
                      <a:pt x="46999" y="111002"/>
                      <a:pt x="57249" y="109767"/>
                    </a:cubicBezTo>
                    <a:cubicBezTo>
                      <a:pt x="57249" y="109767"/>
                      <a:pt x="56014" y="90317"/>
                      <a:pt x="51815" y="84204"/>
                    </a:cubicBezTo>
                    <a:cubicBezTo>
                      <a:pt x="51815" y="84204"/>
                      <a:pt x="45764" y="79327"/>
                      <a:pt x="60274" y="76918"/>
                    </a:cubicBezTo>
                    <a:cubicBezTo>
                      <a:pt x="60274" y="76918"/>
                      <a:pt x="54841" y="67780"/>
                      <a:pt x="44591" y="74510"/>
                    </a:cubicBezTo>
                    <a:cubicBezTo>
                      <a:pt x="44591" y="74510"/>
                      <a:pt x="34342" y="62347"/>
                      <a:pt x="43356" y="58086"/>
                    </a:cubicBezTo>
                    <a:lnTo>
                      <a:pt x="43356" y="54443"/>
                    </a:lnTo>
                    <a:cubicBezTo>
                      <a:pt x="43356" y="54443"/>
                      <a:pt x="32489" y="48331"/>
                      <a:pt x="43974" y="45922"/>
                    </a:cubicBezTo>
                    <a:cubicBezTo>
                      <a:pt x="43974" y="45922"/>
                      <a:pt x="45764" y="40427"/>
                      <a:pt x="36132" y="45305"/>
                    </a:cubicBezTo>
                    <a:cubicBezTo>
                      <a:pt x="36132" y="45305"/>
                      <a:pt x="32489" y="59877"/>
                      <a:pt x="27056" y="42897"/>
                    </a:cubicBezTo>
                    <a:cubicBezTo>
                      <a:pt x="27056" y="42897"/>
                      <a:pt x="13780" y="28881"/>
                      <a:pt x="9582" y="28325"/>
                    </a:cubicBezTo>
                    <a:cubicBezTo>
                      <a:pt x="4766" y="27708"/>
                      <a:pt x="10199" y="19187"/>
                      <a:pt x="13225" y="18570"/>
                    </a:cubicBezTo>
                    <a:cubicBezTo>
                      <a:pt x="13225" y="18570"/>
                      <a:pt x="18041" y="14309"/>
                      <a:pt x="2358" y="16717"/>
                    </a:cubicBezTo>
                    <a:cubicBezTo>
                      <a:pt x="2358" y="16717"/>
                      <a:pt x="-3693" y="9431"/>
                      <a:pt x="3592" y="943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875C67A2-8D36-6C1A-BB0B-2BE8EF00C0D8}"/>
                  </a:ext>
                </a:extLst>
              </p:cNvPr>
              <p:cNvSpPr/>
              <p:nvPr/>
            </p:nvSpPr>
            <p:spPr>
              <a:xfrm>
                <a:off x="11741036" y="5052058"/>
                <a:ext cx="253334" cy="211827"/>
              </a:xfrm>
              <a:custGeom>
                <a:avLst/>
                <a:gdLst>
                  <a:gd name="connsiteX0" fmla="*/ 186468 w 253334"/>
                  <a:gd name="connsiteY0" fmla="*/ 91919 h 211827"/>
                  <a:gd name="connsiteX1" fmla="*/ 194434 w 253334"/>
                  <a:gd name="connsiteY1" fmla="*/ 87535 h 211827"/>
                  <a:gd name="connsiteX2" fmla="*/ 186468 w 253334"/>
                  <a:gd name="connsiteY2" fmla="*/ 91919 h 211827"/>
                  <a:gd name="connsiteX3" fmla="*/ 161894 w 253334"/>
                  <a:gd name="connsiteY3" fmla="*/ 96920 h 211827"/>
                  <a:gd name="connsiteX4" fmla="*/ 168624 w 253334"/>
                  <a:gd name="connsiteY4" fmla="*/ 94450 h 211827"/>
                  <a:gd name="connsiteX5" fmla="*/ 161894 w 253334"/>
                  <a:gd name="connsiteY5" fmla="*/ 96920 h 211827"/>
                  <a:gd name="connsiteX6" fmla="*/ 155102 w 253334"/>
                  <a:gd name="connsiteY6" fmla="*/ 91301 h 211827"/>
                  <a:gd name="connsiteX7" fmla="*/ 161277 w 253334"/>
                  <a:gd name="connsiteY7" fmla="*/ 86300 h 211827"/>
                  <a:gd name="connsiteX8" fmla="*/ 155102 w 253334"/>
                  <a:gd name="connsiteY8" fmla="*/ 91301 h 211827"/>
                  <a:gd name="connsiteX9" fmla="*/ 126205 w 253334"/>
                  <a:gd name="connsiteY9" fmla="*/ 142550 h 211827"/>
                  <a:gd name="connsiteX10" fmla="*/ 137258 w 253334"/>
                  <a:gd name="connsiteY10" fmla="*/ 147551 h 211827"/>
                  <a:gd name="connsiteX11" fmla="*/ 126205 w 253334"/>
                  <a:gd name="connsiteY11" fmla="*/ 142550 h 211827"/>
                  <a:gd name="connsiteX12" fmla="*/ 122501 w 253334"/>
                  <a:gd name="connsiteY12" fmla="*/ 91919 h 211827"/>
                  <a:gd name="connsiteX13" fmla="*/ 129231 w 253334"/>
                  <a:gd name="connsiteY13" fmla="*/ 88770 h 211827"/>
                  <a:gd name="connsiteX14" fmla="*/ 122501 w 253334"/>
                  <a:gd name="connsiteY14" fmla="*/ 91919 h 211827"/>
                  <a:gd name="connsiteX15" fmla="*/ 105892 w 253334"/>
                  <a:gd name="connsiteY15" fmla="*/ 129398 h 211827"/>
                  <a:gd name="connsiteX16" fmla="*/ 112066 w 253334"/>
                  <a:gd name="connsiteY16" fmla="*/ 116247 h 211827"/>
                  <a:gd name="connsiteX17" fmla="*/ 105892 w 253334"/>
                  <a:gd name="connsiteY17" fmla="*/ 129398 h 211827"/>
                  <a:gd name="connsiteX18" fmla="*/ 27229 w 253334"/>
                  <a:gd name="connsiteY18" fmla="*/ 153787 h 211827"/>
                  <a:gd name="connsiteX19" fmla="*/ 33403 w 253334"/>
                  <a:gd name="connsiteY19" fmla="*/ 150021 h 211827"/>
                  <a:gd name="connsiteX20" fmla="*/ 27229 w 253334"/>
                  <a:gd name="connsiteY20" fmla="*/ 153787 h 211827"/>
                  <a:gd name="connsiteX21" fmla="*/ 17411 w 253334"/>
                  <a:gd name="connsiteY21" fmla="*/ 166260 h 211827"/>
                  <a:gd name="connsiteX22" fmla="*/ 24203 w 253334"/>
                  <a:gd name="connsiteY22" fmla="*/ 163111 h 211827"/>
                  <a:gd name="connsiteX23" fmla="*/ 17411 w 253334"/>
                  <a:gd name="connsiteY23" fmla="*/ 166260 h 211827"/>
                  <a:gd name="connsiteX24" fmla="*/ 246052 w 253334"/>
                  <a:gd name="connsiteY24" fmla="*/ 10601 h 211827"/>
                  <a:gd name="connsiteX25" fmla="*/ 237470 w 253334"/>
                  <a:gd name="connsiteY25" fmla="*/ 13071 h 211827"/>
                  <a:gd name="connsiteX26" fmla="*/ 221478 w 253334"/>
                  <a:gd name="connsiteY26" fmla="*/ 21838 h 211827"/>
                  <a:gd name="connsiteX27" fmla="*/ 208573 w 253334"/>
                  <a:gd name="connsiteY27" fmla="*/ 22456 h 211827"/>
                  <a:gd name="connsiteX28" fmla="*/ 212278 w 253334"/>
                  <a:gd name="connsiteY28" fmla="*/ 10601 h 211827"/>
                  <a:gd name="connsiteX29" fmla="*/ 206103 w 253334"/>
                  <a:gd name="connsiteY29" fmla="*/ 7452 h 211827"/>
                  <a:gd name="connsiteX30" fmla="*/ 203016 w 253334"/>
                  <a:gd name="connsiteY30" fmla="*/ 5600 h 211827"/>
                  <a:gd name="connsiteX31" fmla="*/ 190112 w 253334"/>
                  <a:gd name="connsiteY31" fmla="*/ 598 h 211827"/>
                  <a:gd name="connsiteX32" fmla="*/ 183319 w 253334"/>
                  <a:gd name="connsiteY32" fmla="*/ 24370 h 211827"/>
                  <a:gd name="connsiteX33" fmla="*/ 170415 w 253334"/>
                  <a:gd name="connsiteY33" fmla="*/ 37522 h 211827"/>
                  <a:gd name="connsiteX34" fmla="*/ 156275 w 253334"/>
                  <a:gd name="connsiteY34" fmla="*/ 56909 h 211827"/>
                  <a:gd name="connsiteX35" fmla="*/ 155040 w 253334"/>
                  <a:gd name="connsiteY35" fmla="*/ 61911 h 211827"/>
                  <a:gd name="connsiteX36" fmla="*/ 140901 w 253334"/>
                  <a:gd name="connsiteY36" fmla="*/ 79385 h 211827"/>
                  <a:gd name="connsiteX37" fmla="*/ 100952 w 253334"/>
                  <a:gd name="connsiteY37" fmla="*/ 103157 h 211827"/>
                  <a:gd name="connsiteX38" fmla="*/ 73290 w 253334"/>
                  <a:gd name="connsiteY38" fmla="*/ 118161 h 211827"/>
                  <a:gd name="connsiteX39" fmla="*/ 41924 w 253334"/>
                  <a:gd name="connsiteY39" fmla="*/ 138166 h 211827"/>
                  <a:gd name="connsiteX40" fmla="*/ 32106 w 253334"/>
                  <a:gd name="connsiteY40" fmla="*/ 146316 h 211827"/>
                  <a:gd name="connsiteX41" fmla="*/ 23524 w 253334"/>
                  <a:gd name="connsiteY41" fmla="*/ 156319 h 211827"/>
                  <a:gd name="connsiteX42" fmla="*/ 14941 w 253334"/>
                  <a:gd name="connsiteY42" fmla="*/ 163790 h 211827"/>
                  <a:gd name="connsiteX43" fmla="*/ 6976 w 253334"/>
                  <a:gd name="connsiteY43" fmla="*/ 165642 h 211827"/>
                  <a:gd name="connsiteX44" fmla="*/ 10681 w 253334"/>
                  <a:gd name="connsiteY44" fmla="*/ 176262 h 211827"/>
                  <a:gd name="connsiteX45" fmla="*/ 10681 w 253334"/>
                  <a:gd name="connsiteY45" fmla="*/ 180646 h 211827"/>
                  <a:gd name="connsiteX46" fmla="*/ 246 w 253334"/>
                  <a:gd name="connsiteY46" fmla="*/ 182499 h 211827"/>
                  <a:gd name="connsiteX47" fmla="*/ 7594 w 253334"/>
                  <a:gd name="connsiteY47" fmla="*/ 188117 h 211827"/>
                  <a:gd name="connsiteX48" fmla="*/ 9446 w 253334"/>
                  <a:gd name="connsiteY48" fmla="*/ 195588 h 211827"/>
                  <a:gd name="connsiteX49" fmla="*/ 27908 w 253334"/>
                  <a:gd name="connsiteY49" fmla="*/ 191822 h 211827"/>
                  <a:gd name="connsiteX50" fmla="*/ 33464 w 253334"/>
                  <a:gd name="connsiteY50" fmla="*/ 191822 h 211827"/>
                  <a:gd name="connsiteX51" fmla="*/ 55570 w 253334"/>
                  <a:gd name="connsiteY51" fmla="*/ 200590 h 211827"/>
                  <a:gd name="connsiteX52" fmla="*/ 74649 w 253334"/>
                  <a:gd name="connsiteY52" fmla="*/ 207443 h 211827"/>
                  <a:gd name="connsiteX53" fmla="*/ 87553 w 253334"/>
                  <a:gd name="connsiteY53" fmla="*/ 211827 h 211827"/>
                  <a:gd name="connsiteX54" fmla="*/ 122563 w 253334"/>
                  <a:gd name="connsiteY54" fmla="*/ 185586 h 211827"/>
                  <a:gd name="connsiteX55" fmla="*/ 132380 w 253334"/>
                  <a:gd name="connsiteY55" fmla="*/ 182437 h 211827"/>
                  <a:gd name="connsiteX56" fmla="*/ 143432 w 253334"/>
                  <a:gd name="connsiteY56" fmla="*/ 158665 h 211827"/>
                  <a:gd name="connsiteX57" fmla="*/ 146520 w 253334"/>
                  <a:gd name="connsiteY57" fmla="*/ 150515 h 211827"/>
                  <a:gd name="connsiteX58" fmla="*/ 143432 w 253334"/>
                  <a:gd name="connsiteY58" fmla="*/ 147366 h 211827"/>
                  <a:gd name="connsiteX59" fmla="*/ 151398 w 253334"/>
                  <a:gd name="connsiteY59" fmla="*/ 136128 h 211827"/>
                  <a:gd name="connsiteX60" fmla="*/ 148928 w 253334"/>
                  <a:gd name="connsiteY60" fmla="*/ 127978 h 211827"/>
                  <a:gd name="connsiteX61" fmla="*/ 151398 w 253334"/>
                  <a:gd name="connsiteY61" fmla="*/ 122976 h 211827"/>
                  <a:gd name="connsiteX62" fmla="*/ 159980 w 253334"/>
                  <a:gd name="connsiteY62" fmla="*/ 123594 h 211827"/>
                  <a:gd name="connsiteX63" fmla="*/ 163685 w 253334"/>
                  <a:gd name="connsiteY63" fmla="*/ 122976 h 211827"/>
                  <a:gd name="connsiteX64" fmla="*/ 183998 w 253334"/>
                  <a:gd name="connsiteY64" fmla="*/ 116123 h 211827"/>
                  <a:gd name="connsiteX65" fmla="*/ 182764 w 253334"/>
                  <a:gd name="connsiteY65" fmla="*/ 106120 h 211827"/>
                  <a:gd name="connsiteX66" fmla="*/ 191346 w 253334"/>
                  <a:gd name="connsiteY66" fmla="*/ 111122 h 211827"/>
                  <a:gd name="connsiteX67" fmla="*/ 200546 w 253334"/>
                  <a:gd name="connsiteY67" fmla="*/ 111122 h 211827"/>
                  <a:gd name="connsiteX68" fmla="*/ 204251 w 253334"/>
                  <a:gd name="connsiteY68" fmla="*/ 101119 h 211827"/>
                  <a:gd name="connsiteX69" fmla="*/ 203634 w 253334"/>
                  <a:gd name="connsiteY69" fmla="*/ 86115 h 211827"/>
                  <a:gd name="connsiteX70" fmla="*/ 236852 w 253334"/>
                  <a:gd name="connsiteY70" fmla="*/ 54254 h 211827"/>
                  <a:gd name="connsiteX71" fmla="*/ 246052 w 253334"/>
                  <a:gd name="connsiteY71" fmla="*/ 47401 h 211827"/>
                  <a:gd name="connsiteX72" fmla="*/ 246052 w 253334"/>
                  <a:gd name="connsiteY72" fmla="*/ 28013 h 211827"/>
                  <a:gd name="connsiteX73" fmla="*/ 250992 w 253334"/>
                  <a:gd name="connsiteY73" fmla="*/ 19863 h 211827"/>
                  <a:gd name="connsiteX74" fmla="*/ 246052 w 253334"/>
                  <a:gd name="connsiteY74" fmla="*/ 10478 h 21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253334" h="211827">
                    <a:moveTo>
                      <a:pt x="186468" y="91919"/>
                    </a:moveTo>
                    <a:cubicBezTo>
                      <a:pt x="186468" y="91919"/>
                      <a:pt x="185851" y="86918"/>
                      <a:pt x="194434" y="87535"/>
                    </a:cubicBezTo>
                    <a:cubicBezTo>
                      <a:pt x="194434" y="87535"/>
                      <a:pt x="197521" y="93154"/>
                      <a:pt x="186468" y="91919"/>
                    </a:cubicBezTo>
                    <a:close/>
                    <a:moveTo>
                      <a:pt x="161894" y="96920"/>
                    </a:moveTo>
                    <a:cubicBezTo>
                      <a:pt x="161894" y="96920"/>
                      <a:pt x="160041" y="93154"/>
                      <a:pt x="168624" y="94450"/>
                    </a:cubicBezTo>
                    <a:cubicBezTo>
                      <a:pt x="168624" y="94450"/>
                      <a:pt x="170477" y="99452"/>
                      <a:pt x="161894" y="96920"/>
                    </a:cubicBezTo>
                    <a:close/>
                    <a:moveTo>
                      <a:pt x="155102" y="91301"/>
                    </a:moveTo>
                    <a:cubicBezTo>
                      <a:pt x="155102" y="91301"/>
                      <a:pt x="154485" y="85683"/>
                      <a:pt x="161277" y="86300"/>
                    </a:cubicBezTo>
                    <a:cubicBezTo>
                      <a:pt x="161277" y="86300"/>
                      <a:pt x="164364" y="96303"/>
                      <a:pt x="155102" y="91301"/>
                    </a:cubicBezTo>
                    <a:close/>
                    <a:moveTo>
                      <a:pt x="126205" y="142550"/>
                    </a:moveTo>
                    <a:cubicBezTo>
                      <a:pt x="126205" y="142550"/>
                      <a:pt x="135405" y="138166"/>
                      <a:pt x="137258" y="147551"/>
                    </a:cubicBezTo>
                    <a:cubicBezTo>
                      <a:pt x="137258" y="147551"/>
                      <a:pt x="128675" y="151318"/>
                      <a:pt x="126205" y="142550"/>
                    </a:cubicBezTo>
                    <a:close/>
                    <a:moveTo>
                      <a:pt x="122501" y="91919"/>
                    </a:moveTo>
                    <a:cubicBezTo>
                      <a:pt x="122501" y="91919"/>
                      <a:pt x="120649" y="86300"/>
                      <a:pt x="129231" y="88770"/>
                    </a:cubicBezTo>
                    <a:cubicBezTo>
                      <a:pt x="129231" y="88770"/>
                      <a:pt x="134171" y="93154"/>
                      <a:pt x="122501" y="91919"/>
                    </a:cubicBezTo>
                    <a:close/>
                    <a:moveTo>
                      <a:pt x="105892" y="129398"/>
                    </a:moveTo>
                    <a:cubicBezTo>
                      <a:pt x="105892" y="129398"/>
                      <a:pt x="102805" y="113777"/>
                      <a:pt x="112066" y="116247"/>
                    </a:cubicBezTo>
                    <a:cubicBezTo>
                      <a:pt x="112066" y="116247"/>
                      <a:pt x="117623" y="129398"/>
                      <a:pt x="105892" y="129398"/>
                    </a:cubicBezTo>
                    <a:close/>
                    <a:moveTo>
                      <a:pt x="27229" y="153787"/>
                    </a:moveTo>
                    <a:cubicBezTo>
                      <a:pt x="27229" y="153787"/>
                      <a:pt x="24759" y="150021"/>
                      <a:pt x="33403" y="150021"/>
                    </a:cubicBezTo>
                    <a:cubicBezTo>
                      <a:pt x="33403" y="150021"/>
                      <a:pt x="37725" y="157492"/>
                      <a:pt x="27229" y="153787"/>
                    </a:cubicBezTo>
                    <a:close/>
                    <a:moveTo>
                      <a:pt x="17411" y="166260"/>
                    </a:moveTo>
                    <a:cubicBezTo>
                      <a:pt x="17411" y="166260"/>
                      <a:pt x="16176" y="161258"/>
                      <a:pt x="24203" y="163111"/>
                    </a:cubicBezTo>
                    <a:cubicBezTo>
                      <a:pt x="24203" y="163111"/>
                      <a:pt x="27290" y="167495"/>
                      <a:pt x="17411" y="166260"/>
                    </a:cubicBezTo>
                    <a:close/>
                    <a:moveTo>
                      <a:pt x="246052" y="10601"/>
                    </a:moveTo>
                    <a:cubicBezTo>
                      <a:pt x="242348" y="3130"/>
                      <a:pt x="237470" y="13071"/>
                      <a:pt x="237470" y="13071"/>
                    </a:cubicBezTo>
                    <a:cubicBezTo>
                      <a:pt x="226417" y="13071"/>
                      <a:pt x="221478" y="21838"/>
                      <a:pt x="221478" y="21838"/>
                    </a:cubicBezTo>
                    <a:lnTo>
                      <a:pt x="208573" y="22456"/>
                    </a:lnTo>
                    <a:cubicBezTo>
                      <a:pt x="207338" y="15602"/>
                      <a:pt x="212278" y="10601"/>
                      <a:pt x="212278" y="10601"/>
                    </a:cubicBezTo>
                    <a:cubicBezTo>
                      <a:pt x="215365" y="-5638"/>
                      <a:pt x="206103" y="7452"/>
                      <a:pt x="206103" y="7452"/>
                    </a:cubicBezTo>
                    <a:lnTo>
                      <a:pt x="203016" y="5600"/>
                    </a:lnTo>
                    <a:cubicBezTo>
                      <a:pt x="198694" y="-2550"/>
                      <a:pt x="190112" y="598"/>
                      <a:pt x="190112" y="598"/>
                    </a:cubicBezTo>
                    <a:cubicBezTo>
                      <a:pt x="181529" y="6835"/>
                      <a:pt x="183319" y="24370"/>
                      <a:pt x="183319" y="24370"/>
                    </a:cubicBezTo>
                    <a:cubicBezTo>
                      <a:pt x="178380" y="24988"/>
                      <a:pt x="170415" y="37522"/>
                      <a:pt x="170415" y="37522"/>
                    </a:cubicBezTo>
                    <a:cubicBezTo>
                      <a:pt x="155658" y="39374"/>
                      <a:pt x="156275" y="56909"/>
                      <a:pt x="156275" y="56909"/>
                    </a:cubicBezTo>
                    <a:lnTo>
                      <a:pt x="155040" y="61911"/>
                    </a:lnTo>
                    <a:cubicBezTo>
                      <a:pt x="149483" y="64381"/>
                      <a:pt x="140901" y="79385"/>
                      <a:pt x="140901" y="79385"/>
                    </a:cubicBezTo>
                    <a:cubicBezTo>
                      <a:pt x="118179" y="82534"/>
                      <a:pt x="100952" y="103157"/>
                      <a:pt x="100952" y="103157"/>
                    </a:cubicBezTo>
                    <a:cubicBezTo>
                      <a:pt x="89282" y="101922"/>
                      <a:pt x="73290" y="118161"/>
                      <a:pt x="73290" y="118161"/>
                    </a:cubicBezTo>
                    <a:cubicBezTo>
                      <a:pt x="54211" y="116308"/>
                      <a:pt x="41924" y="138166"/>
                      <a:pt x="41924" y="138166"/>
                    </a:cubicBezTo>
                    <a:cubicBezTo>
                      <a:pt x="35132" y="138783"/>
                      <a:pt x="32106" y="146316"/>
                      <a:pt x="32106" y="146316"/>
                    </a:cubicBezTo>
                    <a:cubicBezTo>
                      <a:pt x="21054" y="145081"/>
                      <a:pt x="23524" y="156319"/>
                      <a:pt x="23524" y="156319"/>
                    </a:cubicBezTo>
                    <a:cubicBezTo>
                      <a:pt x="12472" y="150700"/>
                      <a:pt x="14941" y="163790"/>
                      <a:pt x="14941" y="163790"/>
                    </a:cubicBezTo>
                    <a:cubicBezTo>
                      <a:pt x="9385" y="160641"/>
                      <a:pt x="6976" y="165642"/>
                      <a:pt x="6976" y="165642"/>
                    </a:cubicBezTo>
                    <a:cubicBezTo>
                      <a:pt x="-5311" y="173793"/>
                      <a:pt x="10681" y="176262"/>
                      <a:pt x="10681" y="176262"/>
                    </a:cubicBezTo>
                    <a:lnTo>
                      <a:pt x="10681" y="180646"/>
                    </a:lnTo>
                    <a:cubicBezTo>
                      <a:pt x="-989" y="180029"/>
                      <a:pt x="246" y="182499"/>
                      <a:pt x="246" y="182499"/>
                    </a:cubicBezTo>
                    <a:cubicBezTo>
                      <a:pt x="-1606" y="195650"/>
                      <a:pt x="7594" y="188117"/>
                      <a:pt x="7594" y="188117"/>
                    </a:cubicBezTo>
                    <a:cubicBezTo>
                      <a:pt x="3889" y="193119"/>
                      <a:pt x="9446" y="195588"/>
                      <a:pt x="9446" y="195588"/>
                    </a:cubicBezTo>
                    <a:cubicBezTo>
                      <a:pt x="29760" y="195588"/>
                      <a:pt x="27908" y="191822"/>
                      <a:pt x="27908" y="191822"/>
                    </a:cubicBezTo>
                    <a:lnTo>
                      <a:pt x="33464" y="191822"/>
                    </a:lnTo>
                    <a:cubicBezTo>
                      <a:pt x="35934" y="205591"/>
                      <a:pt x="55570" y="200590"/>
                      <a:pt x="55570" y="200590"/>
                    </a:cubicBezTo>
                    <a:cubicBezTo>
                      <a:pt x="55570" y="209357"/>
                      <a:pt x="74649" y="207443"/>
                      <a:pt x="74649" y="207443"/>
                    </a:cubicBezTo>
                    <a:cubicBezTo>
                      <a:pt x="78353" y="210592"/>
                      <a:pt x="87553" y="211827"/>
                      <a:pt x="87553" y="211827"/>
                    </a:cubicBezTo>
                    <a:cubicBezTo>
                      <a:pt x="98606" y="211827"/>
                      <a:pt x="122563" y="185586"/>
                      <a:pt x="122563" y="185586"/>
                    </a:cubicBezTo>
                    <a:cubicBezTo>
                      <a:pt x="131762" y="188056"/>
                      <a:pt x="132380" y="182437"/>
                      <a:pt x="132380" y="182437"/>
                    </a:cubicBezTo>
                    <a:cubicBezTo>
                      <a:pt x="137320" y="177435"/>
                      <a:pt x="143432" y="158665"/>
                      <a:pt x="143432" y="158665"/>
                    </a:cubicBezTo>
                    <a:cubicBezTo>
                      <a:pt x="148990" y="156195"/>
                      <a:pt x="146520" y="150515"/>
                      <a:pt x="146520" y="150515"/>
                    </a:cubicBezTo>
                    <a:cubicBezTo>
                      <a:pt x="139172" y="150515"/>
                      <a:pt x="143432" y="147366"/>
                      <a:pt x="143432" y="147366"/>
                    </a:cubicBezTo>
                    <a:cubicBezTo>
                      <a:pt x="158189" y="147983"/>
                      <a:pt x="151398" y="136128"/>
                      <a:pt x="151398" y="136128"/>
                    </a:cubicBezTo>
                    <a:cubicBezTo>
                      <a:pt x="153250" y="129275"/>
                      <a:pt x="148928" y="127978"/>
                      <a:pt x="148928" y="127978"/>
                    </a:cubicBezTo>
                    <a:cubicBezTo>
                      <a:pt x="140962" y="121742"/>
                      <a:pt x="151398" y="122976"/>
                      <a:pt x="151398" y="122976"/>
                    </a:cubicBezTo>
                    <a:cubicBezTo>
                      <a:pt x="158745" y="132979"/>
                      <a:pt x="159980" y="123594"/>
                      <a:pt x="159980" y="123594"/>
                    </a:cubicBezTo>
                    <a:cubicBezTo>
                      <a:pt x="151398" y="109208"/>
                      <a:pt x="163685" y="122976"/>
                      <a:pt x="163685" y="122976"/>
                    </a:cubicBezTo>
                    <a:cubicBezTo>
                      <a:pt x="177824" y="116123"/>
                      <a:pt x="183998" y="116123"/>
                      <a:pt x="183998" y="116123"/>
                    </a:cubicBezTo>
                    <a:cubicBezTo>
                      <a:pt x="174181" y="106120"/>
                      <a:pt x="182764" y="106120"/>
                      <a:pt x="182764" y="106120"/>
                    </a:cubicBezTo>
                    <a:cubicBezTo>
                      <a:pt x="188321" y="116740"/>
                      <a:pt x="191346" y="111122"/>
                      <a:pt x="191346" y="111122"/>
                    </a:cubicBezTo>
                    <a:cubicBezTo>
                      <a:pt x="194434" y="101736"/>
                      <a:pt x="200546" y="111122"/>
                      <a:pt x="200546" y="111122"/>
                    </a:cubicBezTo>
                    <a:cubicBezTo>
                      <a:pt x="225738" y="116740"/>
                      <a:pt x="204251" y="101119"/>
                      <a:pt x="204251" y="101119"/>
                    </a:cubicBezTo>
                    <a:cubicBezTo>
                      <a:pt x="195051" y="97970"/>
                      <a:pt x="203634" y="86115"/>
                      <a:pt x="203634" y="86115"/>
                    </a:cubicBezTo>
                    <a:cubicBezTo>
                      <a:pt x="222712" y="82349"/>
                      <a:pt x="236852" y="54254"/>
                      <a:pt x="236852" y="54254"/>
                    </a:cubicBezTo>
                    <a:lnTo>
                      <a:pt x="246052" y="47401"/>
                    </a:lnTo>
                    <a:cubicBezTo>
                      <a:pt x="255869" y="36781"/>
                      <a:pt x="246052" y="28013"/>
                      <a:pt x="246052" y="28013"/>
                    </a:cubicBezTo>
                    <a:cubicBezTo>
                      <a:pt x="247287" y="24247"/>
                      <a:pt x="250992" y="19863"/>
                      <a:pt x="250992" y="19863"/>
                    </a:cubicBezTo>
                    <a:cubicBezTo>
                      <a:pt x="258339" y="8008"/>
                      <a:pt x="246052" y="10478"/>
                      <a:pt x="246052" y="1047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4D3064B7-2362-4865-A893-28629EC9143B}"/>
                  </a:ext>
                </a:extLst>
              </p:cNvPr>
              <p:cNvSpPr/>
              <p:nvPr/>
            </p:nvSpPr>
            <p:spPr>
              <a:xfrm>
                <a:off x="11770663" y="5277160"/>
                <a:ext cx="6766" cy="6606"/>
              </a:xfrm>
              <a:custGeom>
                <a:avLst/>
                <a:gdLst>
                  <a:gd name="connsiteX0" fmla="*/ 379 w 6766"/>
                  <a:gd name="connsiteY0" fmla="*/ 6606 h 6606"/>
                  <a:gd name="connsiteX1" fmla="*/ 5010 w 6766"/>
                  <a:gd name="connsiteY1" fmla="*/ 0 h 6606"/>
                  <a:gd name="connsiteX2" fmla="*/ 379 w 6766"/>
                  <a:gd name="connsiteY2" fmla="*/ 6606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6" h="6606">
                    <a:moveTo>
                      <a:pt x="379" y="6606"/>
                    </a:moveTo>
                    <a:cubicBezTo>
                      <a:pt x="379" y="6606"/>
                      <a:pt x="-1967" y="1667"/>
                      <a:pt x="5010" y="0"/>
                    </a:cubicBezTo>
                    <a:cubicBezTo>
                      <a:pt x="5010" y="0"/>
                      <a:pt x="11185" y="6606"/>
                      <a:pt x="379" y="660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5B822FC5-271F-661D-3A45-BF46DA314E29}"/>
                  </a:ext>
                </a:extLst>
              </p:cNvPr>
              <p:cNvSpPr/>
              <p:nvPr/>
            </p:nvSpPr>
            <p:spPr>
              <a:xfrm>
                <a:off x="11775303" y="5267766"/>
                <a:ext cx="10707" cy="7656"/>
              </a:xfrm>
              <a:custGeom>
                <a:avLst/>
                <a:gdLst>
                  <a:gd name="connsiteX0" fmla="*/ 3767 w 10707"/>
                  <a:gd name="connsiteY0" fmla="*/ 1490 h 7656"/>
                  <a:gd name="connsiteX1" fmla="*/ 10064 w 10707"/>
                  <a:gd name="connsiteY1" fmla="*/ 5442 h 7656"/>
                  <a:gd name="connsiteX2" fmla="*/ 0 w 10707"/>
                  <a:gd name="connsiteY2" fmla="*/ 6739 h 7656"/>
                  <a:gd name="connsiteX3" fmla="*/ 3767 w 10707"/>
                  <a:gd name="connsiteY3" fmla="*/ 1490 h 7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07" h="7656">
                    <a:moveTo>
                      <a:pt x="3767" y="1490"/>
                    </a:moveTo>
                    <a:cubicBezTo>
                      <a:pt x="3767" y="1490"/>
                      <a:pt x="13213" y="-3758"/>
                      <a:pt x="10064" y="5442"/>
                    </a:cubicBezTo>
                    <a:cubicBezTo>
                      <a:pt x="10064" y="5442"/>
                      <a:pt x="5063" y="9394"/>
                      <a:pt x="0" y="6739"/>
                    </a:cubicBezTo>
                    <a:cubicBezTo>
                      <a:pt x="0" y="6739"/>
                      <a:pt x="618" y="2108"/>
                      <a:pt x="3767" y="14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2F472CBE-3B00-1AC9-7531-53F32E4557A1}"/>
                  </a:ext>
                </a:extLst>
              </p:cNvPr>
              <p:cNvSpPr/>
              <p:nvPr/>
            </p:nvSpPr>
            <p:spPr>
              <a:xfrm>
                <a:off x="11790125" y="5265231"/>
                <a:ext cx="8535" cy="7705"/>
              </a:xfrm>
              <a:custGeom>
                <a:avLst/>
                <a:gdLst>
                  <a:gd name="connsiteX0" fmla="*/ 121 w 8535"/>
                  <a:gd name="connsiteY0" fmla="*/ 6063 h 7705"/>
                  <a:gd name="connsiteX1" fmla="*/ 8024 w 8535"/>
                  <a:gd name="connsiteY1" fmla="*/ 197 h 7705"/>
                  <a:gd name="connsiteX2" fmla="*/ 121 w 8535"/>
                  <a:gd name="connsiteY2" fmla="*/ 6063 h 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35" h="7705">
                    <a:moveTo>
                      <a:pt x="121" y="6063"/>
                    </a:moveTo>
                    <a:cubicBezTo>
                      <a:pt x="121" y="6063"/>
                      <a:pt x="-1608" y="-1284"/>
                      <a:pt x="8024" y="197"/>
                    </a:cubicBezTo>
                    <a:cubicBezTo>
                      <a:pt x="8024" y="197"/>
                      <a:pt x="11543" y="11929"/>
                      <a:pt x="121" y="60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3639B415-3B34-B94D-D2F0-E79800F0FEE8}"/>
                  </a:ext>
                </a:extLst>
              </p:cNvPr>
              <p:cNvSpPr/>
              <p:nvPr/>
            </p:nvSpPr>
            <p:spPr>
              <a:xfrm>
                <a:off x="11712364" y="5397995"/>
                <a:ext cx="20108" cy="9811"/>
              </a:xfrm>
              <a:custGeom>
                <a:avLst/>
                <a:gdLst>
                  <a:gd name="connsiteX0" fmla="*/ 886 w 20108"/>
                  <a:gd name="connsiteY0" fmla="*/ 7595 h 9811"/>
                  <a:gd name="connsiteX1" fmla="*/ 5517 w 20108"/>
                  <a:gd name="connsiteY1" fmla="*/ 1729 h 9811"/>
                  <a:gd name="connsiteX2" fmla="*/ 14840 w 20108"/>
                  <a:gd name="connsiteY2" fmla="*/ 1729 h 9811"/>
                  <a:gd name="connsiteX3" fmla="*/ 18730 w 20108"/>
                  <a:gd name="connsiteY3" fmla="*/ 9571 h 9811"/>
                  <a:gd name="connsiteX4" fmla="*/ 8666 w 20108"/>
                  <a:gd name="connsiteY4" fmla="*/ 6668 h 9811"/>
                  <a:gd name="connsiteX5" fmla="*/ 886 w 20108"/>
                  <a:gd name="connsiteY5" fmla="*/ 7657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108" h="9811">
                    <a:moveTo>
                      <a:pt x="886" y="7595"/>
                    </a:moveTo>
                    <a:cubicBezTo>
                      <a:pt x="886" y="7595"/>
                      <a:pt x="-3004" y="2717"/>
                      <a:pt x="5517" y="1729"/>
                    </a:cubicBezTo>
                    <a:cubicBezTo>
                      <a:pt x="5517" y="1729"/>
                      <a:pt x="11691" y="-2161"/>
                      <a:pt x="14840" y="1729"/>
                    </a:cubicBezTo>
                    <a:cubicBezTo>
                      <a:pt x="14840" y="1729"/>
                      <a:pt x="23361" y="6607"/>
                      <a:pt x="18730" y="9571"/>
                    </a:cubicBezTo>
                    <a:cubicBezTo>
                      <a:pt x="18730" y="9571"/>
                      <a:pt x="11753" y="11052"/>
                      <a:pt x="8666" y="6668"/>
                    </a:cubicBezTo>
                    <a:cubicBezTo>
                      <a:pt x="8666" y="6668"/>
                      <a:pt x="4035" y="7657"/>
                      <a:pt x="886" y="765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2CA21276-9F0E-1597-654F-319283840BB8}"/>
                  </a:ext>
                </a:extLst>
              </p:cNvPr>
              <p:cNvSpPr/>
              <p:nvPr/>
            </p:nvSpPr>
            <p:spPr>
              <a:xfrm>
                <a:off x="11822774" y="5462953"/>
                <a:ext cx="8432" cy="3766"/>
              </a:xfrm>
              <a:custGeom>
                <a:avLst/>
                <a:gdLst>
                  <a:gd name="connsiteX0" fmla="*/ 73 w 8432"/>
                  <a:gd name="connsiteY0" fmla="*/ 3208 h 3766"/>
                  <a:gd name="connsiteX1" fmla="*/ 7729 w 8432"/>
                  <a:gd name="connsiteY1" fmla="*/ 306 h 3766"/>
                  <a:gd name="connsiteX2" fmla="*/ 73 w 8432"/>
                  <a:gd name="connsiteY2" fmla="*/ 3208 h 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32" h="3766">
                    <a:moveTo>
                      <a:pt x="73" y="3208"/>
                    </a:moveTo>
                    <a:cubicBezTo>
                      <a:pt x="73" y="3208"/>
                      <a:pt x="-1285" y="-1176"/>
                      <a:pt x="7729" y="306"/>
                    </a:cubicBezTo>
                    <a:cubicBezTo>
                      <a:pt x="7729" y="306"/>
                      <a:pt x="11866" y="5431"/>
                      <a:pt x="73" y="320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444483C0-32E9-987F-A386-D64396794FFE}"/>
                  </a:ext>
                </a:extLst>
              </p:cNvPr>
              <p:cNvSpPr/>
              <p:nvPr/>
            </p:nvSpPr>
            <p:spPr>
              <a:xfrm>
                <a:off x="12139991" y="5363311"/>
                <a:ext cx="6919" cy="4069"/>
              </a:xfrm>
              <a:custGeom>
                <a:avLst/>
                <a:gdLst>
                  <a:gd name="connsiteX0" fmla="*/ 409 w 6919"/>
                  <a:gd name="connsiteY0" fmla="*/ 3317 h 4069"/>
                  <a:gd name="connsiteX1" fmla="*/ 5411 w 6919"/>
                  <a:gd name="connsiteY1" fmla="*/ 45 h 4069"/>
                  <a:gd name="connsiteX2" fmla="*/ 409 w 6919"/>
                  <a:gd name="connsiteY2" fmla="*/ 3317 h 4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19" h="4069">
                    <a:moveTo>
                      <a:pt x="409" y="3317"/>
                    </a:moveTo>
                    <a:cubicBezTo>
                      <a:pt x="409" y="3317"/>
                      <a:pt x="-2122" y="-449"/>
                      <a:pt x="5411" y="45"/>
                    </a:cubicBezTo>
                    <a:cubicBezTo>
                      <a:pt x="5411" y="45"/>
                      <a:pt x="11091" y="6157"/>
                      <a:pt x="409" y="331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ADBE5AD4-FBAE-C582-D775-02CD84A18603}"/>
                  </a:ext>
                </a:extLst>
              </p:cNvPr>
              <p:cNvSpPr/>
              <p:nvPr/>
            </p:nvSpPr>
            <p:spPr>
              <a:xfrm>
                <a:off x="12118110" y="4297191"/>
                <a:ext cx="11402" cy="12324"/>
              </a:xfrm>
              <a:custGeom>
                <a:avLst/>
                <a:gdLst>
                  <a:gd name="connsiteX0" fmla="*/ 4569 w 11402"/>
                  <a:gd name="connsiteY0" fmla="*/ 4031 h 12324"/>
                  <a:gd name="connsiteX1" fmla="*/ 11176 w 11402"/>
                  <a:gd name="connsiteY1" fmla="*/ 882 h 12324"/>
                  <a:gd name="connsiteX2" fmla="*/ 5063 w 11402"/>
                  <a:gd name="connsiteY2" fmla="*/ 9588 h 12324"/>
                  <a:gd name="connsiteX3" fmla="*/ 0 w 11402"/>
                  <a:gd name="connsiteY3" fmla="*/ 6439 h 12324"/>
                  <a:gd name="connsiteX4" fmla="*/ 4569 w 11402"/>
                  <a:gd name="connsiteY4" fmla="*/ 4092 h 1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2" h="12324">
                    <a:moveTo>
                      <a:pt x="4569" y="4031"/>
                    </a:moveTo>
                    <a:cubicBezTo>
                      <a:pt x="4569" y="4031"/>
                      <a:pt x="6607" y="-2267"/>
                      <a:pt x="11176" y="882"/>
                    </a:cubicBezTo>
                    <a:cubicBezTo>
                      <a:pt x="11176" y="882"/>
                      <a:pt x="13213" y="9588"/>
                      <a:pt x="5063" y="9588"/>
                    </a:cubicBezTo>
                    <a:cubicBezTo>
                      <a:pt x="5063" y="9588"/>
                      <a:pt x="0" y="17491"/>
                      <a:pt x="0" y="6439"/>
                    </a:cubicBezTo>
                    <a:lnTo>
                      <a:pt x="4569" y="409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3CBEB599-ED3D-BDF6-6A6A-BF327699E534}"/>
                  </a:ext>
                </a:extLst>
              </p:cNvPr>
              <p:cNvSpPr/>
              <p:nvPr/>
            </p:nvSpPr>
            <p:spPr>
              <a:xfrm>
                <a:off x="12153408" y="4263306"/>
                <a:ext cx="9141" cy="3836"/>
              </a:xfrm>
              <a:custGeom>
                <a:avLst/>
                <a:gdLst>
                  <a:gd name="connsiteX0" fmla="*/ 267 w 9141"/>
                  <a:gd name="connsiteY0" fmla="*/ 3462 h 3836"/>
                  <a:gd name="connsiteX1" fmla="*/ 9035 w 9141"/>
                  <a:gd name="connsiteY1" fmla="*/ 375 h 3836"/>
                  <a:gd name="connsiteX2" fmla="*/ 267 w 9141"/>
                  <a:gd name="connsiteY2" fmla="*/ 3462 h 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1" h="3836">
                    <a:moveTo>
                      <a:pt x="267" y="3462"/>
                    </a:moveTo>
                    <a:cubicBezTo>
                      <a:pt x="267" y="3462"/>
                      <a:pt x="-2387" y="-1354"/>
                      <a:pt x="9035" y="375"/>
                    </a:cubicBezTo>
                    <a:cubicBezTo>
                      <a:pt x="9035" y="375"/>
                      <a:pt x="10764" y="5191"/>
                      <a:pt x="267" y="34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8C57B0CA-0971-CDC1-4486-C6B7B4C563AA}"/>
                  </a:ext>
                </a:extLst>
              </p:cNvPr>
              <p:cNvSpPr/>
              <p:nvPr/>
            </p:nvSpPr>
            <p:spPr>
              <a:xfrm>
                <a:off x="12137906" y="4255345"/>
                <a:ext cx="6569" cy="6606"/>
              </a:xfrm>
              <a:custGeom>
                <a:avLst/>
                <a:gdLst>
                  <a:gd name="connsiteX0" fmla="*/ 4161 w 6569"/>
                  <a:gd name="connsiteY0" fmla="*/ 6607 h 6606"/>
                  <a:gd name="connsiteX1" fmla="*/ 6569 w 6569"/>
                  <a:gd name="connsiteY1" fmla="*/ 0 h 6606"/>
                  <a:gd name="connsiteX2" fmla="*/ 4161 w 6569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69" h="6606">
                    <a:moveTo>
                      <a:pt x="4161" y="6607"/>
                    </a:moveTo>
                    <a:cubicBezTo>
                      <a:pt x="4161" y="6607"/>
                      <a:pt x="-6644" y="1976"/>
                      <a:pt x="6569" y="0"/>
                    </a:cubicBezTo>
                    <a:cubicBezTo>
                      <a:pt x="6569" y="0"/>
                      <a:pt x="6569" y="5249"/>
                      <a:pt x="4161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51BC4E73-0D19-AE79-F7D3-DF36F57C6161}"/>
                  </a:ext>
                </a:extLst>
              </p:cNvPr>
              <p:cNvSpPr/>
              <p:nvPr/>
            </p:nvSpPr>
            <p:spPr>
              <a:xfrm>
                <a:off x="12089001" y="4245486"/>
                <a:ext cx="47124" cy="32368"/>
              </a:xfrm>
              <a:custGeom>
                <a:avLst/>
                <a:gdLst>
                  <a:gd name="connsiteX0" fmla="*/ 9227 w 47124"/>
                  <a:gd name="connsiteY0" fmla="*/ 25913 h 32368"/>
                  <a:gd name="connsiteX1" fmla="*/ 1139 w 47124"/>
                  <a:gd name="connsiteY1" fmla="*/ 16713 h 32368"/>
                  <a:gd name="connsiteX2" fmla="*/ 20526 w 47124"/>
                  <a:gd name="connsiteY2" fmla="*/ 1215 h 32368"/>
                  <a:gd name="connsiteX3" fmla="*/ 35531 w 47124"/>
                  <a:gd name="connsiteY3" fmla="*/ 5228 h 32368"/>
                  <a:gd name="connsiteX4" fmla="*/ 41767 w 47124"/>
                  <a:gd name="connsiteY4" fmla="*/ 13811 h 32368"/>
                  <a:gd name="connsiteX5" fmla="*/ 44237 w 47124"/>
                  <a:gd name="connsiteY5" fmla="*/ 18998 h 32368"/>
                  <a:gd name="connsiteX6" fmla="*/ 33616 w 47124"/>
                  <a:gd name="connsiteY6" fmla="*/ 27024 h 32368"/>
                  <a:gd name="connsiteX7" fmla="*/ 19230 w 47124"/>
                  <a:gd name="connsiteY7" fmla="*/ 30482 h 32368"/>
                  <a:gd name="connsiteX8" fmla="*/ 9227 w 47124"/>
                  <a:gd name="connsiteY8" fmla="*/ 25913 h 32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124" h="32368">
                    <a:moveTo>
                      <a:pt x="9227" y="25913"/>
                    </a:moveTo>
                    <a:cubicBezTo>
                      <a:pt x="9227" y="25913"/>
                      <a:pt x="-3863" y="29926"/>
                      <a:pt x="1139" y="16713"/>
                    </a:cubicBezTo>
                    <a:cubicBezTo>
                      <a:pt x="1139" y="16713"/>
                      <a:pt x="-1331" y="1215"/>
                      <a:pt x="20526" y="1215"/>
                    </a:cubicBezTo>
                    <a:cubicBezTo>
                      <a:pt x="20526" y="1215"/>
                      <a:pt x="32382" y="-3354"/>
                      <a:pt x="35531" y="5228"/>
                    </a:cubicBezTo>
                    <a:cubicBezTo>
                      <a:pt x="35531" y="5228"/>
                      <a:pt x="47386" y="8686"/>
                      <a:pt x="41767" y="13811"/>
                    </a:cubicBezTo>
                    <a:lnTo>
                      <a:pt x="44237" y="18998"/>
                    </a:lnTo>
                    <a:cubicBezTo>
                      <a:pt x="44237" y="18998"/>
                      <a:pt x="55474" y="25851"/>
                      <a:pt x="33616" y="27024"/>
                    </a:cubicBezTo>
                    <a:cubicBezTo>
                      <a:pt x="33616" y="27024"/>
                      <a:pt x="26145" y="36224"/>
                      <a:pt x="19230" y="30482"/>
                    </a:cubicBezTo>
                    <a:cubicBezTo>
                      <a:pt x="19230" y="30482"/>
                      <a:pt x="9845" y="29926"/>
                      <a:pt x="9227" y="259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328B8100-84FA-D6E6-9C0D-82C59329EFE3}"/>
                  </a:ext>
                </a:extLst>
              </p:cNvPr>
              <p:cNvSpPr/>
              <p:nvPr/>
            </p:nvSpPr>
            <p:spPr>
              <a:xfrm>
                <a:off x="12130006" y="4206498"/>
                <a:ext cx="46847" cy="25714"/>
              </a:xfrm>
              <a:custGeom>
                <a:avLst/>
                <a:gdLst>
                  <a:gd name="connsiteX0" fmla="*/ 1503 w 46847"/>
                  <a:gd name="connsiteY0" fmla="*/ 24519 h 25714"/>
                  <a:gd name="connsiteX1" fmla="*/ 10210 w 46847"/>
                  <a:gd name="connsiteY1" fmla="*/ 12232 h 25714"/>
                  <a:gd name="connsiteX2" fmla="*/ 35648 w 46847"/>
                  <a:gd name="connsiteY2" fmla="*/ 3156 h 25714"/>
                  <a:gd name="connsiteX3" fmla="*/ 46824 w 46847"/>
                  <a:gd name="connsiteY3" fmla="*/ 3156 h 25714"/>
                  <a:gd name="connsiteX4" fmla="*/ 35648 w 46847"/>
                  <a:gd name="connsiteY4" fmla="*/ 9639 h 25714"/>
                  <a:gd name="connsiteX5" fmla="*/ 20150 w 46847"/>
                  <a:gd name="connsiteY5" fmla="*/ 19333 h 25714"/>
                  <a:gd name="connsiteX6" fmla="*/ 1565 w 46847"/>
                  <a:gd name="connsiteY6" fmla="*/ 24519 h 2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847" h="25714">
                    <a:moveTo>
                      <a:pt x="1503" y="24519"/>
                    </a:moveTo>
                    <a:cubicBezTo>
                      <a:pt x="1503" y="24519"/>
                      <a:pt x="-5350" y="16122"/>
                      <a:pt x="10210" y="12232"/>
                    </a:cubicBezTo>
                    <a:cubicBezTo>
                      <a:pt x="10210" y="12232"/>
                      <a:pt x="21385" y="4452"/>
                      <a:pt x="35648" y="3156"/>
                    </a:cubicBezTo>
                    <a:cubicBezTo>
                      <a:pt x="35648" y="3156"/>
                      <a:pt x="47441" y="-3945"/>
                      <a:pt x="46824" y="3156"/>
                    </a:cubicBezTo>
                    <a:cubicBezTo>
                      <a:pt x="46824" y="3156"/>
                      <a:pt x="39970" y="11553"/>
                      <a:pt x="35648" y="9639"/>
                    </a:cubicBezTo>
                    <a:cubicBezTo>
                      <a:pt x="35648" y="9639"/>
                      <a:pt x="35030" y="21247"/>
                      <a:pt x="20150" y="19333"/>
                    </a:cubicBezTo>
                    <a:cubicBezTo>
                      <a:pt x="20150" y="19333"/>
                      <a:pt x="20768" y="29027"/>
                      <a:pt x="1565" y="2451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76344305-F544-4A37-57C7-3BDE3DB13AED}"/>
                  </a:ext>
                </a:extLst>
              </p:cNvPr>
              <p:cNvSpPr/>
              <p:nvPr/>
            </p:nvSpPr>
            <p:spPr>
              <a:xfrm>
                <a:off x="12173110" y="4215767"/>
                <a:ext cx="6227" cy="10418"/>
              </a:xfrm>
              <a:custGeom>
                <a:avLst/>
                <a:gdLst>
                  <a:gd name="connsiteX0" fmla="*/ 756 w 6227"/>
                  <a:gd name="connsiteY0" fmla="*/ 9879 h 10418"/>
                  <a:gd name="connsiteX1" fmla="*/ 3782 w 6227"/>
                  <a:gd name="connsiteY1" fmla="*/ 0 h 10418"/>
                  <a:gd name="connsiteX2" fmla="*/ 756 w 6227"/>
                  <a:gd name="connsiteY2" fmla="*/ 9879 h 1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27" h="10418">
                    <a:moveTo>
                      <a:pt x="756" y="9879"/>
                    </a:moveTo>
                    <a:cubicBezTo>
                      <a:pt x="756" y="9879"/>
                      <a:pt x="-2269" y="0"/>
                      <a:pt x="3782" y="0"/>
                    </a:cubicBezTo>
                    <a:cubicBezTo>
                      <a:pt x="3782" y="0"/>
                      <a:pt x="10944" y="13213"/>
                      <a:pt x="756" y="987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3B6F5E14-C80F-0AAC-711F-773B3B563218}"/>
                  </a:ext>
                </a:extLst>
              </p:cNvPr>
              <p:cNvSpPr/>
              <p:nvPr/>
            </p:nvSpPr>
            <p:spPr>
              <a:xfrm>
                <a:off x="11461246" y="3402252"/>
                <a:ext cx="8382" cy="11909"/>
              </a:xfrm>
              <a:custGeom>
                <a:avLst/>
                <a:gdLst>
                  <a:gd name="connsiteX0" fmla="*/ 518 w 8382"/>
                  <a:gd name="connsiteY0" fmla="*/ 645 h 11909"/>
                  <a:gd name="connsiteX1" fmla="*/ 7865 w 8382"/>
                  <a:gd name="connsiteY1" fmla="*/ 11265 h 11909"/>
                  <a:gd name="connsiteX2" fmla="*/ 518 w 8382"/>
                  <a:gd name="connsiteY2" fmla="*/ 645 h 1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82" h="11909">
                    <a:moveTo>
                      <a:pt x="518" y="645"/>
                    </a:moveTo>
                    <a:cubicBezTo>
                      <a:pt x="518" y="645"/>
                      <a:pt x="10767" y="-3924"/>
                      <a:pt x="7865" y="11265"/>
                    </a:cubicBezTo>
                    <a:cubicBezTo>
                      <a:pt x="7865" y="11265"/>
                      <a:pt x="-2385" y="15834"/>
                      <a:pt x="518" y="6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B59E57B1-EDD0-147D-A12D-08348CF84F69}"/>
                  </a:ext>
                </a:extLst>
              </p:cNvPr>
              <p:cNvSpPr/>
              <p:nvPr/>
            </p:nvSpPr>
            <p:spPr>
              <a:xfrm>
                <a:off x="11018806" y="3180800"/>
                <a:ext cx="3766" cy="6606"/>
              </a:xfrm>
              <a:custGeom>
                <a:avLst/>
                <a:gdLst>
                  <a:gd name="connsiteX0" fmla="*/ 556 w 3766"/>
                  <a:gd name="connsiteY0" fmla="*/ 4384 h 6606"/>
                  <a:gd name="connsiteX1" fmla="*/ 2778 w 3766"/>
                  <a:gd name="connsiteY1" fmla="*/ 0 h 6606"/>
                  <a:gd name="connsiteX2" fmla="*/ 2778 w 3766"/>
                  <a:gd name="connsiteY2" fmla="*/ 6607 h 6606"/>
                  <a:gd name="connsiteX3" fmla="*/ 556 w 3766"/>
                  <a:gd name="connsiteY3" fmla="*/ 4384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6" h="6606">
                    <a:moveTo>
                      <a:pt x="556" y="4384"/>
                    </a:moveTo>
                    <a:cubicBezTo>
                      <a:pt x="556" y="4384"/>
                      <a:pt x="-1667" y="0"/>
                      <a:pt x="2778" y="0"/>
                    </a:cubicBezTo>
                    <a:cubicBezTo>
                      <a:pt x="2778" y="0"/>
                      <a:pt x="5001" y="3519"/>
                      <a:pt x="2778" y="6607"/>
                    </a:cubicBezTo>
                    <a:cubicBezTo>
                      <a:pt x="2778" y="6607"/>
                      <a:pt x="123" y="6174"/>
                      <a:pt x="556" y="43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A45E1E9A-0636-95D0-AA98-1A0D79E3E254}"/>
                  </a:ext>
                </a:extLst>
              </p:cNvPr>
              <p:cNvSpPr/>
              <p:nvPr/>
            </p:nvSpPr>
            <p:spPr>
              <a:xfrm>
                <a:off x="11020721" y="3174194"/>
                <a:ext cx="7719" cy="5386"/>
              </a:xfrm>
              <a:custGeom>
                <a:avLst/>
                <a:gdLst>
                  <a:gd name="connsiteX0" fmla="*/ 863 w 7719"/>
                  <a:gd name="connsiteY0" fmla="*/ 5187 h 5386"/>
                  <a:gd name="connsiteX1" fmla="*/ 7470 w 7719"/>
                  <a:gd name="connsiteY1" fmla="*/ 0 h 5386"/>
                  <a:gd name="connsiteX2" fmla="*/ 863 w 7719"/>
                  <a:gd name="connsiteY2" fmla="*/ 5187 h 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19" h="5386">
                    <a:moveTo>
                      <a:pt x="863" y="5187"/>
                    </a:moveTo>
                    <a:cubicBezTo>
                      <a:pt x="863" y="5187"/>
                      <a:pt x="-3520" y="0"/>
                      <a:pt x="7470" y="0"/>
                    </a:cubicBezTo>
                    <a:cubicBezTo>
                      <a:pt x="7470" y="0"/>
                      <a:pt x="9693" y="6607"/>
                      <a:pt x="863" y="51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E489E066-857E-CC50-3BA6-8655D106DD3F}"/>
                  </a:ext>
                </a:extLst>
              </p:cNvPr>
              <p:cNvSpPr/>
              <p:nvPr/>
            </p:nvSpPr>
            <p:spPr>
              <a:xfrm>
                <a:off x="10747708" y="4878473"/>
                <a:ext cx="53381" cy="13473"/>
              </a:xfrm>
              <a:custGeom>
                <a:avLst/>
                <a:gdLst>
                  <a:gd name="connsiteX0" fmla="*/ 5101 w 53381"/>
                  <a:gd name="connsiteY0" fmla="*/ 4632 h 13473"/>
                  <a:gd name="connsiteX1" fmla="*/ 17635 w 53381"/>
                  <a:gd name="connsiteY1" fmla="*/ 3088 h 13473"/>
                  <a:gd name="connsiteX2" fmla="*/ 36097 w 53381"/>
                  <a:gd name="connsiteY2" fmla="*/ 2594 h 13473"/>
                  <a:gd name="connsiteX3" fmla="*/ 45976 w 53381"/>
                  <a:gd name="connsiteY3" fmla="*/ 3582 h 13473"/>
                  <a:gd name="connsiteX4" fmla="*/ 52583 w 53381"/>
                  <a:gd name="connsiteY4" fmla="*/ 5126 h 13473"/>
                  <a:gd name="connsiteX5" fmla="*/ 38073 w 53381"/>
                  <a:gd name="connsiteY5" fmla="*/ 8645 h 13473"/>
                  <a:gd name="connsiteX6" fmla="*/ 32145 w 53381"/>
                  <a:gd name="connsiteY6" fmla="*/ 10683 h 13473"/>
                  <a:gd name="connsiteX7" fmla="*/ 7077 w 53381"/>
                  <a:gd name="connsiteY7" fmla="*/ 11671 h 13473"/>
                  <a:gd name="connsiteX8" fmla="*/ 5101 w 53381"/>
                  <a:gd name="connsiteY8" fmla="*/ 4570 h 1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381" h="13473">
                    <a:moveTo>
                      <a:pt x="5101" y="4632"/>
                    </a:moveTo>
                    <a:cubicBezTo>
                      <a:pt x="5101" y="4632"/>
                      <a:pt x="9732" y="2594"/>
                      <a:pt x="17635" y="3088"/>
                    </a:cubicBezTo>
                    <a:cubicBezTo>
                      <a:pt x="17635" y="3088"/>
                      <a:pt x="22883" y="-3518"/>
                      <a:pt x="36097" y="2594"/>
                    </a:cubicBezTo>
                    <a:cubicBezTo>
                      <a:pt x="36097" y="2594"/>
                      <a:pt x="42024" y="5620"/>
                      <a:pt x="45976" y="3582"/>
                    </a:cubicBezTo>
                    <a:cubicBezTo>
                      <a:pt x="45976" y="3582"/>
                      <a:pt x="49928" y="-1481"/>
                      <a:pt x="52583" y="5126"/>
                    </a:cubicBezTo>
                    <a:cubicBezTo>
                      <a:pt x="52583" y="5126"/>
                      <a:pt x="58510" y="8645"/>
                      <a:pt x="38073" y="8645"/>
                    </a:cubicBezTo>
                    <a:lnTo>
                      <a:pt x="32145" y="10683"/>
                    </a:lnTo>
                    <a:cubicBezTo>
                      <a:pt x="32145" y="10683"/>
                      <a:pt x="25539" y="16240"/>
                      <a:pt x="7077" y="11671"/>
                    </a:cubicBezTo>
                    <a:cubicBezTo>
                      <a:pt x="7077" y="11671"/>
                      <a:pt x="-7433" y="8152"/>
                      <a:pt x="5101" y="457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58167714-B597-4D31-B8CC-A0CAD53AAB5D}"/>
                  </a:ext>
                </a:extLst>
              </p:cNvPr>
              <p:cNvSpPr/>
              <p:nvPr/>
            </p:nvSpPr>
            <p:spPr>
              <a:xfrm>
                <a:off x="10762172" y="4184613"/>
                <a:ext cx="8004" cy="8604"/>
              </a:xfrm>
              <a:custGeom>
                <a:avLst/>
                <a:gdLst>
                  <a:gd name="connsiteX0" fmla="*/ 270 w 8004"/>
                  <a:gd name="connsiteY0" fmla="*/ 7938 h 8604"/>
                  <a:gd name="connsiteX1" fmla="*/ 7432 w 8004"/>
                  <a:gd name="connsiteY1" fmla="*/ 281 h 8604"/>
                  <a:gd name="connsiteX2" fmla="*/ 270 w 8004"/>
                  <a:gd name="connsiteY2" fmla="*/ 7938 h 8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4" h="8604">
                    <a:moveTo>
                      <a:pt x="270" y="7938"/>
                    </a:moveTo>
                    <a:cubicBezTo>
                      <a:pt x="270" y="7938"/>
                      <a:pt x="-2138" y="-1756"/>
                      <a:pt x="7432" y="281"/>
                    </a:cubicBezTo>
                    <a:cubicBezTo>
                      <a:pt x="7432" y="281"/>
                      <a:pt x="11013" y="11395"/>
                      <a:pt x="270" y="79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B404AC99-0E4C-ADB7-85DA-CA9B9E7052F5}"/>
                  </a:ext>
                </a:extLst>
              </p:cNvPr>
              <p:cNvSpPr/>
              <p:nvPr/>
            </p:nvSpPr>
            <p:spPr>
              <a:xfrm>
                <a:off x="10834222" y="4213553"/>
                <a:ext cx="22500" cy="12382"/>
              </a:xfrm>
              <a:custGeom>
                <a:avLst/>
                <a:gdLst>
                  <a:gd name="connsiteX0" fmla="*/ 7562 w 22500"/>
                  <a:gd name="connsiteY0" fmla="*/ 2646 h 12382"/>
                  <a:gd name="connsiteX1" fmla="*/ 22257 w 22500"/>
                  <a:gd name="connsiteY1" fmla="*/ 4375 h 12382"/>
                  <a:gd name="connsiteX2" fmla="*/ 9970 w 22500"/>
                  <a:gd name="connsiteY2" fmla="*/ 6104 h 12382"/>
                  <a:gd name="connsiteX3" fmla="*/ 153 w 22500"/>
                  <a:gd name="connsiteY3" fmla="*/ 11352 h 12382"/>
                  <a:gd name="connsiteX4" fmla="*/ 7500 w 22500"/>
                  <a:gd name="connsiteY4" fmla="*/ 2646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0" h="12382">
                    <a:moveTo>
                      <a:pt x="7562" y="2646"/>
                    </a:moveTo>
                    <a:cubicBezTo>
                      <a:pt x="7562" y="2646"/>
                      <a:pt x="24727" y="-4331"/>
                      <a:pt x="22257" y="4375"/>
                    </a:cubicBezTo>
                    <a:cubicBezTo>
                      <a:pt x="22257" y="4375"/>
                      <a:pt x="21023" y="6721"/>
                      <a:pt x="9970" y="6104"/>
                    </a:cubicBezTo>
                    <a:cubicBezTo>
                      <a:pt x="9970" y="6104"/>
                      <a:pt x="9353" y="15427"/>
                      <a:pt x="153" y="11352"/>
                    </a:cubicBezTo>
                    <a:cubicBezTo>
                      <a:pt x="153" y="11352"/>
                      <a:pt x="-1700" y="3819"/>
                      <a:pt x="7500" y="264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1FC9D3B8-9B6F-83CB-74E6-A672C00F5E58}"/>
                  </a:ext>
                </a:extLst>
              </p:cNvPr>
              <p:cNvSpPr/>
              <p:nvPr/>
            </p:nvSpPr>
            <p:spPr>
              <a:xfrm>
                <a:off x="10745199" y="4119767"/>
                <a:ext cx="17637" cy="23511"/>
              </a:xfrm>
              <a:custGeom>
                <a:avLst/>
                <a:gdLst>
                  <a:gd name="connsiteX0" fmla="*/ 5140 w 17637"/>
                  <a:gd name="connsiteY0" fmla="*/ 20300 h 23511"/>
                  <a:gd name="connsiteX1" fmla="*/ 3040 w 17637"/>
                  <a:gd name="connsiteY1" fmla="*/ 357 h 23511"/>
                  <a:gd name="connsiteX2" fmla="*/ 11499 w 17637"/>
                  <a:gd name="connsiteY2" fmla="*/ 9989 h 23511"/>
                  <a:gd name="connsiteX3" fmla="*/ 12055 w 17637"/>
                  <a:gd name="connsiteY3" fmla="*/ 17089 h 23511"/>
                  <a:gd name="connsiteX4" fmla="*/ 15760 w 17637"/>
                  <a:gd name="connsiteY4" fmla="*/ 23511 h 23511"/>
                  <a:gd name="connsiteX5" fmla="*/ 5201 w 17637"/>
                  <a:gd name="connsiteY5" fmla="*/ 20300 h 23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37" h="23511">
                    <a:moveTo>
                      <a:pt x="5140" y="20300"/>
                    </a:moveTo>
                    <a:cubicBezTo>
                      <a:pt x="5140" y="20300"/>
                      <a:pt x="-4863" y="17707"/>
                      <a:pt x="3040" y="357"/>
                    </a:cubicBezTo>
                    <a:cubicBezTo>
                      <a:pt x="3040" y="357"/>
                      <a:pt x="10944" y="-2854"/>
                      <a:pt x="11499" y="9989"/>
                    </a:cubicBezTo>
                    <a:cubicBezTo>
                      <a:pt x="11499" y="9989"/>
                      <a:pt x="6251" y="17089"/>
                      <a:pt x="12055" y="17089"/>
                    </a:cubicBezTo>
                    <a:cubicBezTo>
                      <a:pt x="12055" y="17089"/>
                      <a:pt x="21564" y="17089"/>
                      <a:pt x="15760" y="23511"/>
                    </a:cubicBezTo>
                    <a:cubicBezTo>
                      <a:pt x="15760" y="23511"/>
                      <a:pt x="7857" y="23511"/>
                      <a:pt x="5201" y="2030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0ABF6007-F449-F04E-612B-6EA832E8D471}"/>
                  </a:ext>
                </a:extLst>
              </p:cNvPr>
              <p:cNvSpPr/>
              <p:nvPr/>
            </p:nvSpPr>
            <p:spPr>
              <a:xfrm>
                <a:off x="10730069" y="4044831"/>
                <a:ext cx="6937" cy="6139"/>
              </a:xfrm>
              <a:custGeom>
                <a:avLst/>
                <a:gdLst>
                  <a:gd name="connsiteX0" fmla="*/ 760 w 6937"/>
                  <a:gd name="connsiteY0" fmla="*/ 6139 h 6139"/>
                  <a:gd name="connsiteX1" fmla="*/ 6008 w 6937"/>
                  <a:gd name="connsiteY1" fmla="*/ 26 h 6139"/>
                  <a:gd name="connsiteX2" fmla="*/ 760 w 6937"/>
                  <a:gd name="connsiteY2" fmla="*/ 6139 h 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37" h="6139">
                    <a:moveTo>
                      <a:pt x="760" y="6139"/>
                    </a:moveTo>
                    <a:cubicBezTo>
                      <a:pt x="760" y="6139"/>
                      <a:pt x="-2945" y="-468"/>
                      <a:pt x="6008" y="26"/>
                    </a:cubicBezTo>
                    <a:cubicBezTo>
                      <a:pt x="6008" y="26"/>
                      <a:pt x="10206" y="5583"/>
                      <a:pt x="760" y="613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6F72858D-0B1C-BE87-E7DF-7AEA47F3E0CC}"/>
                  </a:ext>
                </a:extLst>
              </p:cNvPr>
              <p:cNvSpPr/>
              <p:nvPr/>
            </p:nvSpPr>
            <p:spPr>
              <a:xfrm>
                <a:off x="10934656" y="3993030"/>
                <a:ext cx="7084" cy="5209"/>
              </a:xfrm>
              <a:custGeom>
                <a:avLst/>
                <a:gdLst>
                  <a:gd name="connsiteX0" fmla="*/ 856 w 7084"/>
                  <a:gd name="connsiteY0" fmla="*/ 5210 h 5209"/>
                  <a:gd name="connsiteX1" fmla="*/ 6413 w 7084"/>
                  <a:gd name="connsiteY1" fmla="*/ 270 h 5209"/>
                  <a:gd name="connsiteX2" fmla="*/ 856 w 7084"/>
                  <a:gd name="connsiteY2" fmla="*/ 5210 h 5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84" h="5209">
                    <a:moveTo>
                      <a:pt x="856" y="5210"/>
                    </a:moveTo>
                    <a:cubicBezTo>
                      <a:pt x="856" y="5210"/>
                      <a:pt x="-3219" y="-1397"/>
                      <a:pt x="6413" y="270"/>
                    </a:cubicBezTo>
                    <a:cubicBezTo>
                      <a:pt x="6413" y="270"/>
                      <a:pt x="9933" y="5210"/>
                      <a:pt x="856" y="521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82355041-BAD6-E843-EE1B-B5B52FE92C6C}"/>
                  </a:ext>
                </a:extLst>
              </p:cNvPr>
              <p:cNvSpPr/>
              <p:nvPr/>
            </p:nvSpPr>
            <p:spPr>
              <a:xfrm>
                <a:off x="10666602" y="3832573"/>
                <a:ext cx="24338" cy="52042"/>
              </a:xfrm>
              <a:custGeom>
                <a:avLst/>
                <a:gdLst>
                  <a:gd name="connsiteX0" fmla="*/ 13595 w 24338"/>
                  <a:gd name="connsiteY0" fmla="*/ 4019 h 52042"/>
                  <a:gd name="connsiteX1" fmla="*/ 20326 w 24338"/>
                  <a:gd name="connsiteY1" fmla="*/ 5254 h 52042"/>
                  <a:gd name="connsiteX2" fmla="*/ 20881 w 24338"/>
                  <a:gd name="connsiteY2" fmla="*/ 13219 h 52042"/>
                  <a:gd name="connsiteX3" fmla="*/ 20326 w 24338"/>
                  <a:gd name="connsiteY3" fmla="*/ 19949 h 52042"/>
                  <a:gd name="connsiteX4" fmla="*/ 22548 w 24338"/>
                  <a:gd name="connsiteY4" fmla="*/ 34645 h 52042"/>
                  <a:gd name="connsiteX5" fmla="*/ 14707 w 24338"/>
                  <a:gd name="connsiteY5" fmla="*/ 33410 h 52042"/>
                  <a:gd name="connsiteX6" fmla="*/ 11372 w 24338"/>
                  <a:gd name="connsiteY6" fmla="*/ 35880 h 52042"/>
                  <a:gd name="connsiteX7" fmla="*/ 11372 w 24338"/>
                  <a:gd name="connsiteY7" fmla="*/ 43844 h 52042"/>
                  <a:gd name="connsiteX8" fmla="*/ 4642 w 24338"/>
                  <a:gd name="connsiteY8" fmla="*/ 51810 h 52042"/>
                  <a:gd name="connsiteX9" fmla="*/ 4087 w 24338"/>
                  <a:gd name="connsiteY9" fmla="*/ 40819 h 52042"/>
                  <a:gd name="connsiteX10" fmla="*/ 7977 w 24338"/>
                  <a:gd name="connsiteY10" fmla="*/ 27359 h 52042"/>
                  <a:gd name="connsiteX11" fmla="*/ 5753 w 24338"/>
                  <a:gd name="connsiteY11" fmla="*/ 24889 h 52042"/>
                  <a:gd name="connsiteX12" fmla="*/ 8532 w 24338"/>
                  <a:gd name="connsiteY12" fmla="*/ 20011 h 52042"/>
                  <a:gd name="connsiteX13" fmla="*/ 9088 w 24338"/>
                  <a:gd name="connsiteY13" fmla="*/ 15751 h 52042"/>
                  <a:gd name="connsiteX14" fmla="*/ 11310 w 24338"/>
                  <a:gd name="connsiteY14" fmla="*/ 8403 h 52042"/>
                  <a:gd name="connsiteX15" fmla="*/ 13533 w 24338"/>
                  <a:gd name="connsiteY15" fmla="*/ 4143 h 5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38" h="52042">
                    <a:moveTo>
                      <a:pt x="13595" y="4019"/>
                    </a:moveTo>
                    <a:cubicBezTo>
                      <a:pt x="13595" y="4019"/>
                      <a:pt x="14707" y="-5798"/>
                      <a:pt x="20326" y="5254"/>
                    </a:cubicBezTo>
                    <a:cubicBezTo>
                      <a:pt x="20326" y="5254"/>
                      <a:pt x="26500" y="11984"/>
                      <a:pt x="20881" y="13219"/>
                    </a:cubicBezTo>
                    <a:lnTo>
                      <a:pt x="20326" y="19949"/>
                    </a:lnTo>
                    <a:cubicBezTo>
                      <a:pt x="20326" y="19949"/>
                      <a:pt x="27611" y="24827"/>
                      <a:pt x="22548" y="34645"/>
                    </a:cubicBezTo>
                    <a:cubicBezTo>
                      <a:pt x="22548" y="34645"/>
                      <a:pt x="16374" y="40140"/>
                      <a:pt x="14707" y="33410"/>
                    </a:cubicBezTo>
                    <a:cubicBezTo>
                      <a:pt x="14707" y="33410"/>
                      <a:pt x="6310" y="33410"/>
                      <a:pt x="11372" y="35880"/>
                    </a:cubicBezTo>
                    <a:cubicBezTo>
                      <a:pt x="11372" y="35880"/>
                      <a:pt x="19770" y="43844"/>
                      <a:pt x="11372" y="43844"/>
                    </a:cubicBezTo>
                    <a:cubicBezTo>
                      <a:pt x="11372" y="43844"/>
                      <a:pt x="14707" y="53662"/>
                      <a:pt x="4642" y="51810"/>
                    </a:cubicBezTo>
                    <a:cubicBezTo>
                      <a:pt x="4642" y="51810"/>
                      <a:pt x="-5422" y="46314"/>
                      <a:pt x="4087" y="40819"/>
                    </a:cubicBezTo>
                    <a:cubicBezTo>
                      <a:pt x="4087" y="40819"/>
                      <a:pt x="4087" y="26741"/>
                      <a:pt x="7977" y="27359"/>
                    </a:cubicBezTo>
                    <a:cubicBezTo>
                      <a:pt x="7977" y="27359"/>
                      <a:pt x="9643" y="25506"/>
                      <a:pt x="5753" y="24889"/>
                    </a:cubicBezTo>
                    <a:cubicBezTo>
                      <a:pt x="5753" y="24889"/>
                      <a:pt x="197" y="20011"/>
                      <a:pt x="8532" y="20011"/>
                    </a:cubicBezTo>
                    <a:lnTo>
                      <a:pt x="9088" y="15751"/>
                    </a:lnTo>
                    <a:cubicBezTo>
                      <a:pt x="9088" y="15751"/>
                      <a:pt x="2913" y="10255"/>
                      <a:pt x="11310" y="8403"/>
                    </a:cubicBezTo>
                    <a:lnTo>
                      <a:pt x="13533" y="4143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0B9367FE-6A71-0E16-2480-8B6E71878A26}"/>
                  </a:ext>
                </a:extLst>
              </p:cNvPr>
              <p:cNvSpPr/>
              <p:nvPr/>
            </p:nvSpPr>
            <p:spPr>
              <a:xfrm>
                <a:off x="10680557" y="3734528"/>
                <a:ext cx="9503" cy="5525"/>
              </a:xfrm>
              <a:custGeom>
                <a:avLst/>
                <a:gdLst>
                  <a:gd name="connsiteX0" fmla="*/ 2789 w 9503"/>
                  <a:gd name="connsiteY0" fmla="*/ 5372 h 5525"/>
                  <a:gd name="connsiteX1" fmla="*/ 8160 w 9503"/>
                  <a:gd name="connsiteY1" fmla="*/ 0 h 5525"/>
                  <a:gd name="connsiteX2" fmla="*/ 2789 w 9503"/>
                  <a:gd name="connsiteY2" fmla="*/ 5372 h 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03" h="5525">
                    <a:moveTo>
                      <a:pt x="2789" y="5372"/>
                    </a:moveTo>
                    <a:cubicBezTo>
                      <a:pt x="2789" y="5372"/>
                      <a:pt x="-6226" y="0"/>
                      <a:pt x="8160" y="0"/>
                    </a:cubicBezTo>
                    <a:cubicBezTo>
                      <a:pt x="8160" y="0"/>
                      <a:pt x="13532" y="6607"/>
                      <a:pt x="2789" y="53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2B76B19A-8D82-2B41-A7D4-18566F86CFE9}"/>
                  </a:ext>
                </a:extLst>
              </p:cNvPr>
              <p:cNvSpPr/>
              <p:nvPr/>
            </p:nvSpPr>
            <p:spPr>
              <a:xfrm>
                <a:off x="10695443" y="3678338"/>
                <a:ext cx="5315" cy="8368"/>
              </a:xfrm>
              <a:custGeom>
                <a:avLst/>
                <a:gdLst>
                  <a:gd name="connsiteX0" fmla="*/ 128 w 5315"/>
                  <a:gd name="connsiteY0" fmla="*/ 8090 h 8368"/>
                  <a:gd name="connsiteX1" fmla="*/ 5315 w 5315"/>
                  <a:gd name="connsiteY1" fmla="*/ 866 h 8368"/>
                  <a:gd name="connsiteX2" fmla="*/ 128 w 5315"/>
                  <a:gd name="connsiteY2" fmla="*/ 8090 h 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15" h="8368">
                    <a:moveTo>
                      <a:pt x="128" y="8090"/>
                    </a:moveTo>
                    <a:cubicBezTo>
                      <a:pt x="128" y="8090"/>
                      <a:pt x="-1292" y="-3147"/>
                      <a:pt x="5315" y="866"/>
                    </a:cubicBezTo>
                    <a:cubicBezTo>
                      <a:pt x="5315" y="866"/>
                      <a:pt x="4821" y="10066"/>
                      <a:pt x="128" y="80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13372C5F-005F-BF7E-A47B-76D22F4EAF9C}"/>
                  </a:ext>
                </a:extLst>
              </p:cNvPr>
              <p:cNvSpPr/>
              <p:nvPr/>
            </p:nvSpPr>
            <p:spPr>
              <a:xfrm>
                <a:off x="10703031" y="3696570"/>
                <a:ext cx="4272" cy="7540"/>
              </a:xfrm>
              <a:custGeom>
                <a:avLst/>
                <a:gdLst>
                  <a:gd name="connsiteX0" fmla="*/ 691 w 4272"/>
                  <a:gd name="connsiteY0" fmla="*/ 5974 h 7540"/>
                  <a:gd name="connsiteX1" fmla="*/ 4272 w 4272"/>
                  <a:gd name="connsiteY1" fmla="*/ 293 h 7540"/>
                  <a:gd name="connsiteX2" fmla="*/ 691 w 4272"/>
                  <a:gd name="connsiteY2" fmla="*/ 5974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72" h="7540">
                    <a:moveTo>
                      <a:pt x="691" y="5974"/>
                    </a:moveTo>
                    <a:cubicBezTo>
                      <a:pt x="691" y="5974"/>
                      <a:pt x="-2334" y="-1559"/>
                      <a:pt x="4272" y="293"/>
                    </a:cubicBezTo>
                    <a:cubicBezTo>
                      <a:pt x="4272" y="293"/>
                      <a:pt x="3655" y="11592"/>
                      <a:pt x="691" y="59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2A7BDD2D-CCF1-A923-B3A3-C6BF5D593499}"/>
                  </a:ext>
                </a:extLst>
              </p:cNvPr>
              <p:cNvSpPr/>
              <p:nvPr/>
            </p:nvSpPr>
            <p:spPr>
              <a:xfrm>
                <a:off x="10716539" y="3702952"/>
                <a:ext cx="42189" cy="9185"/>
              </a:xfrm>
              <a:custGeom>
                <a:avLst/>
                <a:gdLst>
                  <a:gd name="connsiteX0" fmla="*/ 1508 w 42189"/>
                  <a:gd name="connsiteY0" fmla="*/ 4655 h 9185"/>
                  <a:gd name="connsiteX1" fmla="*/ 2681 w 42189"/>
                  <a:gd name="connsiteY1" fmla="*/ 271 h 9185"/>
                  <a:gd name="connsiteX2" fmla="*/ 24971 w 42189"/>
                  <a:gd name="connsiteY2" fmla="*/ 3543 h 9185"/>
                  <a:gd name="connsiteX3" fmla="*/ 39604 w 42189"/>
                  <a:gd name="connsiteY3" fmla="*/ 6816 h 9185"/>
                  <a:gd name="connsiteX4" fmla="*/ 17932 w 42189"/>
                  <a:gd name="connsiteY4" fmla="*/ 7372 h 9185"/>
                  <a:gd name="connsiteX5" fmla="*/ 1508 w 42189"/>
                  <a:gd name="connsiteY5" fmla="*/ 4593 h 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189" h="9185">
                    <a:moveTo>
                      <a:pt x="1508" y="4655"/>
                    </a:moveTo>
                    <a:cubicBezTo>
                      <a:pt x="1508" y="4655"/>
                      <a:pt x="-2567" y="271"/>
                      <a:pt x="2681" y="271"/>
                    </a:cubicBezTo>
                    <a:cubicBezTo>
                      <a:pt x="2681" y="271"/>
                      <a:pt x="23797" y="-1396"/>
                      <a:pt x="24971" y="3543"/>
                    </a:cubicBezTo>
                    <a:cubicBezTo>
                      <a:pt x="24971" y="3543"/>
                      <a:pt x="50163" y="1320"/>
                      <a:pt x="39604" y="6816"/>
                    </a:cubicBezTo>
                    <a:cubicBezTo>
                      <a:pt x="39604" y="6816"/>
                      <a:pt x="32565" y="11755"/>
                      <a:pt x="17932" y="7372"/>
                    </a:cubicBezTo>
                    <a:cubicBezTo>
                      <a:pt x="17932" y="7372"/>
                      <a:pt x="8547" y="3543"/>
                      <a:pt x="1508" y="459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CDC49F44-3B73-10AD-D8C3-50392E79FD26}"/>
                  </a:ext>
                </a:extLst>
              </p:cNvPr>
              <p:cNvSpPr/>
              <p:nvPr/>
            </p:nvSpPr>
            <p:spPr>
              <a:xfrm>
                <a:off x="10708455" y="3668646"/>
                <a:ext cx="32123" cy="25089"/>
              </a:xfrm>
              <a:custGeom>
                <a:avLst/>
                <a:gdLst>
                  <a:gd name="connsiteX0" fmla="*/ 4282 w 32123"/>
                  <a:gd name="connsiteY0" fmla="*/ 7224 h 25089"/>
                  <a:gd name="connsiteX1" fmla="*/ 10580 w 32123"/>
                  <a:gd name="connsiteY1" fmla="*/ 0 h 25089"/>
                  <a:gd name="connsiteX2" fmla="*/ 26387 w 32123"/>
                  <a:gd name="connsiteY2" fmla="*/ 13213 h 25089"/>
                  <a:gd name="connsiteX3" fmla="*/ 27621 w 32123"/>
                  <a:gd name="connsiteY3" fmla="*/ 25068 h 25089"/>
                  <a:gd name="connsiteX4" fmla="*/ 16261 w 32123"/>
                  <a:gd name="connsiteY4" fmla="*/ 8583 h 25089"/>
                  <a:gd name="connsiteX5" fmla="*/ 11814 w 32123"/>
                  <a:gd name="connsiteY5" fmla="*/ 7286 h 25089"/>
                  <a:gd name="connsiteX6" fmla="*/ 4220 w 32123"/>
                  <a:gd name="connsiteY6" fmla="*/ 7286 h 2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123" h="25089">
                    <a:moveTo>
                      <a:pt x="4282" y="7224"/>
                    </a:moveTo>
                    <a:cubicBezTo>
                      <a:pt x="3047" y="5927"/>
                      <a:pt x="-7758" y="0"/>
                      <a:pt x="10580" y="0"/>
                    </a:cubicBezTo>
                    <a:cubicBezTo>
                      <a:pt x="10580" y="0"/>
                      <a:pt x="23238" y="1296"/>
                      <a:pt x="26387" y="13213"/>
                    </a:cubicBezTo>
                    <a:cubicBezTo>
                      <a:pt x="26387" y="13213"/>
                      <a:pt x="38427" y="18462"/>
                      <a:pt x="27621" y="25068"/>
                    </a:cubicBezTo>
                    <a:cubicBezTo>
                      <a:pt x="27621" y="25068"/>
                      <a:pt x="11814" y="26365"/>
                      <a:pt x="16261" y="8583"/>
                    </a:cubicBezTo>
                    <a:lnTo>
                      <a:pt x="11814" y="7286"/>
                    </a:lnTo>
                    <a:cubicBezTo>
                      <a:pt x="11814" y="7286"/>
                      <a:pt x="9283" y="14510"/>
                      <a:pt x="4220" y="728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F614CCC5-37EE-0AAE-821B-FB8118522610}"/>
                  </a:ext>
                </a:extLst>
              </p:cNvPr>
              <p:cNvSpPr/>
              <p:nvPr/>
            </p:nvSpPr>
            <p:spPr>
              <a:xfrm>
                <a:off x="10459604" y="3926318"/>
                <a:ext cx="13875" cy="4866"/>
              </a:xfrm>
              <a:custGeom>
                <a:avLst/>
                <a:gdLst>
                  <a:gd name="connsiteX0" fmla="*/ 350 w 13875"/>
                  <a:gd name="connsiteY0" fmla="*/ 4681 h 4866"/>
                  <a:gd name="connsiteX1" fmla="*/ 9796 w 13875"/>
                  <a:gd name="connsiteY1" fmla="*/ 50 h 4866"/>
                  <a:gd name="connsiteX2" fmla="*/ 350 w 13875"/>
                  <a:gd name="connsiteY2" fmla="*/ 4681 h 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75" h="4866">
                    <a:moveTo>
                      <a:pt x="350" y="4681"/>
                    </a:moveTo>
                    <a:cubicBezTo>
                      <a:pt x="350" y="4681"/>
                      <a:pt x="-2799" y="-567"/>
                      <a:pt x="9796" y="50"/>
                    </a:cubicBezTo>
                    <a:cubicBezTo>
                      <a:pt x="9796" y="50"/>
                      <a:pt x="23628" y="5978"/>
                      <a:pt x="350" y="46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4A25DD7B-37F6-AE35-8979-80B34934D938}"/>
                  </a:ext>
                </a:extLst>
              </p:cNvPr>
              <p:cNvSpPr/>
              <p:nvPr/>
            </p:nvSpPr>
            <p:spPr>
              <a:xfrm>
                <a:off x="10497753" y="3925752"/>
                <a:ext cx="3615" cy="10418"/>
              </a:xfrm>
              <a:custGeom>
                <a:avLst/>
                <a:gdLst>
                  <a:gd name="connsiteX0" fmla="*/ 297 w 3615"/>
                  <a:gd name="connsiteY0" fmla="*/ 9879 h 10418"/>
                  <a:gd name="connsiteX1" fmla="*/ 3199 w 3615"/>
                  <a:gd name="connsiteY1" fmla="*/ 0 h 10418"/>
                  <a:gd name="connsiteX2" fmla="*/ 297 w 3615"/>
                  <a:gd name="connsiteY2" fmla="*/ 9879 h 1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5" h="10418">
                    <a:moveTo>
                      <a:pt x="297" y="9879"/>
                    </a:moveTo>
                    <a:cubicBezTo>
                      <a:pt x="297" y="9879"/>
                      <a:pt x="-1371" y="1111"/>
                      <a:pt x="3199" y="0"/>
                    </a:cubicBezTo>
                    <a:cubicBezTo>
                      <a:pt x="3199" y="0"/>
                      <a:pt x="5237" y="13213"/>
                      <a:pt x="297" y="987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FBE02DCA-0752-6100-C73D-AEF284E6DFA9}"/>
                  </a:ext>
                </a:extLst>
              </p:cNvPr>
              <p:cNvSpPr/>
              <p:nvPr/>
            </p:nvSpPr>
            <p:spPr>
              <a:xfrm>
                <a:off x="10485825" y="3886173"/>
                <a:ext cx="7407" cy="9528"/>
              </a:xfrm>
              <a:custGeom>
                <a:avLst/>
                <a:gdLst>
                  <a:gd name="connsiteX0" fmla="*/ 494 w 7407"/>
                  <a:gd name="connsiteY0" fmla="*/ 8521 h 9528"/>
                  <a:gd name="connsiteX1" fmla="*/ 6668 w 7407"/>
                  <a:gd name="connsiteY1" fmla="*/ 0 h 9528"/>
                  <a:gd name="connsiteX2" fmla="*/ 494 w 7407"/>
                  <a:gd name="connsiteY2" fmla="*/ 8521 h 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07" h="9528">
                    <a:moveTo>
                      <a:pt x="494" y="8521"/>
                    </a:moveTo>
                    <a:cubicBezTo>
                      <a:pt x="494" y="8521"/>
                      <a:pt x="-2593" y="0"/>
                      <a:pt x="6668" y="0"/>
                    </a:cubicBezTo>
                    <a:cubicBezTo>
                      <a:pt x="6668" y="0"/>
                      <a:pt x="10558" y="13213"/>
                      <a:pt x="494" y="85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7241DB40-AA17-CD58-6EE4-AD48551E12FC}"/>
                  </a:ext>
                </a:extLst>
              </p:cNvPr>
              <p:cNvSpPr/>
              <p:nvPr/>
            </p:nvSpPr>
            <p:spPr>
              <a:xfrm>
                <a:off x="10521605" y="3914902"/>
                <a:ext cx="11577" cy="9820"/>
              </a:xfrm>
              <a:custGeom>
                <a:avLst/>
                <a:gdLst>
                  <a:gd name="connsiteX0" fmla="*/ 1390 w 11577"/>
                  <a:gd name="connsiteY0" fmla="*/ 9738 h 9820"/>
                  <a:gd name="connsiteX1" fmla="*/ 11269 w 11577"/>
                  <a:gd name="connsiteY1" fmla="*/ 414 h 9820"/>
                  <a:gd name="connsiteX2" fmla="*/ 1390 w 11577"/>
                  <a:gd name="connsiteY2" fmla="*/ 9738 h 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77" h="9820">
                    <a:moveTo>
                      <a:pt x="1390" y="9738"/>
                    </a:moveTo>
                    <a:cubicBezTo>
                      <a:pt x="1390" y="9738"/>
                      <a:pt x="-5464" y="-2364"/>
                      <a:pt x="11269" y="414"/>
                    </a:cubicBezTo>
                    <a:cubicBezTo>
                      <a:pt x="11269" y="414"/>
                      <a:pt x="14294" y="10849"/>
                      <a:pt x="1390" y="97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C40D093B-E8A1-BFD3-A278-8E581BE66815}"/>
                  </a:ext>
                </a:extLst>
              </p:cNvPr>
              <p:cNvSpPr/>
              <p:nvPr/>
            </p:nvSpPr>
            <p:spPr>
              <a:xfrm>
                <a:off x="10563987" y="3927095"/>
                <a:ext cx="4189" cy="4020"/>
              </a:xfrm>
              <a:custGeom>
                <a:avLst/>
                <a:gdLst>
                  <a:gd name="connsiteX0" fmla="*/ 1056 w 4189"/>
                  <a:gd name="connsiteY0" fmla="*/ 3658 h 4020"/>
                  <a:gd name="connsiteX1" fmla="*/ 1735 w 4189"/>
                  <a:gd name="connsiteY1" fmla="*/ 941 h 4020"/>
                  <a:gd name="connsiteX2" fmla="*/ 4143 w 4189"/>
                  <a:gd name="connsiteY2" fmla="*/ 1312 h 4020"/>
                  <a:gd name="connsiteX3" fmla="*/ 994 w 4189"/>
                  <a:gd name="connsiteY3" fmla="*/ 3658 h 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9" h="4020">
                    <a:moveTo>
                      <a:pt x="1056" y="3658"/>
                    </a:moveTo>
                    <a:cubicBezTo>
                      <a:pt x="1056" y="3658"/>
                      <a:pt x="-1723" y="1312"/>
                      <a:pt x="1735" y="941"/>
                    </a:cubicBezTo>
                    <a:cubicBezTo>
                      <a:pt x="1735" y="941"/>
                      <a:pt x="4143" y="-1405"/>
                      <a:pt x="4143" y="1312"/>
                    </a:cubicBezTo>
                    <a:cubicBezTo>
                      <a:pt x="4143" y="1312"/>
                      <a:pt x="4822" y="5202"/>
                      <a:pt x="994" y="365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D93B5899-7264-237B-9CCC-180B2F5B76AD}"/>
                  </a:ext>
                </a:extLst>
              </p:cNvPr>
              <p:cNvSpPr/>
              <p:nvPr/>
            </p:nvSpPr>
            <p:spPr>
              <a:xfrm>
                <a:off x="10568045" y="3890293"/>
                <a:ext cx="25401" cy="35519"/>
              </a:xfrm>
              <a:custGeom>
                <a:avLst/>
                <a:gdLst>
                  <a:gd name="connsiteX0" fmla="*/ 19289 w 25401"/>
                  <a:gd name="connsiteY0" fmla="*/ 2981 h 35519"/>
                  <a:gd name="connsiteX1" fmla="*/ 25401 w 25401"/>
                  <a:gd name="connsiteY1" fmla="*/ 3598 h 35519"/>
                  <a:gd name="connsiteX2" fmla="*/ 22376 w 25401"/>
                  <a:gd name="connsiteY2" fmla="*/ 7117 h 35519"/>
                  <a:gd name="connsiteX3" fmla="*/ 20523 w 25401"/>
                  <a:gd name="connsiteY3" fmla="*/ 22492 h 35519"/>
                  <a:gd name="connsiteX4" fmla="*/ 16263 w 25401"/>
                  <a:gd name="connsiteY4" fmla="*/ 23110 h 35519"/>
                  <a:gd name="connsiteX5" fmla="*/ 10150 w 25401"/>
                  <a:gd name="connsiteY5" fmla="*/ 35520 h 35519"/>
                  <a:gd name="connsiteX6" fmla="*/ 5272 w 25401"/>
                  <a:gd name="connsiteY6" fmla="*/ 23110 h 35519"/>
                  <a:gd name="connsiteX7" fmla="*/ 4037 w 25401"/>
                  <a:gd name="connsiteY7" fmla="*/ 17182 h 35519"/>
                  <a:gd name="connsiteX8" fmla="*/ 7681 w 25401"/>
                  <a:gd name="connsiteY8" fmla="*/ 20701 h 35519"/>
                  <a:gd name="connsiteX9" fmla="*/ 15028 w 25401"/>
                  <a:gd name="connsiteY9" fmla="*/ 11254 h 35519"/>
                  <a:gd name="connsiteX10" fmla="*/ 19289 w 25401"/>
                  <a:gd name="connsiteY10" fmla="*/ 2981 h 35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01" h="35519">
                    <a:moveTo>
                      <a:pt x="19289" y="2981"/>
                    </a:moveTo>
                    <a:cubicBezTo>
                      <a:pt x="19289" y="2981"/>
                      <a:pt x="23549" y="-4120"/>
                      <a:pt x="25401" y="3598"/>
                    </a:cubicBezTo>
                    <a:lnTo>
                      <a:pt x="22376" y="7117"/>
                    </a:lnTo>
                    <a:cubicBezTo>
                      <a:pt x="22376" y="7117"/>
                      <a:pt x="27253" y="14774"/>
                      <a:pt x="20523" y="22492"/>
                    </a:cubicBezTo>
                    <a:lnTo>
                      <a:pt x="16263" y="23110"/>
                    </a:lnTo>
                    <a:cubicBezTo>
                      <a:pt x="16263" y="23110"/>
                      <a:pt x="15645" y="34903"/>
                      <a:pt x="10150" y="35520"/>
                    </a:cubicBezTo>
                    <a:cubicBezTo>
                      <a:pt x="10150" y="35520"/>
                      <a:pt x="5272" y="34347"/>
                      <a:pt x="5272" y="23110"/>
                    </a:cubicBezTo>
                    <a:cubicBezTo>
                      <a:pt x="5272" y="23110"/>
                      <a:pt x="-5718" y="18417"/>
                      <a:pt x="4037" y="17182"/>
                    </a:cubicBezTo>
                    <a:lnTo>
                      <a:pt x="7681" y="20701"/>
                    </a:lnTo>
                    <a:cubicBezTo>
                      <a:pt x="7681" y="20701"/>
                      <a:pt x="7681" y="10081"/>
                      <a:pt x="15028" y="11254"/>
                    </a:cubicBezTo>
                    <a:lnTo>
                      <a:pt x="19289" y="2981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E7044417-B6DA-1805-281B-69861AFA05E5}"/>
                  </a:ext>
                </a:extLst>
              </p:cNvPr>
              <p:cNvSpPr/>
              <p:nvPr/>
            </p:nvSpPr>
            <p:spPr>
              <a:xfrm>
                <a:off x="10395177" y="3908434"/>
                <a:ext cx="34957" cy="14028"/>
              </a:xfrm>
              <a:custGeom>
                <a:avLst/>
                <a:gdLst>
                  <a:gd name="connsiteX0" fmla="*/ 5687 w 34957"/>
                  <a:gd name="connsiteY0" fmla="*/ 10711 h 14028"/>
                  <a:gd name="connsiteX1" fmla="*/ 10689 w 34957"/>
                  <a:gd name="connsiteY1" fmla="*/ 10711 h 14028"/>
                  <a:gd name="connsiteX2" fmla="*/ 23161 w 34957"/>
                  <a:gd name="connsiteY2" fmla="*/ 11884 h 14028"/>
                  <a:gd name="connsiteX3" fmla="*/ 24396 w 34957"/>
                  <a:gd name="connsiteY3" fmla="*/ 7068 h 14028"/>
                  <a:gd name="connsiteX4" fmla="*/ 31867 w 34957"/>
                  <a:gd name="connsiteY4" fmla="*/ 1696 h 14028"/>
                  <a:gd name="connsiteX5" fmla="*/ 18777 w 34957"/>
                  <a:gd name="connsiteY5" fmla="*/ 2313 h 14028"/>
                  <a:gd name="connsiteX6" fmla="*/ 1921 w 34957"/>
                  <a:gd name="connsiteY6" fmla="*/ 8303 h 14028"/>
                  <a:gd name="connsiteX7" fmla="*/ 5687 w 34957"/>
                  <a:gd name="connsiteY7" fmla="*/ 10711 h 1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957" h="14028">
                    <a:moveTo>
                      <a:pt x="5687" y="10711"/>
                    </a:moveTo>
                    <a:lnTo>
                      <a:pt x="10689" y="10711"/>
                    </a:lnTo>
                    <a:cubicBezTo>
                      <a:pt x="10689" y="10711"/>
                      <a:pt x="16925" y="17317"/>
                      <a:pt x="23161" y="11884"/>
                    </a:cubicBezTo>
                    <a:lnTo>
                      <a:pt x="24396" y="7068"/>
                    </a:lnTo>
                    <a:cubicBezTo>
                      <a:pt x="24396" y="7068"/>
                      <a:pt x="41869" y="7685"/>
                      <a:pt x="31867" y="1696"/>
                    </a:cubicBezTo>
                    <a:cubicBezTo>
                      <a:pt x="31867" y="1696"/>
                      <a:pt x="21864" y="-2503"/>
                      <a:pt x="18777" y="2313"/>
                    </a:cubicBezTo>
                    <a:cubicBezTo>
                      <a:pt x="18777" y="2313"/>
                      <a:pt x="69" y="-712"/>
                      <a:pt x="1921" y="8303"/>
                    </a:cubicBezTo>
                    <a:cubicBezTo>
                      <a:pt x="1921" y="8303"/>
                      <a:pt x="-4316" y="14909"/>
                      <a:pt x="5687" y="1071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:a16="http://schemas.microsoft.com/office/drawing/2014/main" id="{567ECC6C-70EC-8DA6-D0D8-12954EFB9615}"/>
                  </a:ext>
                </a:extLst>
              </p:cNvPr>
              <p:cNvSpPr/>
              <p:nvPr/>
            </p:nvSpPr>
            <p:spPr>
              <a:xfrm>
                <a:off x="10536555" y="4031988"/>
                <a:ext cx="45724" cy="28360"/>
              </a:xfrm>
              <a:custGeom>
                <a:avLst/>
                <a:gdLst>
                  <a:gd name="connsiteX0" fmla="*/ 9285 w 45724"/>
                  <a:gd name="connsiteY0" fmla="*/ 12375 h 28360"/>
                  <a:gd name="connsiteX1" fmla="*/ 13608 w 45724"/>
                  <a:gd name="connsiteY1" fmla="*/ 7620 h 28360"/>
                  <a:gd name="connsiteX2" fmla="*/ 9285 w 45724"/>
                  <a:gd name="connsiteY2" fmla="*/ 12375 h 28360"/>
                  <a:gd name="connsiteX3" fmla="*/ 43430 w 45724"/>
                  <a:gd name="connsiteY3" fmla="*/ 11017 h 28360"/>
                  <a:gd name="connsiteX4" fmla="*/ 40343 w 45724"/>
                  <a:gd name="connsiteY4" fmla="*/ 4904 h 28360"/>
                  <a:gd name="connsiteX5" fmla="*/ 32255 w 45724"/>
                  <a:gd name="connsiteY5" fmla="*/ 6941 h 28360"/>
                  <a:gd name="connsiteX6" fmla="*/ 19227 w 45724"/>
                  <a:gd name="connsiteY6" fmla="*/ 6941 h 28360"/>
                  <a:gd name="connsiteX7" fmla="*/ 9903 w 45724"/>
                  <a:gd name="connsiteY7" fmla="*/ 4904 h 28360"/>
                  <a:gd name="connsiteX8" fmla="*/ 5581 w 45724"/>
                  <a:gd name="connsiteY8" fmla="*/ 16512 h 28360"/>
                  <a:gd name="connsiteX9" fmla="*/ 23 w 45724"/>
                  <a:gd name="connsiteY9" fmla="*/ 21945 h 28360"/>
                  <a:gd name="connsiteX10" fmla="*/ 11200 w 45724"/>
                  <a:gd name="connsiteY10" fmla="*/ 25342 h 28360"/>
                  <a:gd name="connsiteX11" fmla="*/ 19288 w 45724"/>
                  <a:gd name="connsiteY11" fmla="*/ 25342 h 28360"/>
                  <a:gd name="connsiteX12" fmla="*/ 24228 w 45724"/>
                  <a:gd name="connsiteY12" fmla="*/ 25342 h 28360"/>
                  <a:gd name="connsiteX13" fmla="*/ 35404 w 45724"/>
                  <a:gd name="connsiteY13" fmla="*/ 25342 h 28360"/>
                  <a:gd name="connsiteX14" fmla="*/ 43492 w 45724"/>
                  <a:gd name="connsiteY14" fmla="*/ 11017 h 2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724" h="28360">
                    <a:moveTo>
                      <a:pt x="9285" y="12375"/>
                    </a:moveTo>
                    <a:cubicBezTo>
                      <a:pt x="9285" y="12375"/>
                      <a:pt x="6198" y="7620"/>
                      <a:pt x="13608" y="7620"/>
                    </a:cubicBezTo>
                    <a:cubicBezTo>
                      <a:pt x="13608" y="7620"/>
                      <a:pt x="19782" y="18549"/>
                      <a:pt x="9285" y="12375"/>
                    </a:cubicBezTo>
                    <a:close/>
                    <a:moveTo>
                      <a:pt x="43430" y="11017"/>
                    </a:moveTo>
                    <a:cubicBezTo>
                      <a:pt x="43430" y="7620"/>
                      <a:pt x="40343" y="4904"/>
                      <a:pt x="40343" y="4904"/>
                    </a:cubicBezTo>
                    <a:cubicBezTo>
                      <a:pt x="38491" y="-529"/>
                      <a:pt x="32255" y="6941"/>
                      <a:pt x="32255" y="6941"/>
                    </a:cubicBezTo>
                    <a:lnTo>
                      <a:pt x="19227" y="6941"/>
                    </a:lnTo>
                    <a:cubicBezTo>
                      <a:pt x="12372" y="-7383"/>
                      <a:pt x="9903" y="4904"/>
                      <a:pt x="9903" y="4904"/>
                    </a:cubicBezTo>
                    <a:cubicBezTo>
                      <a:pt x="2432" y="6941"/>
                      <a:pt x="5581" y="16512"/>
                      <a:pt x="5581" y="16512"/>
                    </a:cubicBezTo>
                    <a:cubicBezTo>
                      <a:pt x="641" y="17870"/>
                      <a:pt x="23" y="21945"/>
                      <a:pt x="23" y="21945"/>
                    </a:cubicBezTo>
                    <a:cubicBezTo>
                      <a:pt x="-594" y="28058"/>
                      <a:pt x="11200" y="25342"/>
                      <a:pt x="11200" y="25342"/>
                    </a:cubicBezTo>
                    <a:cubicBezTo>
                      <a:pt x="14287" y="30775"/>
                      <a:pt x="19288" y="25342"/>
                      <a:pt x="19288" y="25342"/>
                    </a:cubicBezTo>
                    <a:lnTo>
                      <a:pt x="24228" y="25342"/>
                    </a:lnTo>
                    <a:cubicBezTo>
                      <a:pt x="26080" y="32133"/>
                      <a:pt x="35404" y="25342"/>
                      <a:pt x="35404" y="25342"/>
                    </a:cubicBezTo>
                    <a:cubicBezTo>
                      <a:pt x="52136" y="10337"/>
                      <a:pt x="43492" y="11017"/>
                      <a:pt x="43492" y="1101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 336">
                <a:extLst>
                  <a:ext uri="{FF2B5EF4-FFF2-40B4-BE49-F238E27FC236}">
                    <a16:creationId xmlns:a16="http://schemas.microsoft.com/office/drawing/2014/main" id="{ABABC09B-F32A-4176-E192-0375DD0C9885}"/>
                  </a:ext>
                </a:extLst>
              </p:cNvPr>
              <p:cNvSpPr/>
              <p:nvPr/>
            </p:nvSpPr>
            <p:spPr>
              <a:xfrm>
                <a:off x="10054661" y="4361896"/>
                <a:ext cx="6606" cy="3180"/>
              </a:xfrm>
              <a:custGeom>
                <a:avLst/>
                <a:gdLst>
                  <a:gd name="connsiteX0" fmla="*/ 0 w 6606"/>
                  <a:gd name="connsiteY0" fmla="*/ 1873 h 3180"/>
                  <a:gd name="connsiteX1" fmla="*/ 6606 w 6606"/>
                  <a:gd name="connsiteY1" fmla="*/ 391 h 3180"/>
                  <a:gd name="connsiteX2" fmla="*/ 0 w 6606"/>
                  <a:gd name="connsiteY2" fmla="*/ 1873 h 3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3180">
                    <a:moveTo>
                      <a:pt x="0" y="1873"/>
                    </a:moveTo>
                    <a:cubicBezTo>
                      <a:pt x="0" y="1873"/>
                      <a:pt x="0" y="-1029"/>
                      <a:pt x="6606" y="391"/>
                    </a:cubicBezTo>
                    <a:cubicBezTo>
                      <a:pt x="6606" y="391"/>
                      <a:pt x="4816" y="5516"/>
                      <a:pt x="0" y="18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 337">
                <a:extLst>
                  <a:ext uri="{FF2B5EF4-FFF2-40B4-BE49-F238E27FC236}">
                    <a16:creationId xmlns:a16="http://schemas.microsoft.com/office/drawing/2014/main" id="{381CDCD6-9B0A-C8BC-DFDA-173D25790223}"/>
                  </a:ext>
                </a:extLst>
              </p:cNvPr>
              <p:cNvSpPr/>
              <p:nvPr/>
            </p:nvSpPr>
            <p:spPr>
              <a:xfrm>
                <a:off x="10170999" y="3968293"/>
                <a:ext cx="62097" cy="34736"/>
              </a:xfrm>
              <a:custGeom>
                <a:avLst/>
                <a:gdLst>
                  <a:gd name="connsiteX0" fmla="*/ 23576 w 62097"/>
                  <a:gd name="connsiteY0" fmla="*/ 18277 h 34736"/>
                  <a:gd name="connsiteX1" fmla="*/ 1841 w 62097"/>
                  <a:gd name="connsiteY1" fmla="*/ 10559 h 34736"/>
                  <a:gd name="connsiteX2" fmla="*/ 30244 w 62097"/>
                  <a:gd name="connsiteY2" fmla="*/ 1668 h 34736"/>
                  <a:gd name="connsiteX3" fmla="*/ 38085 w 62097"/>
                  <a:gd name="connsiteY3" fmla="*/ 3459 h 34736"/>
                  <a:gd name="connsiteX4" fmla="*/ 46544 w 62097"/>
                  <a:gd name="connsiteY4" fmla="*/ 11177 h 34736"/>
                  <a:gd name="connsiteX5" fmla="*/ 59820 w 62097"/>
                  <a:gd name="connsiteY5" fmla="*/ 22414 h 34736"/>
                  <a:gd name="connsiteX6" fmla="*/ 52595 w 62097"/>
                  <a:gd name="connsiteY6" fmla="*/ 32479 h 34736"/>
                  <a:gd name="connsiteX7" fmla="*/ 23637 w 62097"/>
                  <a:gd name="connsiteY7" fmla="*/ 18277 h 34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097" h="34736">
                    <a:moveTo>
                      <a:pt x="23576" y="18277"/>
                    </a:moveTo>
                    <a:cubicBezTo>
                      <a:pt x="23576" y="18277"/>
                      <a:pt x="6040" y="17104"/>
                      <a:pt x="1841" y="10559"/>
                    </a:cubicBezTo>
                    <a:cubicBezTo>
                      <a:pt x="1841" y="10559"/>
                      <a:pt x="-10817" y="495"/>
                      <a:pt x="30244" y="1668"/>
                    </a:cubicBezTo>
                    <a:cubicBezTo>
                      <a:pt x="30244" y="1668"/>
                      <a:pt x="34442" y="-3086"/>
                      <a:pt x="38085" y="3459"/>
                    </a:cubicBezTo>
                    <a:cubicBezTo>
                      <a:pt x="38085" y="3459"/>
                      <a:pt x="44754" y="5805"/>
                      <a:pt x="46544" y="11177"/>
                    </a:cubicBezTo>
                    <a:cubicBezTo>
                      <a:pt x="46544" y="11177"/>
                      <a:pt x="59202" y="11177"/>
                      <a:pt x="59820" y="22414"/>
                    </a:cubicBezTo>
                    <a:cubicBezTo>
                      <a:pt x="59820" y="22414"/>
                      <a:pt x="68279" y="27724"/>
                      <a:pt x="52595" y="32479"/>
                    </a:cubicBezTo>
                    <a:cubicBezTo>
                      <a:pt x="52595" y="32479"/>
                      <a:pt x="51361" y="43099"/>
                      <a:pt x="23637" y="182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 338">
                <a:extLst>
                  <a:ext uri="{FF2B5EF4-FFF2-40B4-BE49-F238E27FC236}">
                    <a16:creationId xmlns:a16="http://schemas.microsoft.com/office/drawing/2014/main" id="{B1350635-245D-2C82-B5DE-922F28B9F03D}"/>
                  </a:ext>
                </a:extLst>
              </p:cNvPr>
              <p:cNvSpPr/>
              <p:nvPr/>
            </p:nvSpPr>
            <p:spPr>
              <a:xfrm>
                <a:off x="10294511" y="4011392"/>
                <a:ext cx="24094" cy="13213"/>
              </a:xfrm>
              <a:custGeom>
                <a:avLst/>
                <a:gdLst>
                  <a:gd name="connsiteX0" fmla="*/ 2003 w 24094"/>
                  <a:gd name="connsiteY0" fmla="*/ 6360 h 13213"/>
                  <a:gd name="connsiteX1" fmla="*/ 23306 w 24094"/>
                  <a:gd name="connsiteY1" fmla="*/ 0 h 13213"/>
                  <a:gd name="connsiteX2" fmla="*/ 2003 w 24094"/>
                  <a:gd name="connsiteY2" fmla="*/ 13213 h 13213"/>
                  <a:gd name="connsiteX3" fmla="*/ 2003 w 24094"/>
                  <a:gd name="connsiteY3" fmla="*/ 6360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94" h="13213">
                    <a:moveTo>
                      <a:pt x="2003" y="6360"/>
                    </a:moveTo>
                    <a:cubicBezTo>
                      <a:pt x="2003" y="6360"/>
                      <a:pt x="14908" y="0"/>
                      <a:pt x="23306" y="0"/>
                    </a:cubicBezTo>
                    <a:cubicBezTo>
                      <a:pt x="23306" y="0"/>
                      <a:pt x="30406" y="6360"/>
                      <a:pt x="2003" y="13213"/>
                    </a:cubicBezTo>
                    <a:cubicBezTo>
                      <a:pt x="2003" y="13213"/>
                      <a:pt x="-2504" y="11237"/>
                      <a:pt x="2003" y="63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 339">
                <a:extLst>
                  <a:ext uri="{FF2B5EF4-FFF2-40B4-BE49-F238E27FC236}">
                    <a16:creationId xmlns:a16="http://schemas.microsoft.com/office/drawing/2014/main" id="{B2DE8B0D-ED34-B70D-3D5A-B568F4B2C681}"/>
                  </a:ext>
                </a:extLst>
              </p:cNvPr>
              <p:cNvSpPr/>
              <p:nvPr/>
            </p:nvSpPr>
            <p:spPr>
              <a:xfrm>
                <a:off x="10227257" y="3886173"/>
                <a:ext cx="3596" cy="10773"/>
              </a:xfrm>
              <a:custGeom>
                <a:avLst/>
                <a:gdLst>
                  <a:gd name="connsiteX0" fmla="*/ 227 w 3596"/>
                  <a:gd name="connsiteY0" fmla="*/ 10373 h 10773"/>
                  <a:gd name="connsiteX1" fmla="*/ 3067 w 3596"/>
                  <a:gd name="connsiteY1" fmla="*/ 0 h 10773"/>
                  <a:gd name="connsiteX2" fmla="*/ 227 w 3596"/>
                  <a:gd name="connsiteY2" fmla="*/ 10373 h 10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96" h="10773">
                    <a:moveTo>
                      <a:pt x="227" y="10373"/>
                    </a:moveTo>
                    <a:cubicBezTo>
                      <a:pt x="227" y="10373"/>
                      <a:pt x="-1193" y="0"/>
                      <a:pt x="3067" y="0"/>
                    </a:cubicBezTo>
                    <a:cubicBezTo>
                      <a:pt x="3067" y="0"/>
                      <a:pt x="5414" y="13213"/>
                      <a:pt x="227" y="103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:a16="http://schemas.microsoft.com/office/drawing/2014/main" id="{F5445946-163A-53F8-0C8F-00BFA7B8DE5A}"/>
                  </a:ext>
                </a:extLst>
              </p:cNvPr>
              <p:cNvSpPr/>
              <p:nvPr/>
            </p:nvSpPr>
            <p:spPr>
              <a:xfrm>
                <a:off x="10183393" y="3938903"/>
                <a:ext cx="7257" cy="6606"/>
              </a:xfrm>
              <a:custGeom>
                <a:avLst/>
                <a:gdLst>
                  <a:gd name="connsiteX0" fmla="*/ 932 w 7257"/>
                  <a:gd name="connsiteY0" fmla="*/ 6607 h 6606"/>
                  <a:gd name="connsiteX1" fmla="*/ 6797 w 7257"/>
                  <a:gd name="connsiteY1" fmla="*/ 0 h 6606"/>
                  <a:gd name="connsiteX2" fmla="*/ 932 w 7257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57" h="6606">
                    <a:moveTo>
                      <a:pt x="932" y="6607"/>
                    </a:moveTo>
                    <a:cubicBezTo>
                      <a:pt x="932" y="6607"/>
                      <a:pt x="-3452" y="618"/>
                      <a:pt x="6797" y="0"/>
                    </a:cubicBezTo>
                    <a:cubicBezTo>
                      <a:pt x="6797" y="0"/>
                      <a:pt x="9699" y="5989"/>
                      <a:pt x="932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:a16="http://schemas.microsoft.com/office/drawing/2014/main" id="{7B45AA68-3907-FE1E-A690-D1AC3B420EB1}"/>
                  </a:ext>
                </a:extLst>
              </p:cNvPr>
              <p:cNvSpPr/>
              <p:nvPr/>
            </p:nvSpPr>
            <p:spPr>
              <a:xfrm>
                <a:off x="10194788" y="3928979"/>
                <a:ext cx="121684" cy="30295"/>
              </a:xfrm>
              <a:custGeom>
                <a:avLst/>
                <a:gdLst>
                  <a:gd name="connsiteX0" fmla="*/ 6270 w 121684"/>
                  <a:gd name="connsiteY0" fmla="*/ 21285 h 30295"/>
                  <a:gd name="connsiteX1" fmla="*/ 6887 w 121684"/>
                  <a:gd name="connsiteY1" fmla="*/ 14123 h 30295"/>
                  <a:gd name="connsiteX2" fmla="*/ 18990 w 121684"/>
                  <a:gd name="connsiteY2" fmla="*/ 6960 h 30295"/>
                  <a:gd name="connsiteX3" fmla="*/ 36525 w 121684"/>
                  <a:gd name="connsiteY3" fmla="*/ 7578 h 30295"/>
                  <a:gd name="connsiteX4" fmla="*/ 57703 w 121684"/>
                  <a:gd name="connsiteY4" fmla="*/ 17766 h 30295"/>
                  <a:gd name="connsiteX5" fmla="*/ 64372 w 121684"/>
                  <a:gd name="connsiteY5" fmla="*/ 17148 h 30295"/>
                  <a:gd name="connsiteX6" fmla="*/ 74683 w 121684"/>
                  <a:gd name="connsiteY6" fmla="*/ 9368 h 30295"/>
                  <a:gd name="connsiteX7" fmla="*/ 83142 w 121684"/>
                  <a:gd name="connsiteY7" fmla="*/ 14740 h 30295"/>
                  <a:gd name="connsiteX8" fmla="*/ 91602 w 121684"/>
                  <a:gd name="connsiteY8" fmla="*/ 14740 h 30295"/>
                  <a:gd name="connsiteX9" fmla="*/ 104938 w 121684"/>
                  <a:gd name="connsiteY9" fmla="*/ 6343 h 30295"/>
                  <a:gd name="connsiteX10" fmla="*/ 104938 w 121684"/>
                  <a:gd name="connsiteY10" fmla="*/ 3317 h 30295"/>
                  <a:gd name="connsiteX11" fmla="*/ 110989 w 121684"/>
                  <a:gd name="connsiteY11" fmla="*/ 2144 h 30295"/>
                  <a:gd name="connsiteX12" fmla="*/ 114015 w 121684"/>
                  <a:gd name="connsiteY12" fmla="*/ 2762 h 30295"/>
                  <a:gd name="connsiteX13" fmla="*/ 121300 w 121684"/>
                  <a:gd name="connsiteY13" fmla="*/ 4552 h 30295"/>
                  <a:gd name="connsiteX14" fmla="*/ 107408 w 121684"/>
                  <a:gd name="connsiteY14" fmla="*/ 8751 h 30295"/>
                  <a:gd name="connsiteX15" fmla="*/ 96541 w 121684"/>
                  <a:gd name="connsiteY15" fmla="*/ 18321 h 30295"/>
                  <a:gd name="connsiteX16" fmla="*/ 82031 w 121684"/>
                  <a:gd name="connsiteY16" fmla="*/ 20729 h 30295"/>
                  <a:gd name="connsiteX17" fmla="*/ 73572 w 121684"/>
                  <a:gd name="connsiteY17" fmla="*/ 23755 h 30295"/>
                  <a:gd name="connsiteX18" fmla="*/ 67521 w 121684"/>
                  <a:gd name="connsiteY18" fmla="*/ 23755 h 30295"/>
                  <a:gd name="connsiteX19" fmla="*/ 58445 w 121684"/>
                  <a:gd name="connsiteY19" fmla="*/ 23137 h 30295"/>
                  <a:gd name="connsiteX20" fmla="*/ 50603 w 121684"/>
                  <a:gd name="connsiteY20" fmla="*/ 27954 h 30295"/>
                  <a:gd name="connsiteX21" fmla="*/ 42144 w 121684"/>
                  <a:gd name="connsiteY21" fmla="*/ 21347 h 30295"/>
                  <a:gd name="connsiteX22" fmla="*/ 38500 w 121684"/>
                  <a:gd name="connsiteY22" fmla="*/ 21964 h 30295"/>
                  <a:gd name="connsiteX23" fmla="*/ 33067 w 121684"/>
                  <a:gd name="connsiteY23" fmla="*/ 21964 h 30295"/>
                  <a:gd name="connsiteX24" fmla="*/ 6455 w 121684"/>
                  <a:gd name="connsiteY24" fmla="*/ 21347 h 3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1684" h="30295">
                    <a:moveTo>
                      <a:pt x="6270" y="21285"/>
                    </a:moveTo>
                    <a:cubicBezTo>
                      <a:pt x="6270" y="21285"/>
                      <a:pt x="-8240" y="18260"/>
                      <a:pt x="6887" y="14123"/>
                    </a:cubicBezTo>
                    <a:cubicBezTo>
                      <a:pt x="6887" y="14123"/>
                      <a:pt x="15346" y="7516"/>
                      <a:pt x="18990" y="6960"/>
                    </a:cubicBezTo>
                    <a:cubicBezTo>
                      <a:pt x="18990" y="6960"/>
                      <a:pt x="29300" y="1588"/>
                      <a:pt x="36525" y="7578"/>
                    </a:cubicBezTo>
                    <a:cubicBezTo>
                      <a:pt x="36525" y="7578"/>
                      <a:pt x="48627" y="2762"/>
                      <a:pt x="57703" y="17766"/>
                    </a:cubicBezTo>
                    <a:lnTo>
                      <a:pt x="64372" y="17148"/>
                    </a:lnTo>
                    <a:cubicBezTo>
                      <a:pt x="64372" y="17148"/>
                      <a:pt x="65606" y="8751"/>
                      <a:pt x="74683" y="9368"/>
                    </a:cubicBezTo>
                    <a:cubicBezTo>
                      <a:pt x="74683" y="9368"/>
                      <a:pt x="83142" y="10541"/>
                      <a:pt x="83142" y="14740"/>
                    </a:cubicBezTo>
                    <a:lnTo>
                      <a:pt x="91602" y="14740"/>
                    </a:lnTo>
                    <a:cubicBezTo>
                      <a:pt x="91602" y="14740"/>
                      <a:pt x="95244" y="7578"/>
                      <a:pt x="104938" y="6343"/>
                    </a:cubicBezTo>
                    <a:lnTo>
                      <a:pt x="104938" y="3317"/>
                    </a:lnTo>
                    <a:cubicBezTo>
                      <a:pt x="104938" y="3317"/>
                      <a:pt x="104938" y="-3289"/>
                      <a:pt x="110989" y="2144"/>
                    </a:cubicBezTo>
                    <a:lnTo>
                      <a:pt x="114015" y="2762"/>
                    </a:lnTo>
                    <a:cubicBezTo>
                      <a:pt x="114015" y="2762"/>
                      <a:pt x="123709" y="-2055"/>
                      <a:pt x="121300" y="4552"/>
                    </a:cubicBezTo>
                    <a:cubicBezTo>
                      <a:pt x="121300" y="4552"/>
                      <a:pt x="122535" y="8751"/>
                      <a:pt x="107408" y="8751"/>
                    </a:cubicBezTo>
                    <a:cubicBezTo>
                      <a:pt x="107408" y="8751"/>
                      <a:pt x="114694" y="18321"/>
                      <a:pt x="96541" y="18321"/>
                    </a:cubicBezTo>
                    <a:cubicBezTo>
                      <a:pt x="96541" y="18321"/>
                      <a:pt x="95306" y="20729"/>
                      <a:pt x="82031" y="20729"/>
                    </a:cubicBezTo>
                    <a:cubicBezTo>
                      <a:pt x="82031" y="20729"/>
                      <a:pt x="80240" y="24310"/>
                      <a:pt x="73572" y="23755"/>
                    </a:cubicBezTo>
                    <a:cubicBezTo>
                      <a:pt x="73572" y="23755"/>
                      <a:pt x="70546" y="30361"/>
                      <a:pt x="67521" y="23755"/>
                    </a:cubicBezTo>
                    <a:lnTo>
                      <a:pt x="58445" y="23137"/>
                    </a:lnTo>
                    <a:cubicBezTo>
                      <a:pt x="58445" y="23137"/>
                      <a:pt x="56654" y="27954"/>
                      <a:pt x="50603" y="27954"/>
                    </a:cubicBezTo>
                    <a:cubicBezTo>
                      <a:pt x="50603" y="27954"/>
                      <a:pt x="42761" y="36351"/>
                      <a:pt x="42144" y="21347"/>
                    </a:cubicBezTo>
                    <a:lnTo>
                      <a:pt x="38500" y="21964"/>
                    </a:lnTo>
                    <a:cubicBezTo>
                      <a:pt x="38500" y="21964"/>
                      <a:pt x="36092" y="30361"/>
                      <a:pt x="33067" y="21964"/>
                    </a:cubicBezTo>
                    <a:lnTo>
                      <a:pt x="6455" y="2134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 342">
                <a:extLst>
                  <a:ext uri="{FF2B5EF4-FFF2-40B4-BE49-F238E27FC236}">
                    <a16:creationId xmlns:a16="http://schemas.microsoft.com/office/drawing/2014/main" id="{E8454D01-FFB0-A798-73F5-73A258A0D17E}"/>
                  </a:ext>
                </a:extLst>
              </p:cNvPr>
              <p:cNvSpPr/>
              <p:nvPr/>
            </p:nvSpPr>
            <p:spPr>
              <a:xfrm>
                <a:off x="10314147" y="3928414"/>
                <a:ext cx="21382" cy="16397"/>
              </a:xfrm>
              <a:custGeom>
                <a:avLst/>
                <a:gdLst>
                  <a:gd name="connsiteX0" fmla="*/ 8856 w 21382"/>
                  <a:gd name="connsiteY0" fmla="*/ 5797 h 16397"/>
                  <a:gd name="connsiteX1" fmla="*/ 20711 w 21382"/>
                  <a:gd name="connsiteY1" fmla="*/ 857 h 16397"/>
                  <a:gd name="connsiteX2" fmla="*/ 16080 w 21382"/>
                  <a:gd name="connsiteY2" fmla="*/ 7896 h 16397"/>
                  <a:gd name="connsiteX3" fmla="*/ 273 w 21382"/>
                  <a:gd name="connsiteY3" fmla="*/ 16355 h 16397"/>
                  <a:gd name="connsiteX4" fmla="*/ 8856 w 21382"/>
                  <a:gd name="connsiteY4" fmla="*/ 5735 h 1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82" h="16397">
                    <a:moveTo>
                      <a:pt x="8856" y="5797"/>
                    </a:moveTo>
                    <a:cubicBezTo>
                      <a:pt x="8856" y="5797"/>
                      <a:pt x="10832" y="-2662"/>
                      <a:pt x="20711" y="857"/>
                    </a:cubicBezTo>
                    <a:cubicBezTo>
                      <a:pt x="20711" y="857"/>
                      <a:pt x="23984" y="7217"/>
                      <a:pt x="16080" y="7896"/>
                    </a:cubicBezTo>
                    <a:cubicBezTo>
                      <a:pt x="16080" y="7896"/>
                      <a:pt x="7498" y="17096"/>
                      <a:pt x="273" y="16355"/>
                    </a:cubicBezTo>
                    <a:cubicBezTo>
                      <a:pt x="273" y="16355"/>
                      <a:pt x="-2381" y="9995"/>
                      <a:pt x="8856" y="573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 343">
                <a:extLst>
                  <a:ext uri="{FF2B5EF4-FFF2-40B4-BE49-F238E27FC236}">
                    <a16:creationId xmlns:a16="http://schemas.microsoft.com/office/drawing/2014/main" id="{37420F92-E77A-E92F-922D-62B046808443}"/>
                  </a:ext>
                </a:extLst>
              </p:cNvPr>
              <p:cNvSpPr/>
              <p:nvPr/>
            </p:nvSpPr>
            <p:spPr>
              <a:xfrm>
                <a:off x="10336655" y="3932297"/>
                <a:ext cx="8083" cy="9305"/>
              </a:xfrm>
              <a:custGeom>
                <a:avLst/>
                <a:gdLst>
                  <a:gd name="connsiteX0" fmla="*/ 1785 w 8083"/>
                  <a:gd name="connsiteY0" fmla="*/ 8150 h 9305"/>
                  <a:gd name="connsiteX1" fmla="*/ 8083 w 8083"/>
                  <a:gd name="connsiteY1" fmla="*/ 0 h 9305"/>
                  <a:gd name="connsiteX2" fmla="*/ 1785 w 8083"/>
                  <a:gd name="connsiteY2" fmla="*/ 8150 h 9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83" h="9305">
                    <a:moveTo>
                      <a:pt x="1785" y="8150"/>
                    </a:moveTo>
                    <a:cubicBezTo>
                      <a:pt x="1785" y="8150"/>
                      <a:pt x="-5069" y="0"/>
                      <a:pt x="8083" y="0"/>
                    </a:cubicBezTo>
                    <a:cubicBezTo>
                      <a:pt x="8083" y="0"/>
                      <a:pt x="6478" y="13213"/>
                      <a:pt x="1785" y="815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 344">
                <a:extLst>
                  <a:ext uri="{FF2B5EF4-FFF2-40B4-BE49-F238E27FC236}">
                    <a16:creationId xmlns:a16="http://schemas.microsoft.com/office/drawing/2014/main" id="{71B22E4B-27A8-EBF8-D611-F094C44BA0E0}"/>
                  </a:ext>
                </a:extLst>
              </p:cNvPr>
              <p:cNvSpPr/>
              <p:nvPr/>
            </p:nvSpPr>
            <p:spPr>
              <a:xfrm>
                <a:off x="10346042" y="3924286"/>
                <a:ext cx="29123" cy="12760"/>
              </a:xfrm>
              <a:custGeom>
                <a:avLst/>
                <a:gdLst>
                  <a:gd name="connsiteX0" fmla="*/ 733 w 29123"/>
                  <a:gd name="connsiteY0" fmla="*/ 11962 h 12760"/>
                  <a:gd name="connsiteX1" fmla="*/ 1413 w 29123"/>
                  <a:gd name="connsiteY1" fmla="*/ 5541 h 12760"/>
                  <a:gd name="connsiteX2" fmla="*/ 10860 w 29123"/>
                  <a:gd name="connsiteY2" fmla="*/ 3935 h 12760"/>
                  <a:gd name="connsiteX3" fmla="*/ 20924 w 29123"/>
                  <a:gd name="connsiteY3" fmla="*/ 3380 h 12760"/>
                  <a:gd name="connsiteX4" fmla="*/ 29013 w 29123"/>
                  <a:gd name="connsiteY4" fmla="*/ 4985 h 12760"/>
                  <a:gd name="connsiteX5" fmla="*/ 10181 w 29123"/>
                  <a:gd name="connsiteY5" fmla="*/ 9801 h 12760"/>
                  <a:gd name="connsiteX6" fmla="*/ 733 w 29123"/>
                  <a:gd name="connsiteY6" fmla="*/ 11962 h 12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23" h="12760">
                    <a:moveTo>
                      <a:pt x="733" y="11962"/>
                    </a:moveTo>
                    <a:cubicBezTo>
                      <a:pt x="733" y="11962"/>
                      <a:pt x="-1304" y="7146"/>
                      <a:pt x="1413" y="5541"/>
                    </a:cubicBezTo>
                    <a:cubicBezTo>
                      <a:pt x="1413" y="5541"/>
                      <a:pt x="3451" y="-2486"/>
                      <a:pt x="10860" y="3935"/>
                    </a:cubicBezTo>
                    <a:lnTo>
                      <a:pt x="20924" y="3380"/>
                    </a:lnTo>
                    <a:cubicBezTo>
                      <a:pt x="20924" y="3380"/>
                      <a:pt x="24259" y="-5203"/>
                      <a:pt x="29013" y="4985"/>
                    </a:cubicBezTo>
                    <a:cubicBezTo>
                      <a:pt x="29013" y="4985"/>
                      <a:pt x="31729" y="10357"/>
                      <a:pt x="10181" y="9801"/>
                    </a:cubicBezTo>
                    <a:cubicBezTo>
                      <a:pt x="10181" y="9801"/>
                      <a:pt x="8143" y="14617"/>
                      <a:pt x="733" y="119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 345">
                <a:extLst>
                  <a:ext uri="{FF2B5EF4-FFF2-40B4-BE49-F238E27FC236}">
                    <a16:creationId xmlns:a16="http://schemas.microsoft.com/office/drawing/2014/main" id="{E0003BA0-52CE-6CC2-02DA-C96F3E8E703E}"/>
                  </a:ext>
                </a:extLst>
              </p:cNvPr>
              <p:cNvSpPr/>
              <p:nvPr/>
            </p:nvSpPr>
            <p:spPr>
              <a:xfrm>
                <a:off x="10316776" y="3934597"/>
                <a:ext cx="125713" cy="73588"/>
              </a:xfrm>
              <a:custGeom>
                <a:avLst/>
                <a:gdLst>
                  <a:gd name="connsiteX0" fmla="*/ 16909 w 125713"/>
                  <a:gd name="connsiteY0" fmla="*/ 59876 h 73588"/>
                  <a:gd name="connsiteX1" fmla="*/ 9809 w 125713"/>
                  <a:gd name="connsiteY1" fmla="*/ 52344 h 73588"/>
                  <a:gd name="connsiteX2" fmla="*/ 42348 w 125713"/>
                  <a:gd name="connsiteY2" fmla="*/ 29745 h 73588"/>
                  <a:gd name="connsiteX3" fmla="*/ 52969 w 125713"/>
                  <a:gd name="connsiteY3" fmla="*/ 22829 h 73588"/>
                  <a:gd name="connsiteX4" fmla="*/ 68343 w 125713"/>
                  <a:gd name="connsiteY4" fmla="*/ 6529 h 73588"/>
                  <a:gd name="connsiteX5" fmla="*/ 76617 w 125713"/>
                  <a:gd name="connsiteY5" fmla="*/ 6529 h 73588"/>
                  <a:gd name="connsiteX6" fmla="*/ 84273 w 125713"/>
                  <a:gd name="connsiteY6" fmla="*/ 5911 h 73588"/>
                  <a:gd name="connsiteX7" fmla="*/ 90201 w 125713"/>
                  <a:gd name="connsiteY7" fmla="*/ 6529 h 73588"/>
                  <a:gd name="connsiteX8" fmla="*/ 111503 w 125713"/>
                  <a:gd name="connsiteY8" fmla="*/ 2145 h 73588"/>
                  <a:gd name="connsiteX9" fmla="*/ 125704 w 125713"/>
                  <a:gd name="connsiteY9" fmla="*/ 1528 h 73588"/>
                  <a:gd name="connsiteX10" fmla="*/ 103229 w 125713"/>
                  <a:gd name="connsiteY10" fmla="*/ 15976 h 73588"/>
                  <a:gd name="connsiteX11" fmla="*/ 90819 w 125713"/>
                  <a:gd name="connsiteY11" fmla="*/ 22891 h 73588"/>
                  <a:gd name="connsiteX12" fmla="*/ 70690 w 125713"/>
                  <a:gd name="connsiteY12" fmla="*/ 32338 h 73588"/>
                  <a:gd name="connsiteX13" fmla="*/ 57105 w 125713"/>
                  <a:gd name="connsiteY13" fmla="*/ 41106 h 73588"/>
                  <a:gd name="connsiteX14" fmla="*/ 26357 w 125713"/>
                  <a:gd name="connsiteY14" fmla="*/ 66854 h 73588"/>
                  <a:gd name="connsiteX15" fmla="*/ 21602 w 125713"/>
                  <a:gd name="connsiteY15" fmla="*/ 71238 h 73588"/>
                  <a:gd name="connsiteX16" fmla="*/ 5055 w 125713"/>
                  <a:gd name="connsiteY16" fmla="*/ 70620 h 73588"/>
                  <a:gd name="connsiteX17" fmla="*/ 3264 w 125713"/>
                  <a:gd name="connsiteY17" fmla="*/ 63705 h 73588"/>
                  <a:gd name="connsiteX18" fmla="*/ 16848 w 125713"/>
                  <a:gd name="connsiteY18" fmla="*/ 59938 h 7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5713" h="73588">
                    <a:moveTo>
                      <a:pt x="16909" y="59876"/>
                    </a:moveTo>
                    <a:cubicBezTo>
                      <a:pt x="16909" y="59876"/>
                      <a:pt x="4499" y="62408"/>
                      <a:pt x="9809" y="52344"/>
                    </a:cubicBezTo>
                    <a:cubicBezTo>
                      <a:pt x="9809" y="52344"/>
                      <a:pt x="15119" y="29745"/>
                      <a:pt x="42348" y="29745"/>
                    </a:cubicBezTo>
                    <a:cubicBezTo>
                      <a:pt x="42348" y="29745"/>
                      <a:pt x="44139" y="22212"/>
                      <a:pt x="52969" y="22829"/>
                    </a:cubicBezTo>
                    <a:cubicBezTo>
                      <a:pt x="52969" y="22829"/>
                      <a:pt x="57723" y="7764"/>
                      <a:pt x="68343" y="6529"/>
                    </a:cubicBezTo>
                    <a:lnTo>
                      <a:pt x="76617" y="6529"/>
                    </a:lnTo>
                    <a:cubicBezTo>
                      <a:pt x="76617" y="6529"/>
                      <a:pt x="80136" y="231"/>
                      <a:pt x="84273" y="5911"/>
                    </a:cubicBezTo>
                    <a:lnTo>
                      <a:pt x="90201" y="6529"/>
                    </a:lnTo>
                    <a:cubicBezTo>
                      <a:pt x="90201" y="6529"/>
                      <a:pt x="96129" y="1528"/>
                      <a:pt x="111503" y="2145"/>
                    </a:cubicBezTo>
                    <a:cubicBezTo>
                      <a:pt x="111503" y="2145"/>
                      <a:pt x="117430" y="-2239"/>
                      <a:pt x="125704" y="1528"/>
                    </a:cubicBezTo>
                    <a:cubicBezTo>
                      <a:pt x="125704" y="1528"/>
                      <a:pt x="126877" y="13444"/>
                      <a:pt x="103229" y="15976"/>
                    </a:cubicBezTo>
                    <a:cubicBezTo>
                      <a:pt x="103229" y="15976"/>
                      <a:pt x="97919" y="22891"/>
                      <a:pt x="90819" y="22891"/>
                    </a:cubicBezTo>
                    <a:cubicBezTo>
                      <a:pt x="90819" y="22891"/>
                      <a:pt x="81371" y="32338"/>
                      <a:pt x="70690" y="32338"/>
                    </a:cubicBezTo>
                    <a:cubicBezTo>
                      <a:pt x="70690" y="32338"/>
                      <a:pt x="61243" y="38636"/>
                      <a:pt x="57105" y="41106"/>
                    </a:cubicBezTo>
                    <a:cubicBezTo>
                      <a:pt x="57105" y="41106"/>
                      <a:pt x="45312" y="66236"/>
                      <a:pt x="26357" y="66854"/>
                    </a:cubicBezTo>
                    <a:lnTo>
                      <a:pt x="21602" y="71238"/>
                    </a:lnTo>
                    <a:cubicBezTo>
                      <a:pt x="21602" y="71238"/>
                      <a:pt x="9809" y="76918"/>
                      <a:pt x="5055" y="70620"/>
                    </a:cubicBezTo>
                    <a:cubicBezTo>
                      <a:pt x="5055" y="70620"/>
                      <a:pt x="-5009" y="70003"/>
                      <a:pt x="3264" y="63705"/>
                    </a:cubicBezTo>
                    <a:cubicBezTo>
                      <a:pt x="3264" y="63705"/>
                      <a:pt x="14501" y="64939"/>
                      <a:pt x="16848" y="599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 346">
                <a:extLst>
                  <a:ext uri="{FF2B5EF4-FFF2-40B4-BE49-F238E27FC236}">
                    <a16:creationId xmlns:a16="http://schemas.microsoft.com/office/drawing/2014/main" id="{9F348FA4-F972-3DE5-74D9-BC6860CE7787}"/>
                  </a:ext>
                </a:extLst>
              </p:cNvPr>
              <p:cNvSpPr/>
              <p:nvPr/>
            </p:nvSpPr>
            <p:spPr>
              <a:xfrm>
                <a:off x="10401545" y="3749052"/>
                <a:ext cx="44740" cy="29347"/>
              </a:xfrm>
              <a:custGeom>
                <a:avLst/>
                <a:gdLst>
                  <a:gd name="connsiteX0" fmla="*/ 13644 w 44740"/>
                  <a:gd name="connsiteY0" fmla="*/ 1098 h 29347"/>
                  <a:gd name="connsiteX1" fmla="*/ 30500 w 44740"/>
                  <a:gd name="connsiteY1" fmla="*/ 1098 h 29347"/>
                  <a:gd name="connsiteX2" fmla="*/ 37230 w 44740"/>
                  <a:gd name="connsiteY2" fmla="*/ 10853 h 29347"/>
                  <a:gd name="connsiteX3" fmla="*/ 43281 w 44740"/>
                  <a:gd name="connsiteY3" fmla="*/ 18201 h 29347"/>
                  <a:gd name="connsiteX4" fmla="*/ 28462 w 44740"/>
                  <a:gd name="connsiteY4" fmla="*/ 29192 h 29347"/>
                  <a:gd name="connsiteX5" fmla="*/ 4876 w 44740"/>
                  <a:gd name="connsiteY5" fmla="*/ 16966 h 29347"/>
                  <a:gd name="connsiteX6" fmla="*/ 13644 w 44740"/>
                  <a:gd name="connsiteY6" fmla="*/ 1098 h 2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40" h="29347">
                    <a:moveTo>
                      <a:pt x="13644" y="1098"/>
                    </a:moveTo>
                    <a:cubicBezTo>
                      <a:pt x="13644" y="1098"/>
                      <a:pt x="23090" y="-1372"/>
                      <a:pt x="30500" y="1098"/>
                    </a:cubicBezTo>
                    <a:cubicBezTo>
                      <a:pt x="30500" y="1098"/>
                      <a:pt x="41305" y="4740"/>
                      <a:pt x="37230" y="10853"/>
                    </a:cubicBezTo>
                    <a:cubicBezTo>
                      <a:pt x="37230" y="10853"/>
                      <a:pt x="48714" y="12705"/>
                      <a:pt x="43281" y="18201"/>
                    </a:cubicBezTo>
                    <a:cubicBezTo>
                      <a:pt x="43281" y="18201"/>
                      <a:pt x="37230" y="24931"/>
                      <a:pt x="28462" y="29192"/>
                    </a:cubicBezTo>
                    <a:cubicBezTo>
                      <a:pt x="28462" y="29192"/>
                      <a:pt x="19695" y="31661"/>
                      <a:pt x="4876" y="16966"/>
                    </a:cubicBezTo>
                    <a:cubicBezTo>
                      <a:pt x="4876" y="16966"/>
                      <a:pt x="-10622" y="2332"/>
                      <a:pt x="13644" y="10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 347">
                <a:extLst>
                  <a:ext uri="{FF2B5EF4-FFF2-40B4-BE49-F238E27FC236}">
                    <a16:creationId xmlns:a16="http://schemas.microsoft.com/office/drawing/2014/main" id="{0A74F973-4497-BC9D-5453-D107E5D5D473}"/>
                  </a:ext>
                </a:extLst>
              </p:cNvPr>
              <p:cNvSpPr/>
              <p:nvPr/>
            </p:nvSpPr>
            <p:spPr>
              <a:xfrm>
                <a:off x="10447436" y="3691668"/>
                <a:ext cx="26928" cy="13692"/>
              </a:xfrm>
              <a:custGeom>
                <a:avLst/>
                <a:gdLst>
                  <a:gd name="connsiteX0" fmla="*/ 786 w 26928"/>
                  <a:gd name="connsiteY0" fmla="*/ 13099 h 13692"/>
                  <a:gd name="connsiteX1" fmla="*/ 9369 w 26928"/>
                  <a:gd name="connsiteY1" fmla="*/ 1491 h 13692"/>
                  <a:gd name="connsiteX2" fmla="*/ 21903 w 26928"/>
                  <a:gd name="connsiteY2" fmla="*/ 4208 h 13692"/>
                  <a:gd name="connsiteX3" fmla="*/ 786 w 26928"/>
                  <a:gd name="connsiteY3" fmla="*/ 13099 h 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28" h="13692">
                    <a:moveTo>
                      <a:pt x="786" y="13099"/>
                    </a:moveTo>
                    <a:cubicBezTo>
                      <a:pt x="786" y="13099"/>
                      <a:pt x="-3844" y="1491"/>
                      <a:pt x="9369" y="1491"/>
                    </a:cubicBezTo>
                    <a:cubicBezTo>
                      <a:pt x="9369" y="1491"/>
                      <a:pt x="13321" y="-3263"/>
                      <a:pt x="21903" y="4208"/>
                    </a:cubicBezTo>
                    <a:cubicBezTo>
                      <a:pt x="21903" y="4208"/>
                      <a:pt x="42341" y="16495"/>
                      <a:pt x="786" y="130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 348">
                <a:extLst>
                  <a:ext uri="{FF2B5EF4-FFF2-40B4-BE49-F238E27FC236}">
                    <a16:creationId xmlns:a16="http://schemas.microsoft.com/office/drawing/2014/main" id="{BF9C857A-F749-E082-06B6-42A1528C436C}"/>
                  </a:ext>
                </a:extLst>
              </p:cNvPr>
              <p:cNvSpPr/>
              <p:nvPr/>
            </p:nvSpPr>
            <p:spPr>
              <a:xfrm>
                <a:off x="10525861" y="3705528"/>
                <a:ext cx="23251" cy="15122"/>
              </a:xfrm>
              <a:custGeom>
                <a:avLst/>
                <a:gdLst>
                  <a:gd name="connsiteX0" fmla="*/ 7445 w 23251"/>
                  <a:gd name="connsiteY0" fmla="*/ 3128 h 15122"/>
                  <a:gd name="connsiteX1" fmla="*/ 23252 w 23251"/>
                  <a:gd name="connsiteY1" fmla="*/ 3128 h 15122"/>
                  <a:gd name="connsiteX2" fmla="*/ 11212 w 23251"/>
                  <a:gd name="connsiteY2" fmla="*/ 15107 h 15122"/>
                  <a:gd name="connsiteX3" fmla="*/ 653 w 23251"/>
                  <a:gd name="connsiteY3" fmla="*/ 8068 h 15122"/>
                  <a:gd name="connsiteX4" fmla="*/ 7445 w 23251"/>
                  <a:gd name="connsiteY4" fmla="*/ 3128 h 15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1" h="15122">
                    <a:moveTo>
                      <a:pt x="7445" y="3128"/>
                    </a:moveTo>
                    <a:cubicBezTo>
                      <a:pt x="7445" y="3128"/>
                      <a:pt x="14978" y="-3911"/>
                      <a:pt x="23252" y="3128"/>
                    </a:cubicBezTo>
                    <a:cubicBezTo>
                      <a:pt x="23252" y="3128"/>
                      <a:pt x="23252" y="13749"/>
                      <a:pt x="11212" y="15107"/>
                    </a:cubicBezTo>
                    <a:cubicBezTo>
                      <a:pt x="11212" y="15107"/>
                      <a:pt x="653" y="15786"/>
                      <a:pt x="653" y="8068"/>
                    </a:cubicBezTo>
                    <a:cubicBezTo>
                      <a:pt x="653" y="8068"/>
                      <a:pt x="-3113" y="3808"/>
                      <a:pt x="7445" y="31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 349">
                <a:extLst>
                  <a:ext uri="{FF2B5EF4-FFF2-40B4-BE49-F238E27FC236}">
                    <a16:creationId xmlns:a16="http://schemas.microsoft.com/office/drawing/2014/main" id="{CCB2CC5D-4C32-7EF3-97F8-5BEA8B65FAA8}"/>
                  </a:ext>
                </a:extLst>
              </p:cNvPr>
              <p:cNvSpPr/>
              <p:nvPr/>
            </p:nvSpPr>
            <p:spPr>
              <a:xfrm>
                <a:off x="10527017" y="3681798"/>
                <a:ext cx="6761" cy="5976"/>
              </a:xfrm>
              <a:custGeom>
                <a:avLst/>
                <a:gdLst>
                  <a:gd name="connsiteX0" fmla="*/ 1658 w 6761"/>
                  <a:gd name="connsiteY0" fmla="*/ 5927 h 5976"/>
                  <a:gd name="connsiteX1" fmla="*/ 6289 w 6761"/>
                  <a:gd name="connsiteY1" fmla="*/ 0 h 5976"/>
                  <a:gd name="connsiteX2" fmla="*/ 1658 w 6761"/>
                  <a:gd name="connsiteY2" fmla="*/ 5927 h 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1" h="5976">
                    <a:moveTo>
                      <a:pt x="1658" y="5927"/>
                    </a:moveTo>
                    <a:cubicBezTo>
                      <a:pt x="1658" y="5927"/>
                      <a:pt x="-4270" y="0"/>
                      <a:pt x="6289" y="0"/>
                    </a:cubicBezTo>
                    <a:cubicBezTo>
                      <a:pt x="6289" y="0"/>
                      <a:pt x="8944" y="6607"/>
                      <a:pt x="1658" y="592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 350">
                <a:extLst>
                  <a:ext uri="{FF2B5EF4-FFF2-40B4-BE49-F238E27FC236}">
                    <a16:creationId xmlns:a16="http://schemas.microsoft.com/office/drawing/2014/main" id="{E6604952-64B6-2536-A4D9-660AE0087960}"/>
                  </a:ext>
                </a:extLst>
              </p:cNvPr>
              <p:cNvSpPr/>
              <p:nvPr/>
            </p:nvSpPr>
            <p:spPr>
              <a:xfrm>
                <a:off x="10465992" y="3744181"/>
                <a:ext cx="93385" cy="36532"/>
              </a:xfrm>
              <a:custGeom>
                <a:avLst/>
                <a:gdLst>
                  <a:gd name="connsiteX0" fmla="*/ 36504 w 93385"/>
                  <a:gd name="connsiteY0" fmla="*/ 19120 h 36532"/>
                  <a:gd name="connsiteX1" fmla="*/ 28476 w 93385"/>
                  <a:gd name="connsiteY1" fmla="*/ 17330 h 36532"/>
                  <a:gd name="connsiteX2" fmla="*/ 20449 w 93385"/>
                  <a:gd name="connsiteY2" fmla="*/ 23936 h 36532"/>
                  <a:gd name="connsiteX3" fmla="*/ 18165 w 93385"/>
                  <a:gd name="connsiteY3" fmla="*/ 29925 h 36532"/>
                  <a:gd name="connsiteX4" fmla="*/ 16436 w 93385"/>
                  <a:gd name="connsiteY4" fmla="*/ 22146 h 36532"/>
                  <a:gd name="connsiteX5" fmla="*/ 10138 w 93385"/>
                  <a:gd name="connsiteY5" fmla="*/ 12575 h 36532"/>
                  <a:gd name="connsiteX6" fmla="*/ 938 w 93385"/>
                  <a:gd name="connsiteY6" fmla="*/ 17391 h 36532"/>
                  <a:gd name="connsiteX7" fmla="*/ 3840 w 93385"/>
                  <a:gd name="connsiteY7" fmla="*/ 9611 h 36532"/>
                  <a:gd name="connsiteX8" fmla="*/ 9582 w 93385"/>
                  <a:gd name="connsiteY8" fmla="*/ 7821 h 36532"/>
                  <a:gd name="connsiteX9" fmla="*/ 22240 w 93385"/>
                  <a:gd name="connsiteY9" fmla="*/ 3005 h 36532"/>
                  <a:gd name="connsiteX10" fmla="*/ 36626 w 93385"/>
                  <a:gd name="connsiteY10" fmla="*/ 4796 h 36532"/>
                  <a:gd name="connsiteX11" fmla="*/ 44098 w 93385"/>
                  <a:gd name="connsiteY11" fmla="*/ 3005 h 36532"/>
                  <a:gd name="connsiteX12" fmla="*/ 47000 w 93385"/>
                  <a:gd name="connsiteY12" fmla="*/ 2387 h 36532"/>
                  <a:gd name="connsiteX13" fmla="*/ 55644 w 93385"/>
                  <a:gd name="connsiteY13" fmla="*/ 2387 h 36532"/>
                  <a:gd name="connsiteX14" fmla="*/ 60213 w 93385"/>
                  <a:gd name="connsiteY14" fmla="*/ 4796 h 36532"/>
                  <a:gd name="connsiteX15" fmla="*/ 66511 w 93385"/>
                  <a:gd name="connsiteY15" fmla="*/ 8377 h 36532"/>
                  <a:gd name="connsiteX16" fmla="*/ 69969 w 93385"/>
                  <a:gd name="connsiteY16" fmla="*/ 8994 h 36532"/>
                  <a:gd name="connsiteX17" fmla="*/ 78613 w 93385"/>
                  <a:gd name="connsiteY17" fmla="*/ 8377 h 36532"/>
                  <a:gd name="connsiteX18" fmla="*/ 80898 w 93385"/>
                  <a:gd name="connsiteY18" fmla="*/ 10785 h 36532"/>
                  <a:gd name="connsiteX19" fmla="*/ 85467 w 93385"/>
                  <a:gd name="connsiteY19" fmla="*/ 19182 h 36532"/>
                  <a:gd name="connsiteX20" fmla="*/ 92382 w 93385"/>
                  <a:gd name="connsiteY20" fmla="*/ 26344 h 36532"/>
                  <a:gd name="connsiteX21" fmla="*/ 88369 w 93385"/>
                  <a:gd name="connsiteY21" fmla="*/ 36532 h 36532"/>
                  <a:gd name="connsiteX22" fmla="*/ 69969 w 93385"/>
                  <a:gd name="connsiteY22" fmla="*/ 26344 h 36532"/>
                  <a:gd name="connsiteX23" fmla="*/ 58484 w 93385"/>
                  <a:gd name="connsiteY23" fmla="*/ 17330 h 36532"/>
                  <a:gd name="connsiteX24" fmla="*/ 51013 w 93385"/>
                  <a:gd name="connsiteY24" fmla="*/ 20355 h 36532"/>
                  <a:gd name="connsiteX25" fmla="*/ 45271 w 93385"/>
                  <a:gd name="connsiteY25" fmla="*/ 20973 h 36532"/>
                  <a:gd name="connsiteX26" fmla="*/ 36626 w 93385"/>
                  <a:gd name="connsiteY26" fmla="*/ 19182 h 36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3385" h="36532">
                    <a:moveTo>
                      <a:pt x="36504" y="19120"/>
                    </a:moveTo>
                    <a:cubicBezTo>
                      <a:pt x="36504" y="19120"/>
                      <a:pt x="32490" y="9550"/>
                      <a:pt x="28476" y="17330"/>
                    </a:cubicBezTo>
                    <a:cubicBezTo>
                      <a:pt x="28476" y="17330"/>
                      <a:pt x="26192" y="23936"/>
                      <a:pt x="20449" y="23936"/>
                    </a:cubicBezTo>
                    <a:cubicBezTo>
                      <a:pt x="20449" y="23936"/>
                      <a:pt x="21006" y="30543"/>
                      <a:pt x="18165" y="29925"/>
                    </a:cubicBezTo>
                    <a:cubicBezTo>
                      <a:pt x="18165" y="29925"/>
                      <a:pt x="16992" y="28135"/>
                      <a:pt x="16436" y="22146"/>
                    </a:cubicBezTo>
                    <a:cubicBezTo>
                      <a:pt x="16436" y="22146"/>
                      <a:pt x="13534" y="14366"/>
                      <a:pt x="10138" y="12575"/>
                    </a:cubicBezTo>
                    <a:cubicBezTo>
                      <a:pt x="10138" y="12575"/>
                      <a:pt x="3840" y="19738"/>
                      <a:pt x="938" y="17391"/>
                    </a:cubicBezTo>
                    <a:cubicBezTo>
                      <a:pt x="938" y="17391"/>
                      <a:pt x="-2520" y="9611"/>
                      <a:pt x="3840" y="9611"/>
                    </a:cubicBezTo>
                    <a:lnTo>
                      <a:pt x="9582" y="7821"/>
                    </a:lnTo>
                    <a:cubicBezTo>
                      <a:pt x="9582" y="7821"/>
                      <a:pt x="7854" y="3005"/>
                      <a:pt x="22240" y="3005"/>
                    </a:cubicBezTo>
                    <a:cubicBezTo>
                      <a:pt x="22240" y="3005"/>
                      <a:pt x="36626" y="2387"/>
                      <a:pt x="36626" y="4796"/>
                    </a:cubicBezTo>
                    <a:cubicBezTo>
                      <a:pt x="36626" y="4796"/>
                      <a:pt x="40640" y="5969"/>
                      <a:pt x="44098" y="3005"/>
                    </a:cubicBezTo>
                    <a:lnTo>
                      <a:pt x="47000" y="2387"/>
                    </a:lnTo>
                    <a:cubicBezTo>
                      <a:pt x="47000" y="2387"/>
                      <a:pt x="51569" y="-2984"/>
                      <a:pt x="55644" y="2387"/>
                    </a:cubicBezTo>
                    <a:cubicBezTo>
                      <a:pt x="55644" y="2387"/>
                      <a:pt x="60831" y="3005"/>
                      <a:pt x="60213" y="4796"/>
                    </a:cubicBezTo>
                    <a:cubicBezTo>
                      <a:pt x="60213" y="4796"/>
                      <a:pt x="66511" y="4178"/>
                      <a:pt x="66511" y="8377"/>
                    </a:cubicBezTo>
                    <a:lnTo>
                      <a:pt x="69969" y="8994"/>
                    </a:lnTo>
                    <a:cubicBezTo>
                      <a:pt x="69969" y="8994"/>
                      <a:pt x="76884" y="1832"/>
                      <a:pt x="78613" y="8377"/>
                    </a:cubicBezTo>
                    <a:lnTo>
                      <a:pt x="80898" y="10785"/>
                    </a:lnTo>
                    <a:cubicBezTo>
                      <a:pt x="80898" y="10785"/>
                      <a:pt x="85467" y="10167"/>
                      <a:pt x="85467" y="19182"/>
                    </a:cubicBezTo>
                    <a:cubicBezTo>
                      <a:pt x="85467" y="19182"/>
                      <a:pt x="92938" y="20973"/>
                      <a:pt x="92382" y="26344"/>
                    </a:cubicBezTo>
                    <a:cubicBezTo>
                      <a:pt x="92382" y="26344"/>
                      <a:pt x="96396" y="34124"/>
                      <a:pt x="88369" y="36532"/>
                    </a:cubicBezTo>
                    <a:cubicBezTo>
                      <a:pt x="88369" y="36532"/>
                      <a:pt x="76884" y="26344"/>
                      <a:pt x="69969" y="26344"/>
                    </a:cubicBezTo>
                    <a:cubicBezTo>
                      <a:pt x="69969" y="26344"/>
                      <a:pt x="58484" y="20355"/>
                      <a:pt x="58484" y="17330"/>
                    </a:cubicBezTo>
                    <a:cubicBezTo>
                      <a:pt x="58484" y="17330"/>
                      <a:pt x="52186" y="15539"/>
                      <a:pt x="51013" y="20355"/>
                    </a:cubicBezTo>
                    <a:cubicBezTo>
                      <a:pt x="51013" y="20355"/>
                      <a:pt x="49284" y="24554"/>
                      <a:pt x="45271" y="20973"/>
                    </a:cubicBezTo>
                    <a:cubicBezTo>
                      <a:pt x="45271" y="20973"/>
                      <a:pt x="37244" y="21590"/>
                      <a:pt x="36626" y="1918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 351">
                <a:extLst>
                  <a:ext uri="{FF2B5EF4-FFF2-40B4-BE49-F238E27FC236}">
                    <a16:creationId xmlns:a16="http://schemas.microsoft.com/office/drawing/2014/main" id="{46F1E1DF-91EF-BF7D-0914-1258BA5C1FFB}"/>
                  </a:ext>
                </a:extLst>
              </p:cNvPr>
              <p:cNvSpPr/>
              <p:nvPr/>
            </p:nvSpPr>
            <p:spPr>
              <a:xfrm>
                <a:off x="10347947" y="3696987"/>
                <a:ext cx="29700" cy="19005"/>
              </a:xfrm>
              <a:custGeom>
                <a:avLst/>
                <a:gdLst>
                  <a:gd name="connsiteX0" fmla="*/ 2286 w 29700"/>
                  <a:gd name="connsiteY0" fmla="*/ 10867 h 19005"/>
                  <a:gd name="connsiteX1" fmla="*/ 2841 w 29700"/>
                  <a:gd name="connsiteY1" fmla="*/ 6112 h 19005"/>
                  <a:gd name="connsiteX2" fmla="*/ 5558 w 29700"/>
                  <a:gd name="connsiteY2" fmla="*/ 679 h 19005"/>
                  <a:gd name="connsiteX3" fmla="*/ 14326 w 29700"/>
                  <a:gd name="connsiteY3" fmla="*/ 3396 h 19005"/>
                  <a:gd name="connsiteX4" fmla="*/ 21488 w 29700"/>
                  <a:gd name="connsiteY4" fmla="*/ 7471 h 19005"/>
                  <a:gd name="connsiteX5" fmla="*/ 24205 w 29700"/>
                  <a:gd name="connsiteY5" fmla="*/ 7471 h 19005"/>
                  <a:gd name="connsiteX6" fmla="*/ 29700 w 29700"/>
                  <a:gd name="connsiteY6" fmla="*/ 9509 h 19005"/>
                  <a:gd name="connsiteX7" fmla="*/ 22538 w 29700"/>
                  <a:gd name="connsiteY7" fmla="*/ 13584 h 19005"/>
                  <a:gd name="connsiteX8" fmla="*/ 17598 w 29700"/>
                  <a:gd name="connsiteY8" fmla="*/ 13584 h 19005"/>
                  <a:gd name="connsiteX9" fmla="*/ 14882 w 29700"/>
                  <a:gd name="connsiteY9" fmla="*/ 13584 h 19005"/>
                  <a:gd name="connsiteX10" fmla="*/ 8275 w 29700"/>
                  <a:gd name="connsiteY10" fmla="*/ 16980 h 19005"/>
                  <a:gd name="connsiteX11" fmla="*/ 2224 w 29700"/>
                  <a:gd name="connsiteY11" fmla="*/ 10867 h 19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700" h="19005">
                    <a:moveTo>
                      <a:pt x="2286" y="10867"/>
                    </a:moveTo>
                    <a:cubicBezTo>
                      <a:pt x="2286" y="10867"/>
                      <a:pt x="-3210" y="8829"/>
                      <a:pt x="2841" y="6112"/>
                    </a:cubicBezTo>
                    <a:cubicBezTo>
                      <a:pt x="2841" y="6112"/>
                      <a:pt x="2286" y="1358"/>
                      <a:pt x="5558" y="679"/>
                    </a:cubicBezTo>
                    <a:cubicBezTo>
                      <a:pt x="5558" y="679"/>
                      <a:pt x="14326" y="-2038"/>
                      <a:pt x="14326" y="3396"/>
                    </a:cubicBezTo>
                    <a:cubicBezTo>
                      <a:pt x="14326" y="3396"/>
                      <a:pt x="21488" y="3396"/>
                      <a:pt x="21488" y="7471"/>
                    </a:cubicBezTo>
                    <a:lnTo>
                      <a:pt x="24205" y="7471"/>
                    </a:lnTo>
                    <a:cubicBezTo>
                      <a:pt x="24205" y="7471"/>
                      <a:pt x="29145" y="62"/>
                      <a:pt x="29700" y="9509"/>
                    </a:cubicBezTo>
                    <a:cubicBezTo>
                      <a:pt x="29700" y="9509"/>
                      <a:pt x="29700" y="13584"/>
                      <a:pt x="22538" y="13584"/>
                    </a:cubicBezTo>
                    <a:cubicBezTo>
                      <a:pt x="22538" y="13584"/>
                      <a:pt x="17598" y="16980"/>
                      <a:pt x="17598" y="13584"/>
                    </a:cubicBezTo>
                    <a:lnTo>
                      <a:pt x="14882" y="13584"/>
                    </a:lnTo>
                    <a:cubicBezTo>
                      <a:pt x="14882" y="13584"/>
                      <a:pt x="11053" y="16980"/>
                      <a:pt x="8275" y="16980"/>
                    </a:cubicBezTo>
                    <a:cubicBezTo>
                      <a:pt x="8275" y="16980"/>
                      <a:pt x="557" y="24389"/>
                      <a:pt x="2224" y="1086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 352">
                <a:extLst>
                  <a:ext uri="{FF2B5EF4-FFF2-40B4-BE49-F238E27FC236}">
                    <a16:creationId xmlns:a16="http://schemas.microsoft.com/office/drawing/2014/main" id="{7830926A-EFD1-3689-5B67-A14F1C32C62A}"/>
                  </a:ext>
                </a:extLst>
              </p:cNvPr>
              <p:cNvSpPr/>
              <p:nvPr/>
            </p:nvSpPr>
            <p:spPr>
              <a:xfrm>
                <a:off x="10386320" y="3703794"/>
                <a:ext cx="28810" cy="8690"/>
              </a:xfrm>
              <a:custGeom>
                <a:avLst/>
                <a:gdLst>
                  <a:gd name="connsiteX0" fmla="*/ 1330 w 28810"/>
                  <a:gd name="connsiteY0" fmla="*/ 6591 h 8690"/>
                  <a:gd name="connsiteX1" fmla="*/ 1886 w 28810"/>
                  <a:gd name="connsiteY1" fmla="*/ 726 h 8690"/>
                  <a:gd name="connsiteX2" fmla="*/ 28683 w 28810"/>
                  <a:gd name="connsiteY2" fmla="*/ 3627 h 8690"/>
                  <a:gd name="connsiteX3" fmla="*/ 11950 w 28810"/>
                  <a:gd name="connsiteY3" fmla="*/ 7271 h 8690"/>
                  <a:gd name="connsiteX4" fmla="*/ 1330 w 28810"/>
                  <a:gd name="connsiteY4" fmla="*/ 6530 h 8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10" h="8690">
                    <a:moveTo>
                      <a:pt x="1330" y="6591"/>
                    </a:moveTo>
                    <a:cubicBezTo>
                      <a:pt x="1330" y="6591"/>
                      <a:pt x="-2004" y="1467"/>
                      <a:pt x="1886" y="726"/>
                    </a:cubicBezTo>
                    <a:cubicBezTo>
                      <a:pt x="1886" y="726"/>
                      <a:pt x="30967" y="-2177"/>
                      <a:pt x="28683" y="3627"/>
                    </a:cubicBezTo>
                    <a:lnTo>
                      <a:pt x="11950" y="7271"/>
                    </a:lnTo>
                    <a:cubicBezTo>
                      <a:pt x="11950" y="7271"/>
                      <a:pt x="5776" y="10913"/>
                      <a:pt x="1330" y="653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 353">
                <a:extLst>
                  <a:ext uri="{FF2B5EF4-FFF2-40B4-BE49-F238E27FC236}">
                    <a16:creationId xmlns:a16="http://schemas.microsoft.com/office/drawing/2014/main" id="{4DF574EF-C295-58BB-94A4-B2A056F8B764}"/>
                  </a:ext>
                </a:extLst>
              </p:cNvPr>
              <p:cNvSpPr/>
              <p:nvPr/>
            </p:nvSpPr>
            <p:spPr>
              <a:xfrm>
                <a:off x="10400130" y="3723875"/>
                <a:ext cx="6695" cy="8154"/>
              </a:xfrm>
              <a:custGeom>
                <a:avLst/>
                <a:gdLst>
                  <a:gd name="connsiteX0" fmla="*/ 671 w 6695"/>
                  <a:gd name="connsiteY0" fmla="*/ 7566 h 8154"/>
                  <a:gd name="connsiteX1" fmla="*/ 5302 w 6695"/>
                  <a:gd name="connsiteY1" fmla="*/ 589 h 8154"/>
                  <a:gd name="connsiteX2" fmla="*/ 671 w 6695"/>
                  <a:gd name="connsiteY2" fmla="*/ 7566 h 8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95" h="8154">
                    <a:moveTo>
                      <a:pt x="671" y="7566"/>
                    </a:moveTo>
                    <a:cubicBezTo>
                      <a:pt x="671" y="7566"/>
                      <a:pt x="-2601" y="-2499"/>
                      <a:pt x="5302" y="589"/>
                    </a:cubicBezTo>
                    <a:cubicBezTo>
                      <a:pt x="5302" y="589"/>
                      <a:pt x="10551" y="10653"/>
                      <a:pt x="671" y="756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 354">
                <a:extLst>
                  <a:ext uri="{FF2B5EF4-FFF2-40B4-BE49-F238E27FC236}">
                    <a16:creationId xmlns:a16="http://schemas.microsoft.com/office/drawing/2014/main" id="{061CB20E-3577-52FA-BF79-381E3317B823}"/>
                  </a:ext>
                </a:extLst>
              </p:cNvPr>
              <p:cNvSpPr/>
              <p:nvPr/>
            </p:nvSpPr>
            <p:spPr>
              <a:xfrm>
                <a:off x="10465574" y="3769525"/>
                <a:ext cx="7218" cy="4580"/>
              </a:xfrm>
              <a:custGeom>
                <a:avLst/>
                <a:gdLst>
                  <a:gd name="connsiteX0" fmla="*/ 368 w 7218"/>
                  <a:gd name="connsiteY0" fmla="*/ 4581 h 4580"/>
                  <a:gd name="connsiteX1" fmla="*/ 6049 w 7218"/>
                  <a:gd name="connsiteY1" fmla="*/ 629 h 4580"/>
                  <a:gd name="connsiteX2" fmla="*/ 368 w 7218"/>
                  <a:gd name="connsiteY2" fmla="*/ 4581 h 4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8" h="4580">
                    <a:moveTo>
                      <a:pt x="368" y="4581"/>
                    </a:moveTo>
                    <a:cubicBezTo>
                      <a:pt x="368" y="4581"/>
                      <a:pt x="-2163" y="-2026"/>
                      <a:pt x="6049" y="629"/>
                    </a:cubicBezTo>
                    <a:cubicBezTo>
                      <a:pt x="6049" y="629"/>
                      <a:pt x="11050" y="4581"/>
                      <a:pt x="368" y="45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 355">
                <a:extLst>
                  <a:ext uri="{FF2B5EF4-FFF2-40B4-BE49-F238E27FC236}">
                    <a16:creationId xmlns:a16="http://schemas.microsoft.com/office/drawing/2014/main" id="{4FF861D1-7C26-A4AB-DBEF-2FF84EC244E9}"/>
                  </a:ext>
                </a:extLst>
              </p:cNvPr>
              <p:cNvSpPr/>
              <p:nvPr/>
            </p:nvSpPr>
            <p:spPr>
              <a:xfrm>
                <a:off x="10452393" y="3754286"/>
                <a:ext cx="7525" cy="5769"/>
              </a:xfrm>
              <a:custGeom>
                <a:avLst/>
                <a:gdLst>
                  <a:gd name="connsiteX0" fmla="*/ 336 w 7525"/>
                  <a:gd name="connsiteY0" fmla="*/ 5680 h 5769"/>
                  <a:gd name="connsiteX1" fmla="*/ 6634 w 7525"/>
                  <a:gd name="connsiteY1" fmla="*/ 0 h 5769"/>
                  <a:gd name="connsiteX2" fmla="*/ 336 w 7525"/>
                  <a:gd name="connsiteY2" fmla="*/ 5680 h 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25" h="5769">
                    <a:moveTo>
                      <a:pt x="336" y="5680"/>
                    </a:moveTo>
                    <a:cubicBezTo>
                      <a:pt x="336" y="5680"/>
                      <a:pt x="-2195" y="0"/>
                      <a:pt x="6634" y="0"/>
                    </a:cubicBezTo>
                    <a:cubicBezTo>
                      <a:pt x="6634" y="0"/>
                      <a:pt x="11018" y="6607"/>
                      <a:pt x="336" y="56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 356">
                <a:extLst>
                  <a:ext uri="{FF2B5EF4-FFF2-40B4-BE49-F238E27FC236}">
                    <a16:creationId xmlns:a16="http://schemas.microsoft.com/office/drawing/2014/main" id="{9E84E836-A708-F2EC-7BC5-B7BADDF0B7F6}"/>
                  </a:ext>
                </a:extLst>
              </p:cNvPr>
              <p:cNvSpPr/>
              <p:nvPr/>
            </p:nvSpPr>
            <p:spPr>
              <a:xfrm>
                <a:off x="10439868" y="3670427"/>
                <a:ext cx="6941" cy="4764"/>
              </a:xfrm>
              <a:custGeom>
                <a:avLst/>
                <a:gdLst>
                  <a:gd name="connsiteX0" fmla="*/ 698 w 6941"/>
                  <a:gd name="connsiteY0" fmla="*/ 4764 h 4764"/>
                  <a:gd name="connsiteX1" fmla="*/ 5946 w 6941"/>
                  <a:gd name="connsiteY1" fmla="*/ 504 h 4764"/>
                  <a:gd name="connsiteX2" fmla="*/ 698 w 6941"/>
                  <a:gd name="connsiteY2" fmla="*/ 4764 h 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1" h="4764">
                    <a:moveTo>
                      <a:pt x="698" y="4764"/>
                    </a:moveTo>
                    <a:cubicBezTo>
                      <a:pt x="698" y="4764"/>
                      <a:pt x="-2822" y="-1842"/>
                      <a:pt x="5946" y="504"/>
                    </a:cubicBezTo>
                    <a:cubicBezTo>
                      <a:pt x="5946" y="504"/>
                      <a:pt x="10330" y="4764"/>
                      <a:pt x="698" y="476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 357">
                <a:extLst>
                  <a:ext uri="{FF2B5EF4-FFF2-40B4-BE49-F238E27FC236}">
                    <a16:creationId xmlns:a16="http://schemas.microsoft.com/office/drawing/2014/main" id="{A31686F2-813B-5F29-74F2-57F4FF6D9960}"/>
                  </a:ext>
                </a:extLst>
              </p:cNvPr>
              <p:cNvSpPr/>
              <p:nvPr/>
            </p:nvSpPr>
            <p:spPr>
              <a:xfrm>
                <a:off x="10260923" y="3656089"/>
                <a:ext cx="7885" cy="4230"/>
              </a:xfrm>
              <a:custGeom>
                <a:avLst/>
                <a:gdLst>
                  <a:gd name="connsiteX0" fmla="*/ 212 w 7885"/>
                  <a:gd name="connsiteY0" fmla="*/ 3727 h 4230"/>
                  <a:gd name="connsiteX1" fmla="*/ 7127 w 7885"/>
                  <a:gd name="connsiteY1" fmla="*/ 84 h 4230"/>
                  <a:gd name="connsiteX2" fmla="*/ 212 w 7885"/>
                  <a:gd name="connsiteY2" fmla="*/ 3727 h 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85" h="4230">
                    <a:moveTo>
                      <a:pt x="212" y="3727"/>
                    </a:moveTo>
                    <a:cubicBezTo>
                      <a:pt x="212" y="3727"/>
                      <a:pt x="-1887" y="-657"/>
                      <a:pt x="7127" y="84"/>
                    </a:cubicBezTo>
                    <a:cubicBezTo>
                      <a:pt x="7127" y="84"/>
                      <a:pt x="11264" y="5950"/>
                      <a:pt x="212" y="372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 358">
                <a:extLst>
                  <a:ext uri="{FF2B5EF4-FFF2-40B4-BE49-F238E27FC236}">
                    <a16:creationId xmlns:a16="http://schemas.microsoft.com/office/drawing/2014/main" id="{E9327568-CCA7-8AAA-AFE0-B59EFFDDCD35}"/>
                  </a:ext>
                </a:extLst>
              </p:cNvPr>
              <p:cNvSpPr/>
              <p:nvPr/>
            </p:nvSpPr>
            <p:spPr>
              <a:xfrm>
                <a:off x="10161878" y="3582883"/>
                <a:ext cx="213997" cy="265018"/>
              </a:xfrm>
              <a:custGeom>
                <a:avLst/>
                <a:gdLst>
                  <a:gd name="connsiteX0" fmla="*/ 86414 w 213997"/>
                  <a:gd name="connsiteY0" fmla="*/ 162327 h 265018"/>
                  <a:gd name="connsiteX1" fmla="*/ 90119 w 213997"/>
                  <a:gd name="connsiteY1" fmla="*/ 152324 h 265018"/>
                  <a:gd name="connsiteX2" fmla="*/ 97529 w 213997"/>
                  <a:gd name="connsiteY2" fmla="*/ 159178 h 265018"/>
                  <a:gd name="connsiteX3" fmla="*/ 89501 w 213997"/>
                  <a:gd name="connsiteY3" fmla="*/ 167267 h 265018"/>
                  <a:gd name="connsiteX4" fmla="*/ 82710 w 213997"/>
                  <a:gd name="connsiteY4" fmla="*/ 164797 h 265018"/>
                  <a:gd name="connsiteX5" fmla="*/ 86414 w 213997"/>
                  <a:gd name="connsiteY5" fmla="*/ 162327 h 265018"/>
                  <a:gd name="connsiteX6" fmla="*/ 127289 w 213997"/>
                  <a:gd name="connsiteY6" fmla="*/ 250313 h 265018"/>
                  <a:gd name="connsiteX7" fmla="*/ 130994 w 213997"/>
                  <a:gd name="connsiteY7" fmla="*/ 239693 h 265018"/>
                  <a:gd name="connsiteX8" fmla="*/ 134698 w 213997"/>
                  <a:gd name="connsiteY8" fmla="*/ 239076 h 265018"/>
                  <a:gd name="connsiteX9" fmla="*/ 127289 w 213997"/>
                  <a:gd name="connsiteY9" fmla="*/ 250313 h 265018"/>
                  <a:gd name="connsiteX10" fmla="*/ 212744 w 213997"/>
                  <a:gd name="connsiteY10" fmla="*/ 0 h 265018"/>
                  <a:gd name="connsiteX11" fmla="*/ 205335 w 213997"/>
                  <a:gd name="connsiteY11" fmla="*/ 3766 h 265018"/>
                  <a:gd name="connsiteX12" fmla="*/ 202248 w 213997"/>
                  <a:gd name="connsiteY12" fmla="*/ 10003 h 265018"/>
                  <a:gd name="connsiteX13" fmla="*/ 193603 w 213997"/>
                  <a:gd name="connsiteY13" fmla="*/ 18770 h 265018"/>
                  <a:gd name="connsiteX14" fmla="*/ 171931 w 213997"/>
                  <a:gd name="connsiteY14" fmla="*/ 33774 h 265018"/>
                  <a:gd name="connsiteX15" fmla="*/ 166373 w 213997"/>
                  <a:gd name="connsiteY15" fmla="*/ 33774 h 265018"/>
                  <a:gd name="connsiteX16" fmla="*/ 150875 w 213997"/>
                  <a:gd name="connsiteY16" fmla="*/ 31305 h 265018"/>
                  <a:gd name="connsiteX17" fmla="*/ 146554 w 213997"/>
                  <a:gd name="connsiteY17" fmla="*/ 28156 h 265018"/>
                  <a:gd name="connsiteX18" fmla="*/ 136057 w 213997"/>
                  <a:gd name="connsiteY18" fmla="*/ 34392 h 265018"/>
                  <a:gd name="connsiteX19" fmla="*/ 131735 w 213997"/>
                  <a:gd name="connsiteY19" fmla="*/ 33774 h 265018"/>
                  <a:gd name="connsiteX20" fmla="*/ 122473 w 213997"/>
                  <a:gd name="connsiteY20" fmla="*/ 28156 h 265018"/>
                  <a:gd name="connsiteX21" fmla="*/ 90921 w 213997"/>
                  <a:gd name="connsiteY21" fmla="*/ 25686 h 265018"/>
                  <a:gd name="connsiteX22" fmla="*/ 82277 w 213997"/>
                  <a:gd name="connsiteY22" fmla="*/ 18215 h 265018"/>
                  <a:gd name="connsiteX23" fmla="*/ 79807 w 213997"/>
                  <a:gd name="connsiteY23" fmla="*/ 18215 h 265018"/>
                  <a:gd name="connsiteX24" fmla="*/ 77338 w 213997"/>
                  <a:gd name="connsiteY24" fmla="*/ 15745 h 265018"/>
                  <a:gd name="connsiteX25" fmla="*/ 68076 w 213997"/>
                  <a:gd name="connsiteY25" fmla="*/ 22598 h 265018"/>
                  <a:gd name="connsiteX26" fmla="*/ 62519 w 213997"/>
                  <a:gd name="connsiteY26" fmla="*/ 31984 h 265018"/>
                  <a:gd name="connsiteX27" fmla="*/ 52640 w 213997"/>
                  <a:gd name="connsiteY27" fmla="*/ 31984 h 265018"/>
                  <a:gd name="connsiteX28" fmla="*/ 46466 w 213997"/>
                  <a:gd name="connsiteY28" fmla="*/ 32601 h 265018"/>
                  <a:gd name="connsiteX29" fmla="*/ 42760 w 213997"/>
                  <a:gd name="connsiteY29" fmla="*/ 43839 h 265018"/>
                  <a:gd name="connsiteX30" fmla="*/ 35351 w 213997"/>
                  <a:gd name="connsiteY30" fmla="*/ 49458 h 265018"/>
                  <a:gd name="connsiteX31" fmla="*/ 38438 w 213997"/>
                  <a:gd name="connsiteY31" fmla="*/ 57546 h 265018"/>
                  <a:gd name="connsiteX32" fmla="*/ 31647 w 213997"/>
                  <a:gd name="connsiteY32" fmla="*/ 62548 h 265018"/>
                  <a:gd name="connsiteX33" fmla="*/ 32881 w 213997"/>
                  <a:gd name="connsiteY33" fmla="*/ 66932 h 265018"/>
                  <a:gd name="connsiteX34" fmla="*/ 35351 w 213997"/>
                  <a:gd name="connsiteY34" fmla="*/ 86257 h 265018"/>
                  <a:gd name="connsiteX35" fmla="*/ 31029 w 213997"/>
                  <a:gd name="connsiteY35" fmla="*/ 88727 h 265018"/>
                  <a:gd name="connsiteX36" fmla="*/ 19853 w 213997"/>
                  <a:gd name="connsiteY36" fmla="*/ 103731 h 265018"/>
                  <a:gd name="connsiteX37" fmla="*/ 21088 w 213997"/>
                  <a:gd name="connsiteY37" fmla="*/ 126206 h 265018"/>
                  <a:gd name="connsiteX38" fmla="*/ 21088 w 213997"/>
                  <a:gd name="connsiteY38" fmla="*/ 129973 h 265018"/>
                  <a:gd name="connsiteX39" fmla="*/ 13061 w 213997"/>
                  <a:gd name="connsiteY39" fmla="*/ 146212 h 265018"/>
                  <a:gd name="connsiteX40" fmla="*/ 9974 w 213997"/>
                  <a:gd name="connsiteY40" fmla="*/ 153683 h 265018"/>
                  <a:gd name="connsiteX41" fmla="*/ 3800 w 213997"/>
                  <a:gd name="connsiteY41" fmla="*/ 163686 h 265018"/>
                  <a:gd name="connsiteX42" fmla="*/ 3182 w 213997"/>
                  <a:gd name="connsiteY42" fmla="*/ 169304 h 265018"/>
                  <a:gd name="connsiteX43" fmla="*/ 3800 w 213997"/>
                  <a:gd name="connsiteY43" fmla="*/ 179307 h 265018"/>
                  <a:gd name="connsiteX44" fmla="*/ 2565 w 213997"/>
                  <a:gd name="connsiteY44" fmla="*/ 182456 h 265018"/>
                  <a:gd name="connsiteX45" fmla="*/ 9974 w 213997"/>
                  <a:gd name="connsiteY45" fmla="*/ 184926 h 265018"/>
                  <a:gd name="connsiteX46" fmla="*/ 24237 w 213997"/>
                  <a:gd name="connsiteY46" fmla="*/ 184926 h 265018"/>
                  <a:gd name="connsiteX47" fmla="*/ 26707 w 213997"/>
                  <a:gd name="connsiteY47" fmla="*/ 188692 h 265018"/>
                  <a:gd name="connsiteX48" fmla="*/ 24237 w 213997"/>
                  <a:gd name="connsiteY48" fmla="*/ 189309 h 265018"/>
                  <a:gd name="connsiteX49" fmla="*/ 29177 w 213997"/>
                  <a:gd name="connsiteY49" fmla="*/ 203696 h 265018"/>
                  <a:gd name="connsiteX50" fmla="*/ 29794 w 213997"/>
                  <a:gd name="connsiteY50" fmla="*/ 224319 h 265018"/>
                  <a:gd name="connsiteX51" fmla="*/ 24237 w 213997"/>
                  <a:gd name="connsiteY51" fmla="*/ 231790 h 265018"/>
                  <a:gd name="connsiteX52" fmla="*/ 23619 w 213997"/>
                  <a:gd name="connsiteY52" fmla="*/ 238026 h 265018"/>
                  <a:gd name="connsiteX53" fmla="*/ 21150 w 213997"/>
                  <a:gd name="connsiteY53" fmla="*/ 241793 h 265018"/>
                  <a:gd name="connsiteX54" fmla="*/ 25472 w 213997"/>
                  <a:gd name="connsiteY54" fmla="*/ 261798 h 265018"/>
                  <a:gd name="connsiteX55" fmla="*/ 37266 w 213997"/>
                  <a:gd name="connsiteY55" fmla="*/ 258649 h 265018"/>
                  <a:gd name="connsiteX56" fmla="*/ 51528 w 213997"/>
                  <a:gd name="connsiteY56" fmla="*/ 258649 h 265018"/>
                  <a:gd name="connsiteX57" fmla="*/ 49058 w 213997"/>
                  <a:gd name="connsiteY57" fmla="*/ 244942 h 265018"/>
                  <a:gd name="connsiteX58" fmla="*/ 48441 w 213997"/>
                  <a:gd name="connsiteY58" fmla="*/ 234939 h 265018"/>
                  <a:gd name="connsiteX59" fmla="*/ 52764 w 213997"/>
                  <a:gd name="connsiteY59" fmla="*/ 222467 h 265018"/>
                  <a:gd name="connsiteX60" fmla="*/ 52146 w 213997"/>
                  <a:gd name="connsiteY60" fmla="*/ 196904 h 265018"/>
                  <a:gd name="connsiteX61" fmla="*/ 50911 w 213997"/>
                  <a:gd name="connsiteY61" fmla="*/ 185049 h 265018"/>
                  <a:gd name="connsiteX62" fmla="*/ 47206 w 213997"/>
                  <a:gd name="connsiteY62" fmla="*/ 169428 h 265018"/>
                  <a:gd name="connsiteX63" fmla="*/ 47206 w 213997"/>
                  <a:gd name="connsiteY63" fmla="*/ 165661 h 265018"/>
                  <a:gd name="connsiteX64" fmla="*/ 60852 w 213997"/>
                  <a:gd name="connsiteY64" fmla="*/ 154424 h 265018"/>
                  <a:gd name="connsiteX65" fmla="*/ 76967 w 213997"/>
                  <a:gd name="connsiteY65" fmla="*/ 155041 h 265018"/>
                  <a:gd name="connsiteX66" fmla="*/ 76350 w 213997"/>
                  <a:gd name="connsiteY66" fmla="*/ 158190 h 265018"/>
                  <a:gd name="connsiteX67" fmla="*/ 73263 w 213997"/>
                  <a:gd name="connsiteY67" fmla="*/ 161957 h 265018"/>
                  <a:gd name="connsiteX68" fmla="*/ 77584 w 213997"/>
                  <a:gd name="connsiteY68" fmla="*/ 167576 h 265018"/>
                  <a:gd name="connsiteX69" fmla="*/ 76967 w 213997"/>
                  <a:gd name="connsiteY69" fmla="*/ 177578 h 265018"/>
                  <a:gd name="connsiteX70" fmla="*/ 70175 w 213997"/>
                  <a:gd name="connsiteY70" fmla="*/ 183814 h 265018"/>
                  <a:gd name="connsiteX71" fmla="*/ 81290 w 213997"/>
                  <a:gd name="connsiteY71" fmla="*/ 196904 h 265018"/>
                  <a:gd name="connsiteX72" fmla="*/ 91786 w 213997"/>
                  <a:gd name="connsiteY72" fmla="*/ 204375 h 265018"/>
                  <a:gd name="connsiteX73" fmla="*/ 93021 w 213997"/>
                  <a:gd name="connsiteY73" fmla="*/ 213143 h 265018"/>
                  <a:gd name="connsiteX74" fmla="*/ 92403 w 213997"/>
                  <a:gd name="connsiteY74" fmla="*/ 218145 h 265018"/>
                  <a:gd name="connsiteX75" fmla="*/ 88699 w 213997"/>
                  <a:gd name="connsiteY75" fmla="*/ 226233 h 265018"/>
                  <a:gd name="connsiteX76" fmla="*/ 102344 w 213997"/>
                  <a:gd name="connsiteY76" fmla="*/ 232469 h 265018"/>
                  <a:gd name="connsiteX77" fmla="*/ 107284 w 213997"/>
                  <a:gd name="connsiteY77" fmla="*/ 229999 h 265018"/>
                  <a:gd name="connsiteX78" fmla="*/ 108519 w 213997"/>
                  <a:gd name="connsiteY78" fmla="*/ 223763 h 265018"/>
                  <a:gd name="connsiteX79" fmla="*/ 113458 w 213997"/>
                  <a:gd name="connsiteY79" fmla="*/ 219380 h 265018"/>
                  <a:gd name="connsiteX80" fmla="*/ 123955 w 213997"/>
                  <a:gd name="connsiteY80" fmla="*/ 220614 h 265018"/>
                  <a:gd name="connsiteX81" fmla="*/ 128895 w 213997"/>
                  <a:gd name="connsiteY81" fmla="*/ 219997 h 265018"/>
                  <a:gd name="connsiteX82" fmla="*/ 138156 w 213997"/>
                  <a:gd name="connsiteY82" fmla="*/ 226233 h 265018"/>
                  <a:gd name="connsiteX83" fmla="*/ 135686 w 213997"/>
                  <a:gd name="connsiteY83" fmla="*/ 233704 h 265018"/>
                  <a:gd name="connsiteX84" fmla="*/ 132599 w 213997"/>
                  <a:gd name="connsiteY84" fmla="*/ 232469 h 265018"/>
                  <a:gd name="connsiteX85" fmla="*/ 120806 w 213997"/>
                  <a:gd name="connsiteY85" fmla="*/ 228703 h 265018"/>
                  <a:gd name="connsiteX86" fmla="*/ 120188 w 213997"/>
                  <a:gd name="connsiteY86" fmla="*/ 236791 h 265018"/>
                  <a:gd name="connsiteX87" fmla="*/ 118337 w 213997"/>
                  <a:gd name="connsiteY87" fmla="*/ 241793 h 265018"/>
                  <a:gd name="connsiteX88" fmla="*/ 122041 w 213997"/>
                  <a:gd name="connsiteY88" fmla="*/ 249881 h 265018"/>
                  <a:gd name="connsiteX89" fmla="*/ 124511 w 213997"/>
                  <a:gd name="connsiteY89" fmla="*/ 254265 h 265018"/>
                  <a:gd name="connsiteX90" fmla="*/ 128833 w 213997"/>
                  <a:gd name="connsiteY90" fmla="*/ 261119 h 265018"/>
                  <a:gd name="connsiteX91" fmla="*/ 138095 w 213997"/>
                  <a:gd name="connsiteY91" fmla="*/ 253648 h 265018"/>
                  <a:gd name="connsiteX92" fmla="*/ 147356 w 213997"/>
                  <a:gd name="connsiteY92" fmla="*/ 250499 h 265018"/>
                  <a:gd name="connsiteX93" fmla="*/ 139329 w 213997"/>
                  <a:gd name="connsiteY93" fmla="*/ 242410 h 265018"/>
                  <a:gd name="connsiteX94" fmla="*/ 139329 w 213997"/>
                  <a:gd name="connsiteY94" fmla="*/ 237409 h 265018"/>
                  <a:gd name="connsiteX95" fmla="*/ 143034 w 213997"/>
                  <a:gd name="connsiteY95" fmla="*/ 228641 h 265018"/>
                  <a:gd name="connsiteX96" fmla="*/ 145504 w 213997"/>
                  <a:gd name="connsiteY96" fmla="*/ 228024 h 265018"/>
                  <a:gd name="connsiteX97" fmla="*/ 144269 w 213997"/>
                  <a:gd name="connsiteY97" fmla="*/ 221170 h 265018"/>
                  <a:gd name="connsiteX98" fmla="*/ 136860 w 213997"/>
                  <a:gd name="connsiteY98" fmla="*/ 218021 h 265018"/>
                  <a:gd name="connsiteX99" fmla="*/ 126980 w 213997"/>
                  <a:gd name="connsiteY99" fmla="*/ 206166 h 265018"/>
                  <a:gd name="connsiteX100" fmla="*/ 115805 w 213997"/>
                  <a:gd name="connsiteY100" fmla="*/ 191162 h 265018"/>
                  <a:gd name="connsiteX101" fmla="*/ 115188 w 213997"/>
                  <a:gd name="connsiteY101" fmla="*/ 186161 h 265018"/>
                  <a:gd name="connsiteX102" fmla="*/ 115805 w 213997"/>
                  <a:gd name="connsiteY102" fmla="*/ 175540 h 265018"/>
                  <a:gd name="connsiteX103" fmla="*/ 115805 w 213997"/>
                  <a:gd name="connsiteY103" fmla="*/ 168069 h 265018"/>
                  <a:gd name="connsiteX104" fmla="*/ 107160 w 213997"/>
                  <a:gd name="connsiteY104" fmla="*/ 159981 h 265018"/>
                  <a:gd name="connsiteX105" fmla="*/ 91045 w 213997"/>
                  <a:gd name="connsiteY105" fmla="*/ 139358 h 265018"/>
                  <a:gd name="connsiteX106" fmla="*/ 83636 w 213997"/>
                  <a:gd name="connsiteY106" fmla="*/ 129355 h 265018"/>
                  <a:gd name="connsiteX107" fmla="*/ 90428 w 213997"/>
                  <a:gd name="connsiteY107" fmla="*/ 127503 h 265018"/>
                  <a:gd name="connsiteX108" fmla="*/ 98454 w 213997"/>
                  <a:gd name="connsiteY108" fmla="*/ 123119 h 265018"/>
                  <a:gd name="connsiteX109" fmla="*/ 105247 w 213997"/>
                  <a:gd name="connsiteY109" fmla="*/ 119970 h 265018"/>
                  <a:gd name="connsiteX110" fmla="*/ 133711 w 213997"/>
                  <a:gd name="connsiteY110" fmla="*/ 94408 h 265018"/>
                  <a:gd name="connsiteX111" fmla="*/ 146122 w 213997"/>
                  <a:gd name="connsiteY111" fmla="*/ 94408 h 265018"/>
                  <a:gd name="connsiteX112" fmla="*/ 152296 w 213997"/>
                  <a:gd name="connsiteY112" fmla="*/ 94408 h 265018"/>
                  <a:gd name="connsiteX113" fmla="*/ 151678 w 213997"/>
                  <a:gd name="connsiteY113" fmla="*/ 85023 h 265018"/>
                  <a:gd name="connsiteX114" fmla="*/ 149209 w 213997"/>
                  <a:gd name="connsiteY114" fmla="*/ 81874 h 265018"/>
                  <a:gd name="connsiteX115" fmla="*/ 141182 w 213997"/>
                  <a:gd name="connsiteY115" fmla="*/ 81256 h 265018"/>
                  <a:gd name="connsiteX116" fmla="*/ 131920 w 213997"/>
                  <a:gd name="connsiteY116" fmla="*/ 86875 h 265018"/>
                  <a:gd name="connsiteX117" fmla="*/ 112100 w 213997"/>
                  <a:gd name="connsiteY117" fmla="*/ 94964 h 265018"/>
                  <a:gd name="connsiteX118" fmla="*/ 97837 w 213997"/>
                  <a:gd name="connsiteY118" fmla="*/ 94346 h 265018"/>
                  <a:gd name="connsiteX119" fmla="*/ 94750 w 213997"/>
                  <a:gd name="connsiteY119" fmla="*/ 91197 h 265018"/>
                  <a:gd name="connsiteX120" fmla="*/ 78017 w 213997"/>
                  <a:gd name="connsiteY120" fmla="*/ 112437 h 265018"/>
                  <a:gd name="connsiteX121" fmla="*/ 74930 w 213997"/>
                  <a:gd name="connsiteY121" fmla="*/ 112437 h 265018"/>
                  <a:gd name="connsiteX122" fmla="*/ 61284 w 213997"/>
                  <a:gd name="connsiteY122" fmla="*/ 108671 h 265018"/>
                  <a:gd name="connsiteX123" fmla="*/ 57579 w 213997"/>
                  <a:gd name="connsiteY123" fmla="*/ 104287 h 265018"/>
                  <a:gd name="connsiteX124" fmla="*/ 50787 w 213997"/>
                  <a:gd name="connsiteY124" fmla="*/ 92432 h 265018"/>
                  <a:gd name="connsiteX125" fmla="*/ 40908 w 213997"/>
                  <a:gd name="connsiteY125" fmla="*/ 79960 h 265018"/>
                  <a:gd name="connsiteX126" fmla="*/ 41526 w 213997"/>
                  <a:gd name="connsiteY126" fmla="*/ 63103 h 265018"/>
                  <a:gd name="connsiteX127" fmla="*/ 55171 w 213997"/>
                  <a:gd name="connsiteY127" fmla="*/ 41863 h 265018"/>
                  <a:gd name="connsiteX128" fmla="*/ 65051 w 213997"/>
                  <a:gd name="connsiteY128" fmla="*/ 41245 h 265018"/>
                  <a:gd name="connsiteX129" fmla="*/ 90428 w 213997"/>
                  <a:gd name="connsiteY129" fmla="*/ 45630 h 265018"/>
                  <a:gd name="connsiteX130" fmla="*/ 97837 w 213997"/>
                  <a:gd name="connsiteY130" fmla="*/ 41863 h 265018"/>
                  <a:gd name="connsiteX131" fmla="*/ 126918 w 213997"/>
                  <a:gd name="connsiteY131" fmla="*/ 46247 h 265018"/>
                  <a:gd name="connsiteX132" fmla="*/ 131241 w 213997"/>
                  <a:gd name="connsiteY132" fmla="*/ 41863 h 265018"/>
                  <a:gd name="connsiteX133" fmla="*/ 140503 w 213997"/>
                  <a:gd name="connsiteY133" fmla="*/ 45630 h 265018"/>
                  <a:gd name="connsiteX134" fmla="*/ 144207 w 213997"/>
                  <a:gd name="connsiteY134" fmla="*/ 45630 h 265018"/>
                  <a:gd name="connsiteX135" fmla="*/ 172054 w 213997"/>
                  <a:gd name="connsiteY135" fmla="*/ 49396 h 265018"/>
                  <a:gd name="connsiteX136" fmla="*/ 192491 w 213997"/>
                  <a:gd name="connsiteY136" fmla="*/ 40011 h 265018"/>
                  <a:gd name="connsiteX137" fmla="*/ 197431 w 213997"/>
                  <a:gd name="connsiteY137" fmla="*/ 30008 h 265018"/>
                  <a:gd name="connsiteX138" fmla="*/ 211695 w 213997"/>
                  <a:gd name="connsiteY138" fmla="*/ 6298 h 265018"/>
                  <a:gd name="connsiteX139" fmla="*/ 212929 w 213997"/>
                  <a:gd name="connsiteY139" fmla="*/ 62 h 26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213997" h="265018">
                    <a:moveTo>
                      <a:pt x="86414" y="162327"/>
                    </a:moveTo>
                    <a:cubicBezTo>
                      <a:pt x="86414" y="162327"/>
                      <a:pt x="83327" y="152324"/>
                      <a:pt x="90119" y="152324"/>
                    </a:cubicBezTo>
                    <a:cubicBezTo>
                      <a:pt x="90119" y="152324"/>
                      <a:pt x="102530" y="150472"/>
                      <a:pt x="97529" y="159178"/>
                    </a:cubicBezTo>
                    <a:cubicBezTo>
                      <a:pt x="97529" y="159178"/>
                      <a:pt x="92589" y="157943"/>
                      <a:pt x="89501" y="167267"/>
                    </a:cubicBezTo>
                    <a:cubicBezTo>
                      <a:pt x="89501" y="167267"/>
                      <a:pt x="83327" y="169119"/>
                      <a:pt x="82710" y="164797"/>
                    </a:cubicBezTo>
                    <a:cubicBezTo>
                      <a:pt x="82710" y="164797"/>
                      <a:pt x="83944" y="162327"/>
                      <a:pt x="86414" y="162327"/>
                    </a:cubicBezTo>
                    <a:close/>
                    <a:moveTo>
                      <a:pt x="127289" y="250313"/>
                    </a:moveTo>
                    <a:cubicBezTo>
                      <a:pt x="127289" y="250313"/>
                      <a:pt x="123585" y="240928"/>
                      <a:pt x="130994" y="239693"/>
                    </a:cubicBezTo>
                    <a:cubicBezTo>
                      <a:pt x="130994" y="239693"/>
                      <a:pt x="134698" y="233457"/>
                      <a:pt x="134698" y="239076"/>
                    </a:cubicBezTo>
                    <a:cubicBezTo>
                      <a:pt x="134698" y="239076"/>
                      <a:pt x="132229" y="253462"/>
                      <a:pt x="127289" y="250313"/>
                    </a:cubicBezTo>
                    <a:close/>
                    <a:moveTo>
                      <a:pt x="212744" y="0"/>
                    </a:moveTo>
                    <a:cubicBezTo>
                      <a:pt x="204099" y="0"/>
                      <a:pt x="205335" y="3766"/>
                      <a:pt x="205335" y="3766"/>
                    </a:cubicBezTo>
                    <a:cubicBezTo>
                      <a:pt x="197308" y="3766"/>
                      <a:pt x="202248" y="10003"/>
                      <a:pt x="202248" y="10003"/>
                    </a:cubicBezTo>
                    <a:cubicBezTo>
                      <a:pt x="194838" y="10620"/>
                      <a:pt x="193603" y="18770"/>
                      <a:pt x="193603" y="18770"/>
                    </a:cubicBezTo>
                    <a:cubicBezTo>
                      <a:pt x="186194" y="19388"/>
                      <a:pt x="171931" y="33774"/>
                      <a:pt x="171931" y="33774"/>
                    </a:cubicBezTo>
                    <a:lnTo>
                      <a:pt x="166373" y="33774"/>
                    </a:lnTo>
                    <a:cubicBezTo>
                      <a:pt x="163904" y="28156"/>
                      <a:pt x="150875" y="31305"/>
                      <a:pt x="150875" y="31305"/>
                    </a:cubicBezTo>
                    <a:lnTo>
                      <a:pt x="146554" y="28156"/>
                    </a:lnTo>
                    <a:cubicBezTo>
                      <a:pt x="142232" y="21919"/>
                      <a:pt x="136057" y="34392"/>
                      <a:pt x="136057" y="34392"/>
                    </a:cubicBezTo>
                    <a:lnTo>
                      <a:pt x="131735" y="33774"/>
                    </a:lnTo>
                    <a:cubicBezTo>
                      <a:pt x="131117" y="25686"/>
                      <a:pt x="122473" y="28156"/>
                      <a:pt x="122473" y="28156"/>
                    </a:cubicBezTo>
                    <a:cubicBezTo>
                      <a:pt x="122473" y="22537"/>
                      <a:pt x="90921" y="25686"/>
                      <a:pt x="90921" y="25686"/>
                    </a:cubicBezTo>
                    <a:cubicBezTo>
                      <a:pt x="86600" y="11979"/>
                      <a:pt x="82277" y="18215"/>
                      <a:pt x="82277" y="18215"/>
                    </a:cubicBezTo>
                    <a:lnTo>
                      <a:pt x="79807" y="18215"/>
                    </a:lnTo>
                    <a:cubicBezTo>
                      <a:pt x="79807" y="15066"/>
                      <a:pt x="77338" y="15745"/>
                      <a:pt x="77338" y="15745"/>
                    </a:cubicBezTo>
                    <a:cubicBezTo>
                      <a:pt x="63692" y="13893"/>
                      <a:pt x="68076" y="22598"/>
                      <a:pt x="68076" y="22598"/>
                    </a:cubicBezTo>
                    <a:cubicBezTo>
                      <a:pt x="63136" y="25747"/>
                      <a:pt x="62519" y="31984"/>
                      <a:pt x="62519" y="31984"/>
                    </a:cubicBezTo>
                    <a:lnTo>
                      <a:pt x="52640" y="31984"/>
                    </a:lnTo>
                    <a:cubicBezTo>
                      <a:pt x="49553" y="21981"/>
                      <a:pt x="46466" y="32601"/>
                      <a:pt x="46466" y="32601"/>
                    </a:cubicBezTo>
                    <a:cubicBezTo>
                      <a:pt x="39056" y="33219"/>
                      <a:pt x="42760" y="43839"/>
                      <a:pt x="42760" y="43839"/>
                    </a:cubicBezTo>
                    <a:cubicBezTo>
                      <a:pt x="35968" y="43221"/>
                      <a:pt x="35351" y="49458"/>
                      <a:pt x="35351" y="49458"/>
                    </a:cubicBezTo>
                    <a:cubicBezTo>
                      <a:pt x="29177" y="56311"/>
                      <a:pt x="38438" y="57546"/>
                      <a:pt x="38438" y="57546"/>
                    </a:cubicBezTo>
                    <a:cubicBezTo>
                      <a:pt x="38438" y="71933"/>
                      <a:pt x="31647" y="62548"/>
                      <a:pt x="31647" y="62548"/>
                    </a:cubicBezTo>
                    <a:cubicBezTo>
                      <a:pt x="23002" y="65697"/>
                      <a:pt x="32881" y="66932"/>
                      <a:pt x="32881" y="66932"/>
                    </a:cubicBezTo>
                    <a:cubicBezTo>
                      <a:pt x="32264" y="75699"/>
                      <a:pt x="35351" y="86257"/>
                      <a:pt x="35351" y="86257"/>
                    </a:cubicBezTo>
                    <a:cubicBezTo>
                      <a:pt x="38438" y="96878"/>
                      <a:pt x="31029" y="88727"/>
                      <a:pt x="31029" y="88727"/>
                    </a:cubicBezTo>
                    <a:cubicBezTo>
                      <a:pt x="25472" y="87492"/>
                      <a:pt x="19853" y="103731"/>
                      <a:pt x="19853" y="103731"/>
                    </a:cubicBezTo>
                    <a:cubicBezTo>
                      <a:pt x="12444" y="112499"/>
                      <a:pt x="21088" y="126206"/>
                      <a:pt x="21088" y="126206"/>
                    </a:cubicBezTo>
                    <a:lnTo>
                      <a:pt x="21088" y="129973"/>
                    </a:lnTo>
                    <a:cubicBezTo>
                      <a:pt x="11827" y="133122"/>
                      <a:pt x="13061" y="146212"/>
                      <a:pt x="13061" y="146212"/>
                    </a:cubicBezTo>
                    <a:lnTo>
                      <a:pt x="9974" y="153683"/>
                    </a:lnTo>
                    <a:cubicBezTo>
                      <a:pt x="-7994" y="154918"/>
                      <a:pt x="3800" y="163686"/>
                      <a:pt x="3800" y="163686"/>
                    </a:cubicBezTo>
                    <a:lnTo>
                      <a:pt x="3182" y="169304"/>
                    </a:lnTo>
                    <a:cubicBezTo>
                      <a:pt x="-4228" y="172453"/>
                      <a:pt x="3800" y="179307"/>
                      <a:pt x="3800" y="179307"/>
                    </a:cubicBezTo>
                    <a:lnTo>
                      <a:pt x="2565" y="182456"/>
                    </a:lnTo>
                    <a:cubicBezTo>
                      <a:pt x="3800" y="194928"/>
                      <a:pt x="9974" y="184926"/>
                      <a:pt x="9974" y="184926"/>
                    </a:cubicBezTo>
                    <a:lnTo>
                      <a:pt x="24237" y="184926"/>
                    </a:lnTo>
                    <a:lnTo>
                      <a:pt x="26707" y="188692"/>
                    </a:lnTo>
                    <a:lnTo>
                      <a:pt x="24237" y="189309"/>
                    </a:lnTo>
                    <a:cubicBezTo>
                      <a:pt x="19915" y="199312"/>
                      <a:pt x="29177" y="203696"/>
                      <a:pt x="29177" y="203696"/>
                    </a:cubicBezTo>
                    <a:lnTo>
                      <a:pt x="29794" y="224319"/>
                    </a:lnTo>
                    <a:cubicBezTo>
                      <a:pt x="15531" y="226789"/>
                      <a:pt x="24237" y="231790"/>
                      <a:pt x="24237" y="231790"/>
                    </a:cubicBezTo>
                    <a:cubicBezTo>
                      <a:pt x="29177" y="231790"/>
                      <a:pt x="23619" y="238026"/>
                      <a:pt x="23619" y="238026"/>
                    </a:cubicBezTo>
                    <a:lnTo>
                      <a:pt x="21150" y="241793"/>
                    </a:lnTo>
                    <a:cubicBezTo>
                      <a:pt x="14975" y="249881"/>
                      <a:pt x="25472" y="261798"/>
                      <a:pt x="25472" y="261798"/>
                    </a:cubicBezTo>
                    <a:cubicBezTo>
                      <a:pt x="32881" y="270566"/>
                      <a:pt x="37266" y="258649"/>
                      <a:pt x="37266" y="258649"/>
                    </a:cubicBezTo>
                    <a:lnTo>
                      <a:pt x="51528" y="258649"/>
                    </a:lnTo>
                    <a:cubicBezTo>
                      <a:pt x="62025" y="254883"/>
                      <a:pt x="49058" y="244942"/>
                      <a:pt x="49058" y="244942"/>
                    </a:cubicBezTo>
                    <a:lnTo>
                      <a:pt x="48441" y="234939"/>
                    </a:lnTo>
                    <a:cubicBezTo>
                      <a:pt x="60852" y="233704"/>
                      <a:pt x="52764" y="222467"/>
                      <a:pt x="52764" y="222467"/>
                    </a:cubicBezTo>
                    <a:lnTo>
                      <a:pt x="52146" y="196904"/>
                    </a:lnTo>
                    <a:cubicBezTo>
                      <a:pt x="57085" y="188816"/>
                      <a:pt x="50911" y="185049"/>
                      <a:pt x="50911" y="185049"/>
                    </a:cubicBezTo>
                    <a:cubicBezTo>
                      <a:pt x="52764" y="175046"/>
                      <a:pt x="47206" y="169428"/>
                      <a:pt x="47206" y="169428"/>
                    </a:cubicBezTo>
                    <a:lnTo>
                      <a:pt x="47206" y="165661"/>
                    </a:lnTo>
                    <a:cubicBezTo>
                      <a:pt x="53381" y="162512"/>
                      <a:pt x="60852" y="154424"/>
                      <a:pt x="60852" y="154424"/>
                    </a:cubicBezTo>
                    <a:cubicBezTo>
                      <a:pt x="70113" y="151275"/>
                      <a:pt x="76967" y="155041"/>
                      <a:pt x="76967" y="155041"/>
                    </a:cubicBezTo>
                    <a:lnTo>
                      <a:pt x="76350" y="158190"/>
                    </a:lnTo>
                    <a:cubicBezTo>
                      <a:pt x="67088" y="159425"/>
                      <a:pt x="73263" y="161957"/>
                      <a:pt x="73263" y="161957"/>
                    </a:cubicBezTo>
                    <a:cubicBezTo>
                      <a:pt x="82524" y="161957"/>
                      <a:pt x="77584" y="167576"/>
                      <a:pt x="77584" y="167576"/>
                    </a:cubicBezTo>
                    <a:lnTo>
                      <a:pt x="76967" y="177578"/>
                    </a:lnTo>
                    <a:cubicBezTo>
                      <a:pt x="72028" y="177578"/>
                      <a:pt x="70175" y="183814"/>
                      <a:pt x="70175" y="183814"/>
                    </a:cubicBezTo>
                    <a:cubicBezTo>
                      <a:pt x="74497" y="192582"/>
                      <a:pt x="81290" y="196904"/>
                      <a:pt x="81290" y="196904"/>
                    </a:cubicBezTo>
                    <a:cubicBezTo>
                      <a:pt x="84377" y="202523"/>
                      <a:pt x="91786" y="204375"/>
                      <a:pt x="91786" y="204375"/>
                    </a:cubicBezTo>
                    <a:cubicBezTo>
                      <a:pt x="101048" y="204993"/>
                      <a:pt x="93021" y="213143"/>
                      <a:pt x="93021" y="213143"/>
                    </a:cubicBezTo>
                    <a:lnTo>
                      <a:pt x="92403" y="218145"/>
                    </a:lnTo>
                    <a:cubicBezTo>
                      <a:pt x="86846" y="218762"/>
                      <a:pt x="88699" y="226233"/>
                      <a:pt x="88699" y="226233"/>
                    </a:cubicBezTo>
                    <a:cubicBezTo>
                      <a:pt x="91169" y="233087"/>
                      <a:pt x="102344" y="232469"/>
                      <a:pt x="102344" y="232469"/>
                    </a:cubicBezTo>
                    <a:cubicBezTo>
                      <a:pt x="114138" y="237471"/>
                      <a:pt x="107284" y="229999"/>
                      <a:pt x="107284" y="229999"/>
                    </a:cubicBezTo>
                    <a:lnTo>
                      <a:pt x="108519" y="223763"/>
                    </a:lnTo>
                    <a:cubicBezTo>
                      <a:pt x="110371" y="222528"/>
                      <a:pt x="113458" y="219380"/>
                      <a:pt x="113458" y="219380"/>
                    </a:cubicBezTo>
                    <a:lnTo>
                      <a:pt x="123955" y="220614"/>
                    </a:lnTo>
                    <a:cubicBezTo>
                      <a:pt x="125190" y="212526"/>
                      <a:pt x="128895" y="219997"/>
                      <a:pt x="128895" y="219997"/>
                    </a:cubicBezTo>
                    <a:cubicBezTo>
                      <a:pt x="136921" y="218145"/>
                      <a:pt x="138156" y="226233"/>
                      <a:pt x="138156" y="226233"/>
                    </a:cubicBezTo>
                    <a:cubicBezTo>
                      <a:pt x="140626" y="230617"/>
                      <a:pt x="135686" y="233704"/>
                      <a:pt x="135686" y="233704"/>
                    </a:cubicBezTo>
                    <a:lnTo>
                      <a:pt x="132599" y="232469"/>
                    </a:lnTo>
                    <a:cubicBezTo>
                      <a:pt x="133834" y="225615"/>
                      <a:pt x="120806" y="228703"/>
                      <a:pt x="120806" y="228703"/>
                    </a:cubicBezTo>
                    <a:cubicBezTo>
                      <a:pt x="109692" y="231173"/>
                      <a:pt x="120188" y="236791"/>
                      <a:pt x="120188" y="236791"/>
                    </a:cubicBezTo>
                    <a:lnTo>
                      <a:pt x="118337" y="241793"/>
                    </a:lnTo>
                    <a:cubicBezTo>
                      <a:pt x="109692" y="247412"/>
                      <a:pt x="122041" y="249881"/>
                      <a:pt x="122041" y="249881"/>
                    </a:cubicBezTo>
                    <a:lnTo>
                      <a:pt x="124511" y="254265"/>
                    </a:lnTo>
                    <a:lnTo>
                      <a:pt x="128833" y="261119"/>
                    </a:lnTo>
                    <a:cubicBezTo>
                      <a:pt x="138095" y="270504"/>
                      <a:pt x="138095" y="253648"/>
                      <a:pt x="138095" y="253648"/>
                    </a:cubicBezTo>
                    <a:cubicBezTo>
                      <a:pt x="147356" y="254265"/>
                      <a:pt x="147356" y="250499"/>
                      <a:pt x="147356" y="250499"/>
                    </a:cubicBezTo>
                    <a:cubicBezTo>
                      <a:pt x="147356" y="243028"/>
                      <a:pt x="139329" y="242410"/>
                      <a:pt x="139329" y="242410"/>
                    </a:cubicBezTo>
                    <a:lnTo>
                      <a:pt x="139329" y="237409"/>
                    </a:lnTo>
                    <a:cubicBezTo>
                      <a:pt x="143034" y="236174"/>
                      <a:pt x="143034" y="228641"/>
                      <a:pt x="143034" y="228641"/>
                    </a:cubicBezTo>
                    <a:lnTo>
                      <a:pt x="145504" y="228024"/>
                    </a:lnTo>
                    <a:cubicBezTo>
                      <a:pt x="149209" y="225554"/>
                      <a:pt x="144269" y="221170"/>
                      <a:pt x="144269" y="221170"/>
                    </a:cubicBezTo>
                    <a:cubicBezTo>
                      <a:pt x="143652" y="218700"/>
                      <a:pt x="136860" y="218021"/>
                      <a:pt x="136860" y="218021"/>
                    </a:cubicBezTo>
                    <a:cubicBezTo>
                      <a:pt x="138095" y="204931"/>
                      <a:pt x="126980" y="206166"/>
                      <a:pt x="126980" y="206166"/>
                    </a:cubicBezTo>
                    <a:cubicBezTo>
                      <a:pt x="126980" y="194928"/>
                      <a:pt x="115805" y="191162"/>
                      <a:pt x="115805" y="191162"/>
                    </a:cubicBezTo>
                    <a:cubicBezTo>
                      <a:pt x="109630" y="189309"/>
                      <a:pt x="115188" y="186161"/>
                      <a:pt x="115188" y="186161"/>
                    </a:cubicBezTo>
                    <a:lnTo>
                      <a:pt x="115805" y="175540"/>
                    </a:lnTo>
                    <a:cubicBezTo>
                      <a:pt x="126301" y="173688"/>
                      <a:pt x="115805" y="168069"/>
                      <a:pt x="115805" y="168069"/>
                    </a:cubicBezTo>
                    <a:cubicBezTo>
                      <a:pt x="115188" y="160598"/>
                      <a:pt x="107160" y="159981"/>
                      <a:pt x="107160" y="159981"/>
                    </a:cubicBezTo>
                    <a:cubicBezTo>
                      <a:pt x="105308" y="136271"/>
                      <a:pt x="91045" y="139358"/>
                      <a:pt x="91045" y="139358"/>
                    </a:cubicBezTo>
                    <a:cubicBezTo>
                      <a:pt x="91045" y="133122"/>
                      <a:pt x="83636" y="129355"/>
                      <a:pt x="83636" y="129355"/>
                    </a:cubicBezTo>
                    <a:cubicBezTo>
                      <a:pt x="78079" y="119353"/>
                      <a:pt x="90428" y="127503"/>
                      <a:pt x="90428" y="127503"/>
                    </a:cubicBezTo>
                    <a:cubicBezTo>
                      <a:pt x="97837" y="136888"/>
                      <a:pt x="98454" y="123119"/>
                      <a:pt x="98454" y="123119"/>
                    </a:cubicBezTo>
                    <a:cubicBezTo>
                      <a:pt x="102777" y="123119"/>
                      <a:pt x="105247" y="119970"/>
                      <a:pt x="105247" y="119970"/>
                    </a:cubicBezTo>
                    <a:cubicBezTo>
                      <a:pt x="120744" y="120588"/>
                      <a:pt x="133711" y="94408"/>
                      <a:pt x="133711" y="94408"/>
                    </a:cubicBezTo>
                    <a:lnTo>
                      <a:pt x="146122" y="94408"/>
                    </a:lnTo>
                    <a:cubicBezTo>
                      <a:pt x="147974" y="106880"/>
                      <a:pt x="152296" y="94408"/>
                      <a:pt x="152296" y="94408"/>
                    </a:cubicBezTo>
                    <a:cubicBezTo>
                      <a:pt x="157853" y="88789"/>
                      <a:pt x="151678" y="85023"/>
                      <a:pt x="151678" y="85023"/>
                    </a:cubicBezTo>
                    <a:lnTo>
                      <a:pt x="149209" y="81874"/>
                    </a:lnTo>
                    <a:cubicBezTo>
                      <a:pt x="147356" y="76872"/>
                      <a:pt x="141182" y="81256"/>
                      <a:pt x="141182" y="81256"/>
                    </a:cubicBezTo>
                    <a:cubicBezTo>
                      <a:pt x="131303" y="81256"/>
                      <a:pt x="131920" y="86875"/>
                      <a:pt x="131920" y="86875"/>
                    </a:cubicBezTo>
                    <a:cubicBezTo>
                      <a:pt x="109630" y="86257"/>
                      <a:pt x="112100" y="94964"/>
                      <a:pt x="112100" y="94964"/>
                    </a:cubicBezTo>
                    <a:lnTo>
                      <a:pt x="97837" y="94346"/>
                    </a:lnTo>
                    <a:cubicBezTo>
                      <a:pt x="99072" y="91876"/>
                      <a:pt x="94750" y="91197"/>
                      <a:pt x="94750" y="91197"/>
                    </a:cubicBezTo>
                    <a:cubicBezTo>
                      <a:pt x="81722" y="92432"/>
                      <a:pt x="78017" y="112437"/>
                      <a:pt x="78017" y="112437"/>
                    </a:cubicBezTo>
                    <a:lnTo>
                      <a:pt x="74930" y="112437"/>
                    </a:lnTo>
                    <a:cubicBezTo>
                      <a:pt x="74930" y="108053"/>
                      <a:pt x="61284" y="108671"/>
                      <a:pt x="61284" y="108671"/>
                    </a:cubicBezTo>
                    <a:cubicBezTo>
                      <a:pt x="61284" y="104287"/>
                      <a:pt x="57579" y="104287"/>
                      <a:pt x="57579" y="104287"/>
                    </a:cubicBezTo>
                    <a:cubicBezTo>
                      <a:pt x="58814" y="92432"/>
                      <a:pt x="50787" y="92432"/>
                      <a:pt x="50787" y="92432"/>
                    </a:cubicBezTo>
                    <a:cubicBezTo>
                      <a:pt x="45230" y="91815"/>
                      <a:pt x="40908" y="79960"/>
                      <a:pt x="40908" y="79960"/>
                    </a:cubicBezTo>
                    <a:lnTo>
                      <a:pt x="41526" y="63103"/>
                    </a:lnTo>
                    <a:cubicBezTo>
                      <a:pt x="42760" y="46247"/>
                      <a:pt x="55171" y="41863"/>
                      <a:pt x="55171" y="41863"/>
                    </a:cubicBezTo>
                    <a:lnTo>
                      <a:pt x="65051" y="41245"/>
                    </a:lnTo>
                    <a:cubicBezTo>
                      <a:pt x="65668" y="50631"/>
                      <a:pt x="90428" y="45630"/>
                      <a:pt x="90428" y="45630"/>
                    </a:cubicBezTo>
                    <a:cubicBezTo>
                      <a:pt x="91045" y="38776"/>
                      <a:pt x="97837" y="41863"/>
                      <a:pt x="97837" y="41863"/>
                    </a:cubicBezTo>
                    <a:cubicBezTo>
                      <a:pt x="97837" y="50631"/>
                      <a:pt x="126918" y="46247"/>
                      <a:pt x="126918" y="46247"/>
                    </a:cubicBezTo>
                    <a:cubicBezTo>
                      <a:pt x="128771" y="38158"/>
                      <a:pt x="131241" y="41863"/>
                      <a:pt x="131241" y="41863"/>
                    </a:cubicBezTo>
                    <a:cubicBezTo>
                      <a:pt x="130624" y="49334"/>
                      <a:pt x="140503" y="45630"/>
                      <a:pt x="140503" y="45630"/>
                    </a:cubicBezTo>
                    <a:cubicBezTo>
                      <a:pt x="141120" y="37541"/>
                      <a:pt x="144207" y="45630"/>
                      <a:pt x="144207" y="45630"/>
                    </a:cubicBezTo>
                    <a:cubicBezTo>
                      <a:pt x="149764" y="58719"/>
                      <a:pt x="172054" y="49396"/>
                      <a:pt x="172054" y="49396"/>
                    </a:cubicBezTo>
                    <a:cubicBezTo>
                      <a:pt x="189404" y="47544"/>
                      <a:pt x="192491" y="40011"/>
                      <a:pt x="192491" y="40011"/>
                    </a:cubicBezTo>
                    <a:lnTo>
                      <a:pt x="197431" y="30008"/>
                    </a:lnTo>
                    <a:cubicBezTo>
                      <a:pt x="207310" y="23772"/>
                      <a:pt x="211695" y="6298"/>
                      <a:pt x="211695" y="6298"/>
                    </a:cubicBezTo>
                    <a:cubicBezTo>
                      <a:pt x="216017" y="2531"/>
                      <a:pt x="212929" y="62"/>
                      <a:pt x="212929" y="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 359">
                <a:extLst>
                  <a:ext uri="{FF2B5EF4-FFF2-40B4-BE49-F238E27FC236}">
                    <a16:creationId xmlns:a16="http://schemas.microsoft.com/office/drawing/2014/main" id="{396E283A-D9FD-6F3C-E7A7-BDF4E9ADC45B}"/>
                  </a:ext>
                </a:extLst>
              </p:cNvPr>
              <p:cNvSpPr/>
              <p:nvPr/>
            </p:nvSpPr>
            <p:spPr>
              <a:xfrm>
                <a:off x="10263173" y="3816635"/>
                <a:ext cx="8626" cy="16808"/>
              </a:xfrm>
              <a:custGeom>
                <a:avLst/>
                <a:gdLst>
                  <a:gd name="connsiteX0" fmla="*/ 3149 w 8626"/>
                  <a:gd name="connsiteY0" fmla="*/ 2360 h 16808"/>
                  <a:gd name="connsiteX1" fmla="*/ 7780 w 8626"/>
                  <a:gd name="connsiteY1" fmla="*/ 2360 h 16808"/>
                  <a:gd name="connsiteX2" fmla="*/ 8459 w 8626"/>
                  <a:gd name="connsiteY2" fmla="*/ 14524 h 16808"/>
                  <a:gd name="connsiteX3" fmla="*/ 6483 w 8626"/>
                  <a:gd name="connsiteY3" fmla="*/ 16808 h 16808"/>
                  <a:gd name="connsiteX4" fmla="*/ 3211 w 8626"/>
                  <a:gd name="connsiteY4" fmla="*/ 13783 h 16808"/>
                  <a:gd name="connsiteX5" fmla="*/ 3211 w 8626"/>
                  <a:gd name="connsiteY5" fmla="*/ 2360 h 16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26" h="16808">
                    <a:moveTo>
                      <a:pt x="3149" y="2360"/>
                    </a:moveTo>
                    <a:cubicBezTo>
                      <a:pt x="3149" y="2360"/>
                      <a:pt x="3149" y="-2950"/>
                      <a:pt x="7780" y="2360"/>
                    </a:cubicBezTo>
                    <a:cubicBezTo>
                      <a:pt x="7780" y="2360"/>
                      <a:pt x="9077" y="10757"/>
                      <a:pt x="8459" y="14524"/>
                    </a:cubicBezTo>
                    <a:cubicBezTo>
                      <a:pt x="7780" y="15265"/>
                      <a:pt x="7162" y="16808"/>
                      <a:pt x="6483" y="16808"/>
                    </a:cubicBezTo>
                    <a:cubicBezTo>
                      <a:pt x="1852" y="16808"/>
                      <a:pt x="3211" y="13783"/>
                      <a:pt x="3211" y="13783"/>
                    </a:cubicBezTo>
                    <a:cubicBezTo>
                      <a:pt x="3211" y="13783"/>
                      <a:pt x="-4013" y="3904"/>
                      <a:pt x="3211" y="23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 360">
                <a:extLst>
                  <a:ext uri="{FF2B5EF4-FFF2-40B4-BE49-F238E27FC236}">
                    <a16:creationId xmlns:a16="http://schemas.microsoft.com/office/drawing/2014/main" id="{F0F74F4A-8126-EC3C-F71B-571B74D0D53F}"/>
                  </a:ext>
                </a:extLst>
              </p:cNvPr>
              <p:cNvSpPr/>
              <p:nvPr/>
            </p:nvSpPr>
            <p:spPr>
              <a:xfrm>
                <a:off x="10302771" y="3782548"/>
                <a:ext cx="11209" cy="8316"/>
              </a:xfrm>
              <a:custGeom>
                <a:avLst/>
                <a:gdLst>
                  <a:gd name="connsiteX0" fmla="*/ 2203 w 11209"/>
                  <a:gd name="connsiteY0" fmla="*/ 6377 h 8316"/>
                  <a:gd name="connsiteX1" fmla="*/ 4735 w 11209"/>
                  <a:gd name="connsiteY1" fmla="*/ 326 h 8316"/>
                  <a:gd name="connsiteX2" fmla="*/ 9180 w 11209"/>
                  <a:gd name="connsiteY2" fmla="*/ 5266 h 8316"/>
                  <a:gd name="connsiteX3" fmla="*/ 2142 w 11209"/>
                  <a:gd name="connsiteY3" fmla="*/ 6377 h 8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09" h="8316">
                    <a:moveTo>
                      <a:pt x="2203" y="6377"/>
                    </a:moveTo>
                    <a:cubicBezTo>
                      <a:pt x="2203" y="6377"/>
                      <a:pt x="-4156" y="326"/>
                      <a:pt x="4735" y="326"/>
                    </a:cubicBezTo>
                    <a:cubicBezTo>
                      <a:pt x="4735" y="326"/>
                      <a:pt x="15602" y="-1897"/>
                      <a:pt x="9180" y="5266"/>
                    </a:cubicBezTo>
                    <a:cubicBezTo>
                      <a:pt x="9180" y="5266"/>
                      <a:pt x="5352" y="11316"/>
                      <a:pt x="2142" y="63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 361">
                <a:extLst>
                  <a:ext uri="{FF2B5EF4-FFF2-40B4-BE49-F238E27FC236}">
                    <a16:creationId xmlns:a16="http://schemas.microsoft.com/office/drawing/2014/main" id="{FEA44814-87ED-0A77-5A7A-80247223B748}"/>
                  </a:ext>
                </a:extLst>
              </p:cNvPr>
              <p:cNvSpPr/>
              <p:nvPr/>
            </p:nvSpPr>
            <p:spPr>
              <a:xfrm>
                <a:off x="10294993" y="3683540"/>
                <a:ext cx="14501" cy="14594"/>
              </a:xfrm>
              <a:custGeom>
                <a:avLst/>
                <a:gdLst>
                  <a:gd name="connsiteX0" fmla="*/ 1831 w 14501"/>
                  <a:gd name="connsiteY0" fmla="*/ 12520 h 14594"/>
                  <a:gd name="connsiteX1" fmla="*/ 3005 w 14501"/>
                  <a:gd name="connsiteY1" fmla="*/ 3752 h 14594"/>
                  <a:gd name="connsiteX2" fmla="*/ 7203 w 14501"/>
                  <a:gd name="connsiteY2" fmla="*/ 2086 h 14594"/>
                  <a:gd name="connsiteX3" fmla="*/ 13810 w 14501"/>
                  <a:gd name="connsiteY3" fmla="*/ 974 h 14594"/>
                  <a:gd name="connsiteX4" fmla="*/ 10228 w 14501"/>
                  <a:gd name="connsiteY4" fmla="*/ 10853 h 14594"/>
                  <a:gd name="connsiteX5" fmla="*/ 1831 w 14501"/>
                  <a:gd name="connsiteY5" fmla="*/ 12520 h 1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01" h="14594">
                    <a:moveTo>
                      <a:pt x="1831" y="12520"/>
                    </a:moveTo>
                    <a:cubicBezTo>
                      <a:pt x="1831" y="12520"/>
                      <a:pt x="-2985" y="5358"/>
                      <a:pt x="3005" y="3752"/>
                    </a:cubicBezTo>
                    <a:lnTo>
                      <a:pt x="7203" y="2086"/>
                    </a:lnTo>
                    <a:cubicBezTo>
                      <a:pt x="7203" y="2086"/>
                      <a:pt x="11402" y="-1743"/>
                      <a:pt x="13810" y="974"/>
                    </a:cubicBezTo>
                    <a:cubicBezTo>
                      <a:pt x="13810" y="974"/>
                      <a:pt x="16835" y="5358"/>
                      <a:pt x="10228" y="10853"/>
                    </a:cubicBezTo>
                    <a:cubicBezTo>
                      <a:pt x="10228" y="10853"/>
                      <a:pt x="4239" y="18015"/>
                      <a:pt x="1831" y="125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 362">
                <a:extLst>
                  <a:ext uri="{FF2B5EF4-FFF2-40B4-BE49-F238E27FC236}">
                    <a16:creationId xmlns:a16="http://schemas.microsoft.com/office/drawing/2014/main" id="{CFCAA755-9395-7A9A-3E30-A4E80BBE6661}"/>
                  </a:ext>
                </a:extLst>
              </p:cNvPr>
              <p:cNvSpPr/>
              <p:nvPr/>
            </p:nvSpPr>
            <p:spPr>
              <a:xfrm>
                <a:off x="10312699" y="3689789"/>
                <a:ext cx="9413" cy="7356"/>
              </a:xfrm>
              <a:custGeom>
                <a:avLst/>
                <a:gdLst>
                  <a:gd name="connsiteX0" fmla="*/ 178 w 9413"/>
                  <a:gd name="connsiteY0" fmla="*/ 5407 h 7356"/>
                  <a:gd name="connsiteX1" fmla="*/ 2400 w 9413"/>
                  <a:gd name="connsiteY1" fmla="*/ 2505 h 7356"/>
                  <a:gd name="connsiteX2" fmla="*/ 9008 w 9413"/>
                  <a:gd name="connsiteY2" fmla="*/ 530 h 7356"/>
                  <a:gd name="connsiteX3" fmla="*/ 240 w 9413"/>
                  <a:gd name="connsiteY3" fmla="*/ 5407 h 7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13" h="7356">
                    <a:moveTo>
                      <a:pt x="178" y="5407"/>
                    </a:moveTo>
                    <a:cubicBezTo>
                      <a:pt x="178" y="5407"/>
                      <a:pt x="-933" y="2011"/>
                      <a:pt x="2400" y="2505"/>
                    </a:cubicBezTo>
                    <a:cubicBezTo>
                      <a:pt x="2400" y="2505"/>
                      <a:pt x="3512" y="-1384"/>
                      <a:pt x="9008" y="530"/>
                    </a:cubicBezTo>
                    <a:cubicBezTo>
                      <a:pt x="9008" y="530"/>
                      <a:pt x="12280" y="11767"/>
                      <a:pt x="240" y="54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 363">
                <a:extLst>
                  <a:ext uri="{FF2B5EF4-FFF2-40B4-BE49-F238E27FC236}">
                    <a16:creationId xmlns:a16="http://schemas.microsoft.com/office/drawing/2014/main" id="{B51F8B52-8748-D52E-D514-585219A6BDB8}"/>
                  </a:ext>
                </a:extLst>
              </p:cNvPr>
              <p:cNvSpPr/>
              <p:nvPr/>
            </p:nvSpPr>
            <p:spPr>
              <a:xfrm>
                <a:off x="10195874" y="3458987"/>
                <a:ext cx="14697" cy="9951"/>
              </a:xfrm>
              <a:custGeom>
                <a:avLst/>
                <a:gdLst>
                  <a:gd name="connsiteX0" fmla="*/ 367 w 14697"/>
                  <a:gd name="connsiteY0" fmla="*/ 9667 h 9951"/>
                  <a:gd name="connsiteX1" fmla="*/ 9012 w 14697"/>
                  <a:gd name="connsiteY1" fmla="*/ 3616 h 9951"/>
                  <a:gd name="connsiteX2" fmla="*/ 14569 w 14697"/>
                  <a:gd name="connsiteY2" fmla="*/ 344 h 9951"/>
                  <a:gd name="connsiteX3" fmla="*/ 367 w 14697"/>
                  <a:gd name="connsiteY3" fmla="*/ 9667 h 9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97" h="9951">
                    <a:moveTo>
                      <a:pt x="367" y="9667"/>
                    </a:moveTo>
                    <a:cubicBezTo>
                      <a:pt x="367" y="9667"/>
                      <a:pt x="-2720" y="3616"/>
                      <a:pt x="9012" y="3616"/>
                    </a:cubicBezTo>
                    <a:cubicBezTo>
                      <a:pt x="9012" y="3616"/>
                      <a:pt x="10247" y="-1324"/>
                      <a:pt x="14569" y="344"/>
                    </a:cubicBezTo>
                    <a:cubicBezTo>
                      <a:pt x="14569" y="344"/>
                      <a:pt x="17039" y="11890"/>
                      <a:pt x="367" y="966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 364">
                <a:extLst>
                  <a:ext uri="{FF2B5EF4-FFF2-40B4-BE49-F238E27FC236}">
                    <a16:creationId xmlns:a16="http://schemas.microsoft.com/office/drawing/2014/main" id="{996BABFA-F18C-CA31-F56F-3B448F4F50B8}"/>
                  </a:ext>
                </a:extLst>
              </p:cNvPr>
              <p:cNvSpPr/>
              <p:nvPr/>
            </p:nvSpPr>
            <p:spPr>
              <a:xfrm>
                <a:off x="10234589" y="3433978"/>
                <a:ext cx="15267" cy="9161"/>
              </a:xfrm>
              <a:custGeom>
                <a:avLst/>
                <a:gdLst>
                  <a:gd name="connsiteX0" fmla="*/ 242 w 15267"/>
                  <a:gd name="connsiteY0" fmla="*/ 7879 h 9161"/>
                  <a:gd name="connsiteX1" fmla="*/ 6664 w 15267"/>
                  <a:gd name="connsiteY1" fmla="*/ 470 h 9161"/>
                  <a:gd name="connsiteX2" fmla="*/ 14691 w 15267"/>
                  <a:gd name="connsiteY2" fmla="*/ 7324 h 9161"/>
                  <a:gd name="connsiteX3" fmla="*/ 9875 w 15267"/>
                  <a:gd name="connsiteY3" fmla="*/ 5718 h 9161"/>
                  <a:gd name="connsiteX4" fmla="*/ 7220 w 15267"/>
                  <a:gd name="connsiteY4" fmla="*/ 8373 h 9161"/>
                  <a:gd name="connsiteX5" fmla="*/ 242 w 15267"/>
                  <a:gd name="connsiteY5" fmla="*/ 7818 h 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67" h="9161">
                    <a:moveTo>
                      <a:pt x="242" y="7879"/>
                    </a:moveTo>
                    <a:cubicBezTo>
                      <a:pt x="242" y="7879"/>
                      <a:pt x="-1919" y="470"/>
                      <a:pt x="6664" y="470"/>
                    </a:cubicBezTo>
                    <a:cubicBezTo>
                      <a:pt x="6664" y="470"/>
                      <a:pt x="17901" y="-2679"/>
                      <a:pt x="14691" y="7324"/>
                    </a:cubicBezTo>
                    <a:cubicBezTo>
                      <a:pt x="14691" y="7324"/>
                      <a:pt x="9875" y="8373"/>
                      <a:pt x="9875" y="5718"/>
                    </a:cubicBezTo>
                    <a:cubicBezTo>
                      <a:pt x="9875" y="5718"/>
                      <a:pt x="7220" y="3063"/>
                      <a:pt x="7220" y="8373"/>
                    </a:cubicBezTo>
                    <a:cubicBezTo>
                      <a:pt x="7220" y="8373"/>
                      <a:pt x="2404" y="10473"/>
                      <a:pt x="242" y="781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 365">
                <a:extLst>
                  <a:ext uri="{FF2B5EF4-FFF2-40B4-BE49-F238E27FC236}">
                    <a16:creationId xmlns:a16="http://schemas.microsoft.com/office/drawing/2014/main" id="{B8CE4B00-63A6-D66C-3DBB-50DD0B5C2E57}"/>
                  </a:ext>
                </a:extLst>
              </p:cNvPr>
              <p:cNvSpPr/>
              <p:nvPr/>
            </p:nvSpPr>
            <p:spPr>
              <a:xfrm>
                <a:off x="10103750" y="3366681"/>
                <a:ext cx="7838" cy="8906"/>
              </a:xfrm>
              <a:custGeom>
                <a:avLst/>
                <a:gdLst>
                  <a:gd name="connsiteX0" fmla="*/ 553 w 7838"/>
                  <a:gd name="connsiteY0" fmla="*/ 8184 h 8906"/>
                  <a:gd name="connsiteX1" fmla="*/ 7469 w 7838"/>
                  <a:gd name="connsiteY1" fmla="*/ 157 h 8906"/>
                  <a:gd name="connsiteX2" fmla="*/ 553 w 7838"/>
                  <a:gd name="connsiteY2" fmla="*/ 8184 h 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38" h="8906">
                    <a:moveTo>
                      <a:pt x="553" y="8184"/>
                    </a:moveTo>
                    <a:cubicBezTo>
                      <a:pt x="553" y="8184"/>
                      <a:pt x="-2904" y="-1325"/>
                      <a:pt x="7469" y="157"/>
                    </a:cubicBezTo>
                    <a:cubicBezTo>
                      <a:pt x="7469" y="157"/>
                      <a:pt x="10247" y="11888"/>
                      <a:pt x="553" y="81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 366">
                <a:extLst>
                  <a:ext uri="{FF2B5EF4-FFF2-40B4-BE49-F238E27FC236}">
                    <a16:creationId xmlns:a16="http://schemas.microsoft.com/office/drawing/2014/main" id="{BB2A0264-5736-DC29-DFAC-209AE86A67A7}"/>
                  </a:ext>
                </a:extLst>
              </p:cNvPr>
              <p:cNvSpPr/>
              <p:nvPr/>
            </p:nvSpPr>
            <p:spPr>
              <a:xfrm>
                <a:off x="10262849" y="3414683"/>
                <a:ext cx="19189" cy="9001"/>
              </a:xfrm>
              <a:custGeom>
                <a:avLst/>
                <a:gdLst>
                  <a:gd name="connsiteX0" fmla="*/ 4460 w 19189"/>
                  <a:gd name="connsiteY0" fmla="*/ 8528 h 9001"/>
                  <a:gd name="connsiteX1" fmla="*/ 2176 w 19189"/>
                  <a:gd name="connsiteY1" fmla="*/ 686 h 9001"/>
                  <a:gd name="connsiteX2" fmla="*/ 18724 w 19189"/>
                  <a:gd name="connsiteY2" fmla="*/ 7540 h 9001"/>
                  <a:gd name="connsiteX3" fmla="*/ 4399 w 19189"/>
                  <a:gd name="connsiteY3" fmla="*/ 8528 h 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89" h="9001">
                    <a:moveTo>
                      <a:pt x="4460" y="8528"/>
                    </a:moveTo>
                    <a:cubicBezTo>
                      <a:pt x="4460" y="8528"/>
                      <a:pt x="-3813" y="3156"/>
                      <a:pt x="2176" y="686"/>
                    </a:cubicBezTo>
                    <a:cubicBezTo>
                      <a:pt x="2176" y="686"/>
                      <a:pt x="22490" y="-3204"/>
                      <a:pt x="18724" y="7540"/>
                    </a:cubicBezTo>
                    <a:cubicBezTo>
                      <a:pt x="18724" y="7540"/>
                      <a:pt x="11191" y="10010"/>
                      <a:pt x="4399" y="85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 367">
                <a:extLst>
                  <a:ext uri="{FF2B5EF4-FFF2-40B4-BE49-F238E27FC236}">
                    <a16:creationId xmlns:a16="http://schemas.microsoft.com/office/drawing/2014/main" id="{5E1F0578-FB36-8CB7-FAE8-D971D41BDAE5}"/>
                  </a:ext>
                </a:extLst>
              </p:cNvPr>
              <p:cNvSpPr/>
              <p:nvPr/>
            </p:nvSpPr>
            <p:spPr>
              <a:xfrm>
                <a:off x="10115170" y="3246682"/>
                <a:ext cx="81956" cy="107100"/>
              </a:xfrm>
              <a:custGeom>
                <a:avLst/>
                <a:gdLst>
                  <a:gd name="connsiteX0" fmla="*/ 62 w 81956"/>
                  <a:gd name="connsiteY0" fmla="*/ 105337 h 107100"/>
                  <a:gd name="connsiteX1" fmla="*/ 9385 w 81956"/>
                  <a:gd name="connsiteY1" fmla="*/ 89407 h 107100"/>
                  <a:gd name="connsiteX2" fmla="*/ 27415 w 81956"/>
                  <a:gd name="connsiteY2" fmla="*/ 75329 h 107100"/>
                  <a:gd name="connsiteX3" fmla="*/ 47297 w 81956"/>
                  <a:gd name="connsiteY3" fmla="*/ 54521 h 107100"/>
                  <a:gd name="connsiteX4" fmla="*/ 67178 w 81956"/>
                  <a:gd name="connsiteY4" fmla="*/ 34948 h 107100"/>
                  <a:gd name="connsiteX5" fmla="*/ 70266 w 81956"/>
                  <a:gd name="connsiteY5" fmla="*/ 24513 h 107100"/>
                  <a:gd name="connsiteX6" fmla="*/ 68414 w 81956"/>
                  <a:gd name="connsiteY6" fmla="*/ 17783 h 107100"/>
                  <a:gd name="connsiteX7" fmla="*/ 70266 w 81956"/>
                  <a:gd name="connsiteY7" fmla="*/ 11670 h 107100"/>
                  <a:gd name="connsiteX8" fmla="*/ 72118 w 81956"/>
                  <a:gd name="connsiteY8" fmla="*/ 8583 h 107100"/>
                  <a:gd name="connsiteX9" fmla="*/ 78972 w 81956"/>
                  <a:gd name="connsiteY9" fmla="*/ 0 h 107100"/>
                  <a:gd name="connsiteX10" fmla="*/ 76502 w 81956"/>
                  <a:gd name="connsiteY10" fmla="*/ 8583 h 107100"/>
                  <a:gd name="connsiteX11" fmla="*/ 77119 w 81956"/>
                  <a:gd name="connsiteY11" fmla="*/ 20808 h 107100"/>
                  <a:gd name="connsiteX12" fmla="*/ 80206 w 81956"/>
                  <a:gd name="connsiteY12" fmla="*/ 28773 h 107100"/>
                  <a:gd name="connsiteX13" fmla="*/ 79589 w 81956"/>
                  <a:gd name="connsiteY13" fmla="*/ 37973 h 107100"/>
                  <a:gd name="connsiteX14" fmla="*/ 71501 w 81956"/>
                  <a:gd name="connsiteY14" fmla="*/ 39825 h 107100"/>
                  <a:gd name="connsiteX15" fmla="*/ 52237 w 81956"/>
                  <a:gd name="connsiteY15" fmla="*/ 53903 h 107100"/>
                  <a:gd name="connsiteX16" fmla="*/ 34824 w 81956"/>
                  <a:gd name="connsiteY16" fmla="*/ 77181 h 107100"/>
                  <a:gd name="connsiteX17" fmla="*/ 27971 w 81956"/>
                  <a:gd name="connsiteY17" fmla="*/ 83911 h 107100"/>
                  <a:gd name="connsiteX18" fmla="*/ 9324 w 81956"/>
                  <a:gd name="connsiteY18" fmla="*/ 97372 h 107100"/>
                  <a:gd name="connsiteX19" fmla="*/ 0 w 81956"/>
                  <a:gd name="connsiteY19" fmla="*/ 105337 h 10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956" h="107100">
                    <a:moveTo>
                      <a:pt x="62" y="105337"/>
                    </a:moveTo>
                    <a:cubicBezTo>
                      <a:pt x="62" y="105337"/>
                      <a:pt x="-1173" y="97372"/>
                      <a:pt x="9385" y="89407"/>
                    </a:cubicBezTo>
                    <a:cubicBezTo>
                      <a:pt x="9385" y="89407"/>
                      <a:pt x="19944" y="76564"/>
                      <a:pt x="27415" y="75329"/>
                    </a:cubicBezTo>
                    <a:cubicBezTo>
                      <a:pt x="27415" y="75329"/>
                      <a:pt x="39209" y="55138"/>
                      <a:pt x="47297" y="54521"/>
                    </a:cubicBezTo>
                    <a:cubicBezTo>
                      <a:pt x="47297" y="54521"/>
                      <a:pt x="48532" y="43469"/>
                      <a:pt x="67178" y="34948"/>
                    </a:cubicBezTo>
                    <a:lnTo>
                      <a:pt x="70266" y="24513"/>
                    </a:lnTo>
                    <a:cubicBezTo>
                      <a:pt x="70266" y="24513"/>
                      <a:pt x="72736" y="18400"/>
                      <a:pt x="68414" y="17783"/>
                    </a:cubicBezTo>
                    <a:cubicBezTo>
                      <a:pt x="68414" y="17783"/>
                      <a:pt x="67178" y="11670"/>
                      <a:pt x="70266" y="11670"/>
                    </a:cubicBezTo>
                    <a:lnTo>
                      <a:pt x="72118" y="8583"/>
                    </a:lnTo>
                    <a:cubicBezTo>
                      <a:pt x="72118" y="8583"/>
                      <a:pt x="72118" y="1235"/>
                      <a:pt x="78972" y="0"/>
                    </a:cubicBezTo>
                    <a:cubicBezTo>
                      <a:pt x="78972" y="0"/>
                      <a:pt x="82676" y="1235"/>
                      <a:pt x="76502" y="8583"/>
                    </a:cubicBezTo>
                    <a:lnTo>
                      <a:pt x="77119" y="20808"/>
                    </a:lnTo>
                    <a:cubicBezTo>
                      <a:pt x="77119" y="20808"/>
                      <a:pt x="80825" y="23278"/>
                      <a:pt x="80206" y="28773"/>
                    </a:cubicBezTo>
                    <a:cubicBezTo>
                      <a:pt x="80206" y="28773"/>
                      <a:pt x="84529" y="34268"/>
                      <a:pt x="79589" y="37973"/>
                    </a:cubicBezTo>
                    <a:cubicBezTo>
                      <a:pt x="79589" y="37973"/>
                      <a:pt x="75885" y="39825"/>
                      <a:pt x="71501" y="39825"/>
                    </a:cubicBezTo>
                    <a:cubicBezTo>
                      <a:pt x="71501" y="39825"/>
                      <a:pt x="62177" y="53903"/>
                      <a:pt x="52237" y="53903"/>
                    </a:cubicBezTo>
                    <a:cubicBezTo>
                      <a:pt x="52237" y="53903"/>
                      <a:pt x="50384" y="75329"/>
                      <a:pt x="34824" y="77181"/>
                    </a:cubicBezTo>
                    <a:lnTo>
                      <a:pt x="27971" y="83911"/>
                    </a:lnTo>
                    <a:cubicBezTo>
                      <a:pt x="27971" y="83911"/>
                      <a:pt x="21734" y="99841"/>
                      <a:pt x="9324" y="97372"/>
                    </a:cubicBezTo>
                    <a:cubicBezTo>
                      <a:pt x="9324" y="97372"/>
                      <a:pt x="11176" y="112067"/>
                      <a:pt x="0" y="1053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 368">
                <a:extLst>
                  <a:ext uri="{FF2B5EF4-FFF2-40B4-BE49-F238E27FC236}">
                    <a16:creationId xmlns:a16="http://schemas.microsoft.com/office/drawing/2014/main" id="{E0E05B3A-FF79-A69C-605C-63383E0D86FE}"/>
                  </a:ext>
                </a:extLst>
              </p:cNvPr>
              <p:cNvSpPr/>
              <p:nvPr/>
            </p:nvSpPr>
            <p:spPr>
              <a:xfrm>
                <a:off x="10196373" y="3276295"/>
                <a:ext cx="8597" cy="8116"/>
              </a:xfrm>
              <a:custGeom>
                <a:avLst/>
                <a:gdLst>
                  <a:gd name="connsiteX0" fmla="*/ 609 w 8597"/>
                  <a:gd name="connsiteY0" fmla="*/ 7311 h 8116"/>
                  <a:gd name="connsiteX1" fmla="*/ 8327 w 8597"/>
                  <a:gd name="connsiteY1" fmla="*/ 1013 h 8116"/>
                  <a:gd name="connsiteX2" fmla="*/ 5055 w 8597"/>
                  <a:gd name="connsiteY2" fmla="*/ 5211 h 8116"/>
                  <a:gd name="connsiteX3" fmla="*/ 670 w 8597"/>
                  <a:gd name="connsiteY3" fmla="*/ 7311 h 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7" h="8116">
                    <a:moveTo>
                      <a:pt x="609" y="7311"/>
                    </a:moveTo>
                    <a:cubicBezTo>
                      <a:pt x="609" y="7311"/>
                      <a:pt x="-3220" y="-3248"/>
                      <a:pt x="8327" y="1013"/>
                    </a:cubicBezTo>
                    <a:cubicBezTo>
                      <a:pt x="8327" y="1013"/>
                      <a:pt x="9994" y="5211"/>
                      <a:pt x="5055" y="5211"/>
                    </a:cubicBezTo>
                    <a:cubicBezTo>
                      <a:pt x="5055" y="5211"/>
                      <a:pt x="7277" y="9966"/>
                      <a:pt x="670" y="731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 369">
                <a:extLst>
                  <a:ext uri="{FF2B5EF4-FFF2-40B4-BE49-F238E27FC236}">
                    <a16:creationId xmlns:a16="http://schemas.microsoft.com/office/drawing/2014/main" id="{EC5FE210-7295-D0EC-D01F-0F83C00634AF}"/>
                  </a:ext>
                </a:extLst>
              </p:cNvPr>
              <p:cNvSpPr/>
              <p:nvPr/>
            </p:nvSpPr>
            <p:spPr>
              <a:xfrm>
                <a:off x="10202713" y="3216679"/>
                <a:ext cx="19457" cy="20351"/>
              </a:xfrm>
              <a:custGeom>
                <a:avLst/>
                <a:gdLst>
                  <a:gd name="connsiteX0" fmla="*/ 1370 w 19457"/>
                  <a:gd name="connsiteY0" fmla="*/ 19445 h 20351"/>
                  <a:gd name="connsiteX1" fmla="*/ 3902 w 19457"/>
                  <a:gd name="connsiteY1" fmla="*/ 10245 h 20351"/>
                  <a:gd name="connsiteX2" fmla="*/ 1370 w 19457"/>
                  <a:gd name="connsiteY2" fmla="*/ 3391 h 20351"/>
                  <a:gd name="connsiteX3" fmla="*/ 7668 w 19457"/>
                  <a:gd name="connsiteY3" fmla="*/ 1663 h 20351"/>
                  <a:gd name="connsiteX4" fmla="*/ 8903 w 19457"/>
                  <a:gd name="connsiteY4" fmla="*/ 5676 h 20351"/>
                  <a:gd name="connsiteX5" fmla="*/ 13287 w 19457"/>
                  <a:gd name="connsiteY5" fmla="*/ 4503 h 20351"/>
                  <a:gd name="connsiteX6" fmla="*/ 18288 w 19457"/>
                  <a:gd name="connsiteY6" fmla="*/ 2218 h 20351"/>
                  <a:gd name="connsiteX7" fmla="*/ 12608 w 19457"/>
                  <a:gd name="connsiteY7" fmla="*/ 13085 h 20351"/>
                  <a:gd name="connsiteX8" fmla="*/ 8842 w 19457"/>
                  <a:gd name="connsiteY8" fmla="*/ 13641 h 20351"/>
                  <a:gd name="connsiteX9" fmla="*/ 1308 w 19457"/>
                  <a:gd name="connsiteY9" fmla="*/ 19383 h 20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57" h="20351">
                    <a:moveTo>
                      <a:pt x="1370" y="19445"/>
                    </a:moveTo>
                    <a:cubicBezTo>
                      <a:pt x="1370" y="19445"/>
                      <a:pt x="-3014" y="11974"/>
                      <a:pt x="3902" y="10245"/>
                    </a:cubicBezTo>
                    <a:cubicBezTo>
                      <a:pt x="3902" y="10245"/>
                      <a:pt x="-1100" y="8516"/>
                      <a:pt x="1370" y="3391"/>
                    </a:cubicBezTo>
                    <a:cubicBezTo>
                      <a:pt x="1370" y="3391"/>
                      <a:pt x="3284" y="-2907"/>
                      <a:pt x="7668" y="1663"/>
                    </a:cubicBezTo>
                    <a:lnTo>
                      <a:pt x="8903" y="5676"/>
                    </a:lnTo>
                    <a:lnTo>
                      <a:pt x="13287" y="4503"/>
                    </a:lnTo>
                    <a:cubicBezTo>
                      <a:pt x="13287" y="4503"/>
                      <a:pt x="13287" y="-66"/>
                      <a:pt x="18288" y="2218"/>
                    </a:cubicBezTo>
                    <a:cubicBezTo>
                      <a:pt x="18288" y="2218"/>
                      <a:pt x="23290" y="16543"/>
                      <a:pt x="12608" y="13085"/>
                    </a:cubicBezTo>
                    <a:cubicBezTo>
                      <a:pt x="12608" y="13085"/>
                      <a:pt x="6927" y="7343"/>
                      <a:pt x="8842" y="13641"/>
                    </a:cubicBezTo>
                    <a:cubicBezTo>
                      <a:pt x="8842" y="13641"/>
                      <a:pt x="12608" y="23397"/>
                      <a:pt x="1308" y="1938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 370">
                <a:extLst>
                  <a:ext uri="{FF2B5EF4-FFF2-40B4-BE49-F238E27FC236}">
                    <a16:creationId xmlns:a16="http://schemas.microsoft.com/office/drawing/2014/main" id="{A7A581AF-9B6B-2AAE-CAE6-D4F42F5231D9}"/>
                  </a:ext>
                </a:extLst>
              </p:cNvPr>
              <p:cNvSpPr/>
              <p:nvPr/>
            </p:nvSpPr>
            <p:spPr>
              <a:xfrm>
                <a:off x="10209747" y="3163701"/>
                <a:ext cx="6330" cy="9674"/>
              </a:xfrm>
              <a:custGeom>
                <a:avLst/>
                <a:gdLst>
                  <a:gd name="connsiteX0" fmla="*/ 1375 w 6330"/>
                  <a:gd name="connsiteY0" fmla="*/ 9628 h 9674"/>
                  <a:gd name="connsiteX1" fmla="*/ 4956 w 6330"/>
                  <a:gd name="connsiteY1" fmla="*/ 552 h 9674"/>
                  <a:gd name="connsiteX2" fmla="*/ 1375 w 6330"/>
                  <a:gd name="connsiteY2" fmla="*/ 9628 h 9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30" h="9674">
                    <a:moveTo>
                      <a:pt x="1375" y="9628"/>
                    </a:moveTo>
                    <a:cubicBezTo>
                      <a:pt x="1375" y="9628"/>
                      <a:pt x="-3442" y="-2721"/>
                      <a:pt x="4956" y="552"/>
                    </a:cubicBezTo>
                    <a:cubicBezTo>
                      <a:pt x="4956" y="552"/>
                      <a:pt x="9772" y="10431"/>
                      <a:pt x="1375" y="962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 371">
                <a:extLst>
                  <a:ext uri="{FF2B5EF4-FFF2-40B4-BE49-F238E27FC236}">
                    <a16:creationId xmlns:a16="http://schemas.microsoft.com/office/drawing/2014/main" id="{2DAEB8AA-0B1C-CC3B-9045-BD71AC9DDD00}"/>
                  </a:ext>
                </a:extLst>
              </p:cNvPr>
              <p:cNvSpPr/>
              <p:nvPr/>
            </p:nvSpPr>
            <p:spPr>
              <a:xfrm>
                <a:off x="10211294" y="3177041"/>
                <a:ext cx="43785" cy="47001"/>
              </a:xfrm>
              <a:custGeom>
                <a:avLst/>
                <a:gdLst>
                  <a:gd name="connsiteX0" fmla="*/ 6435 w 43785"/>
                  <a:gd name="connsiteY0" fmla="*/ 7958 h 47001"/>
                  <a:gd name="connsiteX1" fmla="*/ 2606 w 43785"/>
                  <a:gd name="connsiteY1" fmla="*/ 1969 h 47001"/>
                  <a:gd name="connsiteX2" fmla="*/ 12115 w 43785"/>
                  <a:gd name="connsiteY2" fmla="*/ 2586 h 47001"/>
                  <a:gd name="connsiteX3" fmla="*/ 29280 w 43785"/>
                  <a:gd name="connsiteY3" fmla="*/ 4994 h 47001"/>
                  <a:gd name="connsiteX4" fmla="*/ 41382 w 43785"/>
                  <a:gd name="connsiteY4" fmla="*/ 14009 h 47001"/>
                  <a:gd name="connsiteX5" fmla="*/ 40085 w 43785"/>
                  <a:gd name="connsiteY5" fmla="*/ 19998 h 47001"/>
                  <a:gd name="connsiteX6" fmla="*/ 39468 w 43785"/>
                  <a:gd name="connsiteY6" fmla="*/ 29013 h 47001"/>
                  <a:gd name="connsiteX7" fmla="*/ 41382 w 43785"/>
                  <a:gd name="connsiteY7" fmla="*/ 36793 h 47001"/>
                  <a:gd name="connsiteX8" fmla="*/ 35022 w 43785"/>
                  <a:gd name="connsiteY8" fmla="*/ 43955 h 47001"/>
                  <a:gd name="connsiteX9" fmla="*/ 27427 w 43785"/>
                  <a:gd name="connsiteY9" fmla="*/ 45128 h 47001"/>
                  <a:gd name="connsiteX10" fmla="*/ 19833 w 43785"/>
                  <a:gd name="connsiteY10" fmla="*/ 18763 h 47001"/>
                  <a:gd name="connsiteX11" fmla="*/ 6496 w 43785"/>
                  <a:gd name="connsiteY11" fmla="*/ 7958 h 47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785" h="47001">
                    <a:moveTo>
                      <a:pt x="6435" y="7958"/>
                    </a:moveTo>
                    <a:cubicBezTo>
                      <a:pt x="6435" y="7958"/>
                      <a:pt x="-4989" y="8575"/>
                      <a:pt x="2606" y="1969"/>
                    </a:cubicBezTo>
                    <a:cubicBezTo>
                      <a:pt x="2606" y="1969"/>
                      <a:pt x="9583" y="-2848"/>
                      <a:pt x="12115" y="2586"/>
                    </a:cubicBezTo>
                    <a:cubicBezTo>
                      <a:pt x="12115" y="2586"/>
                      <a:pt x="29280" y="1413"/>
                      <a:pt x="29280" y="4994"/>
                    </a:cubicBezTo>
                    <a:cubicBezTo>
                      <a:pt x="29280" y="4994"/>
                      <a:pt x="38789" y="8575"/>
                      <a:pt x="41382" y="14009"/>
                    </a:cubicBezTo>
                    <a:cubicBezTo>
                      <a:pt x="41382" y="14009"/>
                      <a:pt x="46445" y="16417"/>
                      <a:pt x="40085" y="19998"/>
                    </a:cubicBezTo>
                    <a:lnTo>
                      <a:pt x="39468" y="29013"/>
                    </a:lnTo>
                    <a:cubicBezTo>
                      <a:pt x="39468" y="29013"/>
                      <a:pt x="47741" y="31421"/>
                      <a:pt x="41382" y="36793"/>
                    </a:cubicBezTo>
                    <a:lnTo>
                      <a:pt x="35022" y="43955"/>
                    </a:lnTo>
                    <a:cubicBezTo>
                      <a:pt x="35022" y="43955"/>
                      <a:pt x="31873" y="49944"/>
                      <a:pt x="27427" y="45128"/>
                    </a:cubicBezTo>
                    <a:cubicBezTo>
                      <a:pt x="27427" y="45128"/>
                      <a:pt x="17919" y="30742"/>
                      <a:pt x="19833" y="18763"/>
                    </a:cubicBezTo>
                    <a:cubicBezTo>
                      <a:pt x="19833" y="18763"/>
                      <a:pt x="9027" y="13391"/>
                      <a:pt x="6496" y="795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 372">
                <a:extLst>
                  <a:ext uri="{FF2B5EF4-FFF2-40B4-BE49-F238E27FC236}">
                    <a16:creationId xmlns:a16="http://schemas.microsoft.com/office/drawing/2014/main" id="{8B17202C-879E-9F4B-1958-8DE8EF8D116C}"/>
                  </a:ext>
                </a:extLst>
              </p:cNvPr>
              <p:cNvSpPr/>
              <p:nvPr/>
            </p:nvSpPr>
            <p:spPr>
              <a:xfrm>
                <a:off x="10268832" y="3208203"/>
                <a:ext cx="6326" cy="12114"/>
              </a:xfrm>
              <a:custGeom>
                <a:avLst/>
                <a:gdLst>
                  <a:gd name="connsiteX0" fmla="*/ 1195 w 6326"/>
                  <a:gd name="connsiteY0" fmla="*/ 12114 h 12114"/>
                  <a:gd name="connsiteX1" fmla="*/ 4838 w 6326"/>
                  <a:gd name="connsiteY1" fmla="*/ 74 h 12114"/>
                  <a:gd name="connsiteX2" fmla="*/ 1195 w 6326"/>
                  <a:gd name="connsiteY2" fmla="*/ 12114 h 12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26" h="12114">
                    <a:moveTo>
                      <a:pt x="1195" y="12114"/>
                    </a:moveTo>
                    <a:cubicBezTo>
                      <a:pt x="1195" y="12114"/>
                      <a:pt x="-3189" y="-1099"/>
                      <a:pt x="4838" y="74"/>
                    </a:cubicBezTo>
                    <a:cubicBezTo>
                      <a:pt x="4838" y="74"/>
                      <a:pt x="9962" y="12114"/>
                      <a:pt x="1195" y="1211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 373">
                <a:extLst>
                  <a:ext uri="{FF2B5EF4-FFF2-40B4-BE49-F238E27FC236}">
                    <a16:creationId xmlns:a16="http://schemas.microsoft.com/office/drawing/2014/main" id="{FEAE8328-35C2-D211-D8E9-234079433C75}"/>
                  </a:ext>
                </a:extLst>
              </p:cNvPr>
              <p:cNvSpPr/>
              <p:nvPr/>
            </p:nvSpPr>
            <p:spPr>
              <a:xfrm>
                <a:off x="10288282" y="3215016"/>
                <a:ext cx="7614" cy="7229"/>
              </a:xfrm>
              <a:custGeom>
                <a:avLst/>
                <a:gdLst>
                  <a:gd name="connsiteX0" fmla="*/ 2305 w 7614"/>
                  <a:gd name="connsiteY0" fmla="*/ 4807 h 7229"/>
                  <a:gd name="connsiteX1" fmla="*/ 2305 w 7614"/>
                  <a:gd name="connsiteY1" fmla="*/ 1287 h 7229"/>
                  <a:gd name="connsiteX2" fmla="*/ 6874 w 7614"/>
                  <a:gd name="connsiteY2" fmla="*/ 793 h 7229"/>
                  <a:gd name="connsiteX3" fmla="*/ 2305 w 7614"/>
                  <a:gd name="connsiteY3" fmla="*/ 4869 h 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4" h="7229">
                    <a:moveTo>
                      <a:pt x="2305" y="4807"/>
                    </a:moveTo>
                    <a:cubicBezTo>
                      <a:pt x="2305" y="4807"/>
                      <a:pt x="-2881" y="2275"/>
                      <a:pt x="2305" y="1287"/>
                    </a:cubicBezTo>
                    <a:cubicBezTo>
                      <a:pt x="2305" y="1287"/>
                      <a:pt x="6319" y="-1245"/>
                      <a:pt x="6874" y="793"/>
                    </a:cubicBezTo>
                    <a:cubicBezTo>
                      <a:pt x="6874" y="793"/>
                      <a:pt x="10332" y="11969"/>
                      <a:pt x="2305" y="486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C294DD1A-76D8-C958-24B5-957B9C6C59A2}"/>
                  </a:ext>
                </a:extLst>
              </p:cNvPr>
              <p:cNvSpPr/>
              <p:nvPr/>
            </p:nvSpPr>
            <p:spPr>
              <a:xfrm>
                <a:off x="10261054" y="3175336"/>
                <a:ext cx="14381" cy="10185"/>
              </a:xfrm>
              <a:custGeom>
                <a:avLst/>
                <a:gdLst>
                  <a:gd name="connsiteX0" fmla="*/ 452 w 14381"/>
                  <a:gd name="connsiteY0" fmla="*/ 9169 h 10185"/>
                  <a:gd name="connsiteX1" fmla="*/ 4589 w 14381"/>
                  <a:gd name="connsiteY1" fmla="*/ 1698 h 10185"/>
                  <a:gd name="connsiteX2" fmla="*/ 9528 w 14381"/>
                  <a:gd name="connsiteY2" fmla="*/ 525 h 10185"/>
                  <a:gd name="connsiteX3" fmla="*/ 12801 w 14381"/>
                  <a:gd name="connsiteY3" fmla="*/ 7995 h 10185"/>
                  <a:gd name="connsiteX4" fmla="*/ 452 w 14381"/>
                  <a:gd name="connsiteY4" fmla="*/ 9169 h 1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81" h="10185">
                    <a:moveTo>
                      <a:pt x="452" y="9169"/>
                    </a:moveTo>
                    <a:cubicBezTo>
                      <a:pt x="452" y="9169"/>
                      <a:pt x="-2018" y="586"/>
                      <a:pt x="4589" y="1698"/>
                    </a:cubicBezTo>
                    <a:cubicBezTo>
                      <a:pt x="4589" y="1698"/>
                      <a:pt x="8726" y="-1143"/>
                      <a:pt x="9528" y="525"/>
                    </a:cubicBezTo>
                    <a:cubicBezTo>
                      <a:pt x="9528" y="525"/>
                      <a:pt x="17740" y="5094"/>
                      <a:pt x="12801" y="7995"/>
                    </a:cubicBezTo>
                    <a:cubicBezTo>
                      <a:pt x="12801" y="7995"/>
                      <a:pt x="8664" y="12009"/>
                      <a:pt x="452" y="916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0AD36A82-EF64-3C96-A341-0147ED8CF809}"/>
                  </a:ext>
                </a:extLst>
              </p:cNvPr>
              <p:cNvSpPr/>
              <p:nvPr/>
            </p:nvSpPr>
            <p:spPr>
              <a:xfrm>
                <a:off x="10310643" y="3209388"/>
                <a:ext cx="23555" cy="24142"/>
              </a:xfrm>
              <a:custGeom>
                <a:avLst/>
                <a:gdLst>
                  <a:gd name="connsiteX0" fmla="*/ 2234 w 23555"/>
                  <a:gd name="connsiteY0" fmla="*/ 7842 h 24142"/>
                  <a:gd name="connsiteX1" fmla="*/ 2234 w 23555"/>
                  <a:gd name="connsiteY1" fmla="*/ 5063 h 24142"/>
                  <a:gd name="connsiteX2" fmla="*/ 5507 w 23555"/>
                  <a:gd name="connsiteY2" fmla="*/ 0 h 24142"/>
                  <a:gd name="connsiteX3" fmla="*/ 8224 w 23555"/>
                  <a:gd name="connsiteY3" fmla="*/ 5063 h 24142"/>
                  <a:gd name="connsiteX4" fmla="*/ 12608 w 23555"/>
                  <a:gd name="connsiteY4" fmla="*/ 5063 h 24142"/>
                  <a:gd name="connsiteX5" fmla="*/ 16436 w 23555"/>
                  <a:gd name="connsiteY5" fmla="*/ 1111 h 24142"/>
                  <a:gd name="connsiteX6" fmla="*/ 14769 w 23555"/>
                  <a:gd name="connsiteY6" fmla="*/ 6730 h 24142"/>
                  <a:gd name="connsiteX7" fmla="*/ 14213 w 23555"/>
                  <a:gd name="connsiteY7" fmla="*/ 10682 h 24142"/>
                  <a:gd name="connsiteX8" fmla="*/ 22425 w 23555"/>
                  <a:gd name="connsiteY8" fmla="*/ 24142 h 24142"/>
                  <a:gd name="connsiteX9" fmla="*/ 10323 w 23555"/>
                  <a:gd name="connsiteY9" fmla="*/ 13460 h 24142"/>
                  <a:gd name="connsiteX10" fmla="*/ 2111 w 23555"/>
                  <a:gd name="connsiteY10" fmla="*/ 7842 h 2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555" h="24142">
                    <a:moveTo>
                      <a:pt x="2234" y="7842"/>
                    </a:moveTo>
                    <a:lnTo>
                      <a:pt x="2234" y="5063"/>
                    </a:lnTo>
                    <a:cubicBezTo>
                      <a:pt x="2234" y="5063"/>
                      <a:pt x="-2705" y="0"/>
                      <a:pt x="5507" y="0"/>
                    </a:cubicBezTo>
                    <a:cubicBezTo>
                      <a:pt x="5507" y="0"/>
                      <a:pt x="8224" y="0"/>
                      <a:pt x="8224" y="5063"/>
                    </a:cubicBezTo>
                    <a:lnTo>
                      <a:pt x="12608" y="5063"/>
                    </a:lnTo>
                    <a:cubicBezTo>
                      <a:pt x="12608" y="5063"/>
                      <a:pt x="13719" y="-2223"/>
                      <a:pt x="16436" y="1111"/>
                    </a:cubicBezTo>
                    <a:cubicBezTo>
                      <a:pt x="16436" y="1111"/>
                      <a:pt x="17547" y="4507"/>
                      <a:pt x="14769" y="6730"/>
                    </a:cubicBezTo>
                    <a:lnTo>
                      <a:pt x="14213" y="10682"/>
                    </a:lnTo>
                    <a:cubicBezTo>
                      <a:pt x="14213" y="10682"/>
                      <a:pt x="27427" y="15745"/>
                      <a:pt x="22425" y="24142"/>
                    </a:cubicBezTo>
                    <a:cubicBezTo>
                      <a:pt x="22425" y="24142"/>
                      <a:pt x="16930" y="23587"/>
                      <a:pt x="10323" y="13460"/>
                    </a:cubicBezTo>
                    <a:cubicBezTo>
                      <a:pt x="10323" y="13460"/>
                      <a:pt x="-5607" y="15128"/>
                      <a:pt x="2111" y="784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 376">
                <a:extLst>
                  <a:ext uri="{FF2B5EF4-FFF2-40B4-BE49-F238E27FC236}">
                    <a16:creationId xmlns:a16="http://schemas.microsoft.com/office/drawing/2014/main" id="{5EDCCBCB-BA5D-24A5-0FC6-655BB16CDE19}"/>
                  </a:ext>
                </a:extLst>
              </p:cNvPr>
              <p:cNvSpPr/>
              <p:nvPr/>
            </p:nvSpPr>
            <p:spPr>
              <a:xfrm>
                <a:off x="10265470" y="3233530"/>
                <a:ext cx="43818" cy="47185"/>
              </a:xfrm>
              <a:custGeom>
                <a:avLst/>
                <a:gdLst>
                  <a:gd name="connsiteX0" fmla="*/ 8076 w 43818"/>
                  <a:gd name="connsiteY0" fmla="*/ 13584 h 47185"/>
                  <a:gd name="connsiteX1" fmla="*/ 8076 w 43818"/>
                  <a:gd name="connsiteY1" fmla="*/ 9077 h 47185"/>
                  <a:gd name="connsiteX2" fmla="*/ 3445 w 43818"/>
                  <a:gd name="connsiteY2" fmla="*/ 0 h 47185"/>
                  <a:gd name="connsiteX3" fmla="*/ 20610 w 43818"/>
                  <a:gd name="connsiteY3" fmla="*/ 9077 h 47185"/>
                  <a:gd name="connsiteX4" fmla="*/ 27834 w 43818"/>
                  <a:gd name="connsiteY4" fmla="*/ 11361 h 47185"/>
                  <a:gd name="connsiteX5" fmla="*/ 33762 w 43818"/>
                  <a:gd name="connsiteY5" fmla="*/ 11361 h 47185"/>
                  <a:gd name="connsiteX6" fmla="*/ 34441 w 43818"/>
                  <a:gd name="connsiteY6" fmla="*/ 13646 h 47185"/>
                  <a:gd name="connsiteX7" fmla="*/ 43641 w 43818"/>
                  <a:gd name="connsiteY7" fmla="*/ 19882 h 47185"/>
                  <a:gd name="connsiteX8" fmla="*/ 31106 w 43818"/>
                  <a:gd name="connsiteY8" fmla="*/ 28403 h 47185"/>
                  <a:gd name="connsiteX9" fmla="*/ 28452 w 43818"/>
                  <a:gd name="connsiteY9" fmla="*/ 36368 h 47185"/>
                  <a:gd name="connsiteX10" fmla="*/ 25179 w 43818"/>
                  <a:gd name="connsiteY10" fmla="*/ 47173 h 47185"/>
                  <a:gd name="connsiteX11" fmla="*/ 24500 w 43818"/>
                  <a:gd name="connsiteY11" fmla="*/ 41493 h 47185"/>
                  <a:gd name="connsiteX12" fmla="*/ 17276 w 43818"/>
                  <a:gd name="connsiteY12" fmla="*/ 40381 h 47185"/>
                  <a:gd name="connsiteX13" fmla="*/ 6717 w 43818"/>
                  <a:gd name="connsiteY13" fmla="*/ 43777 h 47185"/>
                  <a:gd name="connsiteX14" fmla="*/ 2766 w 43818"/>
                  <a:gd name="connsiteY14" fmla="*/ 34701 h 47185"/>
                  <a:gd name="connsiteX15" fmla="*/ 5421 w 43818"/>
                  <a:gd name="connsiteY15" fmla="*/ 30749 h 47185"/>
                  <a:gd name="connsiteX16" fmla="*/ 8076 w 43818"/>
                  <a:gd name="connsiteY16" fmla="*/ 13708 h 4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818" h="47185">
                    <a:moveTo>
                      <a:pt x="8076" y="13584"/>
                    </a:moveTo>
                    <a:lnTo>
                      <a:pt x="8076" y="9077"/>
                    </a:lnTo>
                    <a:cubicBezTo>
                      <a:pt x="8076" y="9077"/>
                      <a:pt x="-6434" y="4569"/>
                      <a:pt x="3445" y="0"/>
                    </a:cubicBezTo>
                    <a:cubicBezTo>
                      <a:pt x="3445" y="0"/>
                      <a:pt x="11348" y="1729"/>
                      <a:pt x="20610" y="9077"/>
                    </a:cubicBezTo>
                    <a:lnTo>
                      <a:pt x="27834" y="11361"/>
                    </a:lnTo>
                    <a:cubicBezTo>
                      <a:pt x="27834" y="11361"/>
                      <a:pt x="33083" y="6854"/>
                      <a:pt x="33762" y="11361"/>
                    </a:cubicBezTo>
                    <a:lnTo>
                      <a:pt x="34441" y="13646"/>
                    </a:lnTo>
                    <a:cubicBezTo>
                      <a:pt x="34441" y="13646"/>
                      <a:pt x="43023" y="11917"/>
                      <a:pt x="43641" y="19882"/>
                    </a:cubicBezTo>
                    <a:cubicBezTo>
                      <a:pt x="43641" y="19882"/>
                      <a:pt x="46296" y="29514"/>
                      <a:pt x="31106" y="28403"/>
                    </a:cubicBezTo>
                    <a:cubicBezTo>
                      <a:pt x="31106" y="28403"/>
                      <a:pt x="30427" y="36368"/>
                      <a:pt x="28452" y="36368"/>
                    </a:cubicBezTo>
                    <a:cubicBezTo>
                      <a:pt x="28452" y="36368"/>
                      <a:pt x="30427" y="47173"/>
                      <a:pt x="25179" y="47173"/>
                    </a:cubicBezTo>
                    <a:cubicBezTo>
                      <a:pt x="25179" y="47173"/>
                      <a:pt x="13324" y="47729"/>
                      <a:pt x="24500" y="41493"/>
                    </a:cubicBezTo>
                    <a:cubicBezTo>
                      <a:pt x="24500" y="41493"/>
                      <a:pt x="24500" y="37541"/>
                      <a:pt x="17276" y="40381"/>
                    </a:cubicBezTo>
                    <a:cubicBezTo>
                      <a:pt x="17276" y="40381"/>
                      <a:pt x="12027" y="43777"/>
                      <a:pt x="6717" y="43777"/>
                    </a:cubicBezTo>
                    <a:cubicBezTo>
                      <a:pt x="6717" y="43777"/>
                      <a:pt x="790" y="52854"/>
                      <a:pt x="2766" y="34701"/>
                    </a:cubicBezTo>
                    <a:cubicBezTo>
                      <a:pt x="2766" y="34701"/>
                      <a:pt x="2087" y="30749"/>
                      <a:pt x="5421" y="30749"/>
                    </a:cubicBezTo>
                    <a:cubicBezTo>
                      <a:pt x="5421" y="30749"/>
                      <a:pt x="4742" y="15436"/>
                      <a:pt x="8076" y="1370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 377">
                <a:extLst>
                  <a:ext uri="{FF2B5EF4-FFF2-40B4-BE49-F238E27FC236}">
                    <a16:creationId xmlns:a16="http://schemas.microsoft.com/office/drawing/2014/main" id="{36CC01A0-F471-DF56-8C60-20F7B2F30D82}"/>
                  </a:ext>
                </a:extLst>
              </p:cNvPr>
              <p:cNvSpPr/>
              <p:nvPr/>
            </p:nvSpPr>
            <p:spPr>
              <a:xfrm>
                <a:off x="10283384" y="3263394"/>
                <a:ext cx="52382" cy="69113"/>
              </a:xfrm>
              <a:custGeom>
                <a:avLst/>
                <a:gdLst>
                  <a:gd name="connsiteX0" fmla="*/ 16959 w 52382"/>
                  <a:gd name="connsiteY0" fmla="*/ 31511 h 69113"/>
                  <a:gd name="connsiteX1" fmla="*/ 17515 w 52382"/>
                  <a:gd name="connsiteY1" fmla="*/ 20459 h 69113"/>
                  <a:gd name="connsiteX2" fmla="*/ 19244 w 52382"/>
                  <a:gd name="connsiteY2" fmla="*/ 12494 h 69113"/>
                  <a:gd name="connsiteX3" fmla="*/ 22146 w 52382"/>
                  <a:gd name="connsiteY3" fmla="*/ 2059 h 69113"/>
                  <a:gd name="connsiteX4" fmla="*/ 34371 w 52382"/>
                  <a:gd name="connsiteY4" fmla="*/ 1441 h 69113"/>
                  <a:gd name="connsiteX5" fmla="*/ 34371 w 52382"/>
                  <a:gd name="connsiteY5" fmla="*/ 14963 h 69113"/>
                  <a:gd name="connsiteX6" fmla="*/ 23319 w 52382"/>
                  <a:gd name="connsiteY6" fmla="*/ 39537 h 69113"/>
                  <a:gd name="connsiteX7" fmla="*/ 23319 w 52382"/>
                  <a:gd name="connsiteY7" fmla="*/ 45712 h 69113"/>
                  <a:gd name="connsiteX8" fmla="*/ 26839 w 52382"/>
                  <a:gd name="connsiteY8" fmla="*/ 51886 h 69113"/>
                  <a:gd name="connsiteX9" fmla="*/ 29740 w 52382"/>
                  <a:gd name="connsiteY9" fmla="*/ 50034 h 69113"/>
                  <a:gd name="connsiteX10" fmla="*/ 31470 w 52382"/>
                  <a:gd name="connsiteY10" fmla="*/ 43860 h 69113"/>
                  <a:gd name="connsiteX11" fmla="*/ 43078 w 52382"/>
                  <a:gd name="connsiteY11" fmla="*/ 18668 h 69113"/>
                  <a:gd name="connsiteX12" fmla="*/ 47708 w 52382"/>
                  <a:gd name="connsiteY12" fmla="*/ 9468 h 69113"/>
                  <a:gd name="connsiteX13" fmla="*/ 51228 w 52382"/>
                  <a:gd name="connsiteY13" fmla="*/ 886 h 69113"/>
                  <a:gd name="connsiteX14" fmla="*/ 49499 w 52382"/>
                  <a:gd name="connsiteY14" fmla="*/ 22990 h 69113"/>
                  <a:gd name="connsiteX15" fmla="*/ 41966 w 52382"/>
                  <a:gd name="connsiteY15" fmla="*/ 28547 h 69113"/>
                  <a:gd name="connsiteX16" fmla="*/ 29185 w 52382"/>
                  <a:gd name="connsiteY16" fmla="*/ 56826 h 69113"/>
                  <a:gd name="connsiteX17" fmla="*/ 20479 w 52382"/>
                  <a:gd name="connsiteY17" fmla="*/ 69113 h 69113"/>
                  <a:gd name="connsiteX18" fmla="*/ 15231 w 52382"/>
                  <a:gd name="connsiteY18" fmla="*/ 56826 h 69113"/>
                  <a:gd name="connsiteX19" fmla="*/ 3623 w 52382"/>
                  <a:gd name="connsiteY19" fmla="*/ 45156 h 69113"/>
                  <a:gd name="connsiteX20" fmla="*/ 3623 w 52382"/>
                  <a:gd name="connsiteY20" fmla="*/ 37192 h 69113"/>
                  <a:gd name="connsiteX21" fmla="*/ 7697 w 52382"/>
                  <a:gd name="connsiteY21" fmla="*/ 34722 h 69113"/>
                  <a:gd name="connsiteX22" fmla="*/ 17021 w 52382"/>
                  <a:gd name="connsiteY22" fmla="*/ 31634 h 6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382" h="69113">
                    <a:moveTo>
                      <a:pt x="16959" y="31511"/>
                    </a:moveTo>
                    <a:lnTo>
                      <a:pt x="17515" y="20459"/>
                    </a:lnTo>
                    <a:cubicBezTo>
                      <a:pt x="17515" y="20459"/>
                      <a:pt x="9982" y="17371"/>
                      <a:pt x="19244" y="12494"/>
                    </a:cubicBezTo>
                    <a:cubicBezTo>
                      <a:pt x="19244" y="12494"/>
                      <a:pt x="16898" y="3911"/>
                      <a:pt x="22146" y="2059"/>
                    </a:cubicBezTo>
                    <a:cubicBezTo>
                      <a:pt x="22146" y="2059"/>
                      <a:pt x="28567" y="-1646"/>
                      <a:pt x="34371" y="1441"/>
                    </a:cubicBezTo>
                    <a:cubicBezTo>
                      <a:pt x="34371" y="1441"/>
                      <a:pt x="39620" y="6381"/>
                      <a:pt x="34371" y="14963"/>
                    </a:cubicBezTo>
                    <a:cubicBezTo>
                      <a:pt x="34371" y="14963"/>
                      <a:pt x="30296" y="34042"/>
                      <a:pt x="23319" y="39537"/>
                    </a:cubicBezTo>
                    <a:lnTo>
                      <a:pt x="23319" y="45712"/>
                    </a:lnTo>
                    <a:cubicBezTo>
                      <a:pt x="23319" y="45712"/>
                      <a:pt x="23875" y="50652"/>
                      <a:pt x="26839" y="51886"/>
                    </a:cubicBezTo>
                    <a:lnTo>
                      <a:pt x="29740" y="50034"/>
                    </a:lnTo>
                    <a:lnTo>
                      <a:pt x="31470" y="43860"/>
                    </a:lnTo>
                    <a:cubicBezTo>
                      <a:pt x="31470" y="43860"/>
                      <a:pt x="32642" y="30338"/>
                      <a:pt x="43078" y="18668"/>
                    </a:cubicBezTo>
                    <a:cubicBezTo>
                      <a:pt x="43078" y="18668"/>
                      <a:pt x="44250" y="10703"/>
                      <a:pt x="47708" y="9468"/>
                    </a:cubicBezTo>
                    <a:cubicBezTo>
                      <a:pt x="47708" y="9468"/>
                      <a:pt x="47708" y="-3437"/>
                      <a:pt x="51228" y="886"/>
                    </a:cubicBezTo>
                    <a:cubicBezTo>
                      <a:pt x="51228" y="886"/>
                      <a:pt x="54747" y="18112"/>
                      <a:pt x="49499" y="22990"/>
                    </a:cubicBezTo>
                    <a:lnTo>
                      <a:pt x="41966" y="28547"/>
                    </a:lnTo>
                    <a:cubicBezTo>
                      <a:pt x="41966" y="28547"/>
                      <a:pt x="36162" y="50034"/>
                      <a:pt x="29185" y="56826"/>
                    </a:cubicBezTo>
                    <a:cubicBezTo>
                      <a:pt x="29185" y="56826"/>
                      <a:pt x="31531" y="69113"/>
                      <a:pt x="20479" y="69113"/>
                    </a:cubicBezTo>
                    <a:cubicBezTo>
                      <a:pt x="20479" y="69113"/>
                      <a:pt x="15231" y="62383"/>
                      <a:pt x="15231" y="56826"/>
                    </a:cubicBezTo>
                    <a:cubicBezTo>
                      <a:pt x="15231" y="56826"/>
                      <a:pt x="3623" y="54974"/>
                      <a:pt x="3623" y="45156"/>
                    </a:cubicBezTo>
                    <a:cubicBezTo>
                      <a:pt x="3623" y="45156"/>
                      <a:pt x="-4528" y="40217"/>
                      <a:pt x="3623" y="37192"/>
                    </a:cubicBezTo>
                    <a:cubicBezTo>
                      <a:pt x="3623" y="37192"/>
                      <a:pt x="6524" y="31017"/>
                      <a:pt x="7697" y="34722"/>
                    </a:cubicBezTo>
                    <a:cubicBezTo>
                      <a:pt x="7697" y="34722"/>
                      <a:pt x="12946" y="34722"/>
                      <a:pt x="17021" y="3163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 378">
                <a:extLst>
                  <a:ext uri="{FF2B5EF4-FFF2-40B4-BE49-F238E27FC236}">
                    <a16:creationId xmlns:a16="http://schemas.microsoft.com/office/drawing/2014/main" id="{141317CB-45C3-4F83-9795-FD32AA3D96AD}"/>
                  </a:ext>
                </a:extLst>
              </p:cNvPr>
              <p:cNvSpPr/>
              <p:nvPr/>
            </p:nvSpPr>
            <p:spPr>
              <a:xfrm>
                <a:off x="10320429" y="3327099"/>
                <a:ext cx="7066" cy="3740"/>
              </a:xfrm>
              <a:custGeom>
                <a:avLst/>
                <a:gdLst>
                  <a:gd name="connsiteX0" fmla="*/ 352 w 7066"/>
                  <a:gd name="connsiteY0" fmla="*/ 3248 h 3740"/>
                  <a:gd name="connsiteX1" fmla="*/ 5724 w 7066"/>
                  <a:gd name="connsiteY1" fmla="*/ 346 h 3740"/>
                  <a:gd name="connsiteX2" fmla="*/ 352 w 7066"/>
                  <a:gd name="connsiteY2" fmla="*/ 3248 h 3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66" h="3740">
                    <a:moveTo>
                      <a:pt x="352" y="3248"/>
                    </a:moveTo>
                    <a:cubicBezTo>
                      <a:pt x="352" y="3248"/>
                      <a:pt x="-2056" y="-1260"/>
                      <a:pt x="5724" y="346"/>
                    </a:cubicBezTo>
                    <a:cubicBezTo>
                      <a:pt x="5724" y="346"/>
                      <a:pt x="11096" y="5285"/>
                      <a:pt x="352" y="32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 379">
                <a:extLst>
                  <a:ext uri="{FF2B5EF4-FFF2-40B4-BE49-F238E27FC236}">
                    <a16:creationId xmlns:a16="http://schemas.microsoft.com/office/drawing/2014/main" id="{B05D9D7E-883B-2C59-C9B7-07DA16D0E76B}"/>
                  </a:ext>
                </a:extLst>
              </p:cNvPr>
              <p:cNvSpPr/>
              <p:nvPr/>
            </p:nvSpPr>
            <p:spPr>
              <a:xfrm>
                <a:off x="10359094" y="3326650"/>
                <a:ext cx="4044" cy="4923"/>
              </a:xfrm>
              <a:custGeom>
                <a:avLst/>
                <a:gdLst>
                  <a:gd name="connsiteX0" fmla="*/ 154 w 4044"/>
                  <a:gd name="connsiteY0" fmla="*/ 4808 h 4923"/>
                  <a:gd name="connsiteX1" fmla="*/ 3796 w 4044"/>
                  <a:gd name="connsiteY1" fmla="*/ 115 h 4923"/>
                  <a:gd name="connsiteX2" fmla="*/ 154 w 4044"/>
                  <a:gd name="connsiteY2" fmla="*/ 4808 h 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44" h="4923">
                    <a:moveTo>
                      <a:pt x="154" y="4808"/>
                    </a:moveTo>
                    <a:cubicBezTo>
                      <a:pt x="154" y="4808"/>
                      <a:pt x="-1143" y="-873"/>
                      <a:pt x="3796" y="115"/>
                    </a:cubicBezTo>
                    <a:cubicBezTo>
                      <a:pt x="3796" y="115"/>
                      <a:pt x="5464" y="5796"/>
                      <a:pt x="154" y="480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 380">
                <a:extLst>
                  <a:ext uri="{FF2B5EF4-FFF2-40B4-BE49-F238E27FC236}">
                    <a16:creationId xmlns:a16="http://schemas.microsoft.com/office/drawing/2014/main" id="{430A9BDC-606E-3701-EC9B-ED1A51AC5113}"/>
                  </a:ext>
                </a:extLst>
              </p:cNvPr>
              <p:cNvSpPr/>
              <p:nvPr/>
            </p:nvSpPr>
            <p:spPr>
              <a:xfrm>
                <a:off x="10329722" y="3293382"/>
                <a:ext cx="26149" cy="18656"/>
              </a:xfrm>
              <a:custGeom>
                <a:avLst/>
                <a:gdLst>
                  <a:gd name="connsiteX0" fmla="*/ 6248 w 26149"/>
                  <a:gd name="connsiteY0" fmla="*/ 9055 h 18656"/>
                  <a:gd name="connsiteX1" fmla="*/ 11064 w 26149"/>
                  <a:gd name="connsiteY1" fmla="*/ 4857 h 18656"/>
                  <a:gd name="connsiteX2" fmla="*/ 21376 w 26149"/>
                  <a:gd name="connsiteY2" fmla="*/ 40 h 18656"/>
                  <a:gd name="connsiteX3" fmla="*/ 24092 w 26149"/>
                  <a:gd name="connsiteY3" fmla="*/ 2448 h 18656"/>
                  <a:gd name="connsiteX4" fmla="*/ 24771 w 26149"/>
                  <a:gd name="connsiteY4" fmla="*/ 12019 h 18656"/>
                  <a:gd name="connsiteX5" fmla="*/ 10323 w 26149"/>
                  <a:gd name="connsiteY5" fmla="*/ 18626 h 18656"/>
                  <a:gd name="connsiteX6" fmla="*/ 2111 w 26149"/>
                  <a:gd name="connsiteY6" fmla="*/ 15600 h 18656"/>
                  <a:gd name="connsiteX7" fmla="*/ 6248 w 26149"/>
                  <a:gd name="connsiteY7" fmla="*/ 8993 h 1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149" h="18656">
                    <a:moveTo>
                      <a:pt x="6248" y="9055"/>
                    </a:moveTo>
                    <a:cubicBezTo>
                      <a:pt x="6248" y="9055"/>
                      <a:pt x="6927" y="4857"/>
                      <a:pt x="11064" y="4857"/>
                    </a:cubicBezTo>
                    <a:cubicBezTo>
                      <a:pt x="11064" y="4857"/>
                      <a:pt x="8347" y="-515"/>
                      <a:pt x="21376" y="40"/>
                    </a:cubicBezTo>
                    <a:cubicBezTo>
                      <a:pt x="21376" y="40"/>
                      <a:pt x="24092" y="1213"/>
                      <a:pt x="24092" y="2448"/>
                    </a:cubicBezTo>
                    <a:cubicBezTo>
                      <a:pt x="24092" y="2448"/>
                      <a:pt x="28229" y="3066"/>
                      <a:pt x="24771" y="12019"/>
                    </a:cubicBezTo>
                    <a:cubicBezTo>
                      <a:pt x="24771" y="12019"/>
                      <a:pt x="28229" y="19181"/>
                      <a:pt x="10323" y="18626"/>
                    </a:cubicBezTo>
                    <a:cubicBezTo>
                      <a:pt x="10323" y="18626"/>
                      <a:pt x="2790" y="18626"/>
                      <a:pt x="2111" y="15600"/>
                    </a:cubicBezTo>
                    <a:cubicBezTo>
                      <a:pt x="2111" y="15600"/>
                      <a:pt x="-4742" y="9611"/>
                      <a:pt x="6248" y="899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 381">
                <a:extLst>
                  <a:ext uri="{FF2B5EF4-FFF2-40B4-BE49-F238E27FC236}">
                    <a16:creationId xmlns:a16="http://schemas.microsoft.com/office/drawing/2014/main" id="{C34F60D3-A9BE-3031-4927-2778A669D03D}"/>
                  </a:ext>
                </a:extLst>
              </p:cNvPr>
              <p:cNvSpPr/>
              <p:nvPr/>
            </p:nvSpPr>
            <p:spPr>
              <a:xfrm>
                <a:off x="10437046" y="3657782"/>
                <a:ext cx="24776" cy="21310"/>
              </a:xfrm>
              <a:custGeom>
                <a:avLst/>
                <a:gdLst>
                  <a:gd name="connsiteX0" fmla="*/ 5866 w 24776"/>
                  <a:gd name="connsiteY0" fmla="*/ 2467 h 21310"/>
                  <a:gd name="connsiteX1" fmla="*/ 15807 w 24776"/>
                  <a:gd name="connsiteY1" fmla="*/ 3640 h 21310"/>
                  <a:gd name="connsiteX2" fmla="*/ 16980 w 24776"/>
                  <a:gd name="connsiteY2" fmla="*/ 10246 h 21310"/>
                  <a:gd name="connsiteX3" fmla="*/ 16363 w 24776"/>
                  <a:gd name="connsiteY3" fmla="*/ 12655 h 21310"/>
                  <a:gd name="connsiteX4" fmla="*/ 24575 w 24776"/>
                  <a:gd name="connsiteY4" fmla="*/ 18026 h 21310"/>
                  <a:gd name="connsiteX5" fmla="*/ 16980 w 24776"/>
                  <a:gd name="connsiteY5" fmla="*/ 19817 h 21310"/>
                  <a:gd name="connsiteX6" fmla="*/ 7039 w 24776"/>
                  <a:gd name="connsiteY6" fmla="*/ 10246 h 21310"/>
                  <a:gd name="connsiteX7" fmla="*/ 0 w 24776"/>
                  <a:gd name="connsiteY7" fmla="*/ 4875 h 21310"/>
                  <a:gd name="connsiteX8" fmla="*/ 1174 w 24776"/>
                  <a:gd name="connsiteY8" fmla="*/ 1294 h 21310"/>
                  <a:gd name="connsiteX9" fmla="*/ 5866 w 24776"/>
                  <a:gd name="connsiteY9" fmla="*/ 2467 h 2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76" h="21310">
                    <a:moveTo>
                      <a:pt x="5866" y="2467"/>
                    </a:moveTo>
                    <a:cubicBezTo>
                      <a:pt x="5866" y="2467"/>
                      <a:pt x="15252" y="-559"/>
                      <a:pt x="15807" y="3640"/>
                    </a:cubicBezTo>
                    <a:cubicBezTo>
                      <a:pt x="15807" y="3640"/>
                      <a:pt x="21672" y="7839"/>
                      <a:pt x="16980" y="10246"/>
                    </a:cubicBezTo>
                    <a:lnTo>
                      <a:pt x="16363" y="12655"/>
                    </a:lnTo>
                    <a:cubicBezTo>
                      <a:pt x="16363" y="12655"/>
                      <a:pt x="26303" y="10864"/>
                      <a:pt x="24575" y="18026"/>
                    </a:cubicBezTo>
                    <a:cubicBezTo>
                      <a:pt x="24575" y="18026"/>
                      <a:pt x="25748" y="24016"/>
                      <a:pt x="16980" y="19817"/>
                    </a:cubicBezTo>
                    <a:cubicBezTo>
                      <a:pt x="16980" y="19817"/>
                      <a:pt x="14078" y="19817"/>
                      <a:pt x="7039" y="10246"/>
                    </a:cubicBezTo>
                    <a:cubicBezTo>
                      <a:pt x="7039" y="10246"/>
                      <a:pt x="0" y="10246"/>
                      <a:pt x="0" y="4875"/>
                    </a:cubicBezTo>
                    <a:lnTo>
                      <a:pt x="1174" y="1294"/>
                    </a:lnTo>
                    <a:cubicBezTo>
                      <a:pt x="1174" y="1294"/>
                      <a:pt x="4075" y="-2288"/>
                      <a:pt x="5866" y="246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 382">
                <a:extLst>
                  <a:ext uri="{FF2B5EF4-FFF2-40B4-BE49-F238E27FC236}">
                    <a16:creationId xmlns:a16="http://schemas.microsoft.com/office/drawing/2014/main" id="{802C3739-C3EE-94DF-E1D4-28BBB5D70376}"/>
                  </a:ext>
                </a:extLst>
              </p:cNvPr>
              <p:cNvSpPr/>
              <p:nvPr/>
            </p:nvSpPr>
            <p:spPr>
              <a:xfrm>
                <a:off x="10446203" y="3629068"/>
                <a:ext cx="3388" cy="9161"/>
              </a:xfrm>
              <a:custGeom>
                <a:avLst/>
                <a:gdLst>
                  <a:gd name="connsiteX0" fmla="*/ 1216 w 3388"/>
                  <a:gd name="connsiteY0" fmla="*/ 7904 h 9161"/>
                  <a:gd name="connsiteX1" fmla="*/ 3315 w 3388"/>
                  <a:gd name="connsiteY1" fmla="*/ 0 h 9161"/>
                  <a:gd name="connsiteX2" fmla="*/ 1216 w 3388"/>
                  <a:gd name="connsiteY2" fmla="*/ 7904 h 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8" h="9161">
                    <a:moveTo>
                      <a:pt x="1216" y="7904"/>
                    </a:moveTo>
                    <a:cubicBezTo>
                      <a:pt x="1216" y="7904"/>
                      <a:pt x="-2612" y="865"/>
                      <a:pt x="3315" y="0"/>
                    </a:cubicBezTo>
                    <a:cubicBezTo>
                      <a:pt x="3315" y="0"/>
                      <a:pt x="3994" y="13213"/>
                      <a:pt x="1216" y="790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 383">
                <a:extLst>
                  <a:ext uri="{FF2B5EF4-FFF2-40B4-BE49-F238E27FC236}">
                    <a16:creationId xmlns:a16="http://schemas.microsoft.com/office/drawing/2014/main" id="{D68E9921-0682-885E-63D8-D5E1A9123DDF}"/>
                  </a:ext>
                </a:extLst>
              </p:cNvPr>
              <p:cNvSpPr/>
              <p:nvPr/>
            </p:nvSpPr>
            <p:spPr>
              <a:xfrm>
                <a:off x="10475008" y="3553993"/>
                <a:ext cx="13356" cy="23195"/>
              </a:xfrm>
              <a:custGeom>
                <a:avLst/>
                <a:gdLst>
                  <a:gd name="connsiteX0" fmla="*/ 3407 w 13356"/>
                  <a:gd name="connsiteY0" fmla="*/ 18640 h 23195"/>
                  <a:gd name="connsiteX1" fmla="*/ 4580 w 13356"/>
                  <a:gd name="connsiteY1" fmla="*/ 3266 h 23195"/>
                  <a:gd name="connsiteX2" fmla="*/ 12977 w 13356"/>
                  <a:gd name="connsiteY2" fmla="*/ 3266 h 23195"/>
                  <a:gd name="connsiteX3" fmla="*/ 10569 w 13356"/>
                  <a:gd name="connsiteY3" fmla="*/ 18640 h 23195"/>
                  <a:gd name="connsiteX4" fmla="*/ 3407 w 13356"/>
                  <a:gd name="connsiteY4" fmla="*/ 18640 h 2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56" h="23195">
                    <a:moveTo>
                      <a:pt x="3407" y="18640"/>
                    </a:moveTo>
                    <a:cubicBezTo>
                      <a:pt x="3407" y="18640"/>
                      <a:pt x="-4990" y="14997"/>
                      <a:pt x="4580" y="3266"/>
                    </a:cubicBezTo>
                    <a:cubicBezTo>
                      <a:pt x="4580" y="3266"/>
                      <a:pt x="11187" y="-4082"/>
                      <a:pt x="12977" y="3266"/>
                    </a:cubicBezTo>
                    <a:cubicBezTo>
                      <a:pt x="12977" y="3266"/>
                      <a:pt x="14768" y="14256"/>
                      <a:pt x="10569" y="18640"/>
                    </a:cubicBezTo>
                    <a:cubicBezTo>
                      <a:pt x="10569" y="18640"/>
                      <a:pt x="4580" y="28890"/>
                      <a:pt x="3407" y="186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2A2CD6B8-7CB6-D136-01E6-52BCB96AC7A8}"/>
                  </a:ext>
                </a:extLst>
              </p:cNvPr>
              <p:cNvSpPr/>
              <p:nvPr/>
            </p:nvSpPr>
            <p:spPr>
              <a:xfrm>
                <a:off x="10425864" y="3490636"/>
                <a:ext cx="3045" cy="5670"/>
              </a:xfrm>
              <a:custGeom>
                <a:avLst/>
                <a:gdLst>
                  <a:gd name="connsiteX0" fmla="*/ 1056 w 3045"/>
                  <a:gd name="connsiteY0" fmla="*/ 5557 h 5670"/>
                  <a:gd name="connsiteX1" fmla="*/ 2353 w 3045"/>
                  <a:gd name="connsiteY1" fmla="*/ 0 h 5670"/>
                  <a:gd name="connsiteX2" fmla="*/ 1056 w 3045"/>
                  <a:gd name="connsiteY2" fmla="*/ 5557 h 5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5" h="5670">
                    <a:moveTo>
                      <a:pt x="1056" y="5557"/>
                    </a:moveTo>
                    <a:cubicBezTo>
                      <a:pt x="1056" y="5557"/>
                      <a:pt x="-2032" y="679"/>
                      <a:pt x="2353" y="0"/>
                    </a:cubicBezTo>
                    <a:cubicBezTo>
                      <a:pt x="2353" y="0"/>
                      <a:pt x="4576" y="6607"/>
                      <a:pt x="1056" y="555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4E967BCD-56FD-E6DD-88E1-7B91E26EEE9F}"/>
                  </a:ext>
                </a:extLst>
              </p:cNvPr>
              <p:cNvSpPr/>
              <p:nvPr/>
            </p:nvSpPr>
            <p:spPr>
              <a:xfrm>
                <a:off x="10447363" y="3567401"/>
                <a:ext cx="46193" cy="107912"/>
              </a:xfrm>
              <a:custGeom>
                <a:avLst/>
                <a:gdLst>
                  <a:gd name="connsiteX0" fmla="*/ 19444 w 46193"/>
                  <a:gd name="connsiteY0" fmla="*/ 59443 h 107912"/>
                  <a:gd name="connsiteX1" fmla="*/ 28459 w 46193"/>
                  <a:gd name="connsiteY1" fmla="*/ 59443 h 107912"/>
                  <a:gd name="connsiteX2" fmla="*/ 41301 w 46193"/>
                  <a:gd name="connsiteY2" fmla="*/ 61913 h 107912"/>
                  <a:gd name="connsiteX3" fmla="*/ 45130 w 46193"/>
                  <a:gd name="connsiteY3" fmla="*/ 57035 h 107912"/>
                  <a:gd name="connsiteX4" fmla="*/ 31608 w 46193"/>
                  <a:gd name="connsiteY4" fmla="*/ 52775 h 107912"/>
                  <a:gd name="connsiteX5" fmla="*/ 30991 w 46193"/>
                  <a:gd name="connsiteY5" fmla="*/ 46662 h 107912"/>
                  <a:gd name="connsiteX6" fmla="*/ 45130 w 46193"/>
                  <a:gd name="connsiteY6" fmla="*/ 38697 h 107912"/>
                  <a:gd name="connsiteX7" fmla="*/ 41920 w 46193"/>
                  <a:gd name="connsiteY7" fmla="*/ 20297 h 107912"/>
                  <a:gd name="connsiteX8" fmla="*/ 27780 w 46193"/>
                  <a:gd name="connsiteY8" fmla="*/ 33758 h 107912"/>
                  <a:gd name="connsiteX9" fmla="*/ 23272 w 46193"/>
                  <a:gd name="connsiteY9" fmla="*/ 36845 h 107912"/>
                  <a:gd name="connsiteX10" fmla="*/ 18765 w 46193"/>
                  <a:gd name="connsiteY10" fmla="*/ 46045 h 107912"/>
                  <a:gd name="connsiteX11" fmla="*/ 9133 w 46193"/>
                  <a:gd name="connsiteY11" fmla="*/ 47897 h 107912"/>
                  <a:gd name="connsiteX12" fmla="*/ 14937 w 46193"/>
                  <a:gd name="connsiteY12" fmla="*/ 40549 h 107912"/>
                  <a:gd name="connsiteX13" fmla="*/ 22037 w 46193"/>
                  <a:gd name="connsiteY13" fmla="*/ 27089 h 107912"/>
                  <a:gd name="connsiteX14" fmla="*/ 17530 w 46193"/>
                  <a:gd name="connsiteY14" fmla="*/ 11777 h 107912"/>
                  <a:gd name="connsiteX15" fmla="*/ 22037 w 46193"/>
                  <a:gd name="connsiteY15" fmla="*/ 4429 h 107912"/>
                  <a:gd name="connsiteX16" fmla="*/ 14937 w 46193"/>
                  <a:gd name="connsiteY16" fmla="*/ 2576 h 107912"/>
                  <a:gd name="connsiteX17" fmla="*/ 10429 w 46193"/>
                  <a:gd name="connsiteY17" fmla="*/ 9307 h 107912"/>
                  <a:gd name="connsiteX18" fmla="*/ 6601 w 46193"/>
                  <a:gd name="connsiteY18" fmla="*/ 27089 h 107912"/>
                  <a:gd name="connsiteX19" fmla="*/ 2094 w 46193"/>
                  <a:gd name="connsiteY19" fmla="*/ 33202 h 107912"/>
                  <a:gd name="connsiteX20" fmla="*/ 4008 w 46193"/>
                  <a:gd name="connsiteY20" fmla="*/ 47897 h 107912"/>
                  <a:gd name="connsiteX21" fmla="*/ 10429 w 46193"/>
                  <a:gd name="connsiteY21" fmla="*/ 63210 h 107912"/>
                  <a:gd name="connsiteX22" fmla="*/ 14937 w 46193"/>
                  <a:gd name="connsiteY22" fmla="*/ 87105 h 107912"/>
                  <a:gd name="connsiteX23" fmla="*/ 32966 w 46193"/>
                  <a:gd name="connsiteY23" fmla="*/ 107913 h 107912"/>
                  <a:gd name="connsiteX24" fmla="*/ 18827 w 46193"/>
                  <a:gd name="connsiteY24" fmla="*/ 82165 h 107912"/>
                  <a:gd name="connsiteX25" fmla="*/ 17530 w 46193"/>
                  <a:gd name="connsiteY25" fmla="*/ 76053 h 107912"/>
                  <a:gd name="connsiteX26" fmla="*/ 17530 w 46193"/>
                  <a:gd name="connsiteY26" fmla="*/ 70557 h 107912"/>
                  <a:gd name="connsiteX27" fmla="*/ 19444 w 46193"/>
                  <a:gd name="connsiteY27" fmla="*/ 59505 h 10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193" h="107912">
                    <a:moveTo>
                      <a:pt x="19444" y="59443"/>
                    </a:moveTo>
                    <a:lnTo>
                      <a:pt x="28459" y="59443"/>
                    </a:lnTo>
                    <a:cubicBezTo>
                      <a:pt x="28459" y="59443"/>
                      <a:pt x="32966" y="63148"/>
                      <a:pt x="41301" y="61913"/>
                    </a:cubicBezTo>
                    <a:cubicBezTo>
                      <a:pt x="41301" y="61913"/>
                      <a:pt x="43216" y="75991"/>
                      <a:pt x="45130" y="57035"/>
                    </a:cubicBezTo>
                    <a:cubicBezTo>
                      <a:pt x="45130" y="57035"/>
                      <a:pt x="40005" y="52158"/>
                      <a:pt x="31608" y="52775"/>
                    </a:cubicBezTo>
                    <a:lnTo>
                      <a:pt x="30991" y="46662"/>
                    </a:lnTo>
                    <a:cubicBezTo>
                      <a:pt x="30991" y="46662"/>
                      <a:pt x="31608" y="42958"/>
                      <a:pt x="45130" y="38697"/>
                    </a:cubicBezTo>
                    <a:cubicBezTo>
                      <a:pt x="45130" y="38697"/>
                      <a:pt x="49020" y="22150"/>
                      <a:pt x="41920" y="20297"/>
                    </a:cubicBezTo>
                    <a:cubicBezTo>
                      <a:pt x="41920" y="20297"/>
                      <a:pt x="24569" y="21532"/>
                      <a:pt x="27780" y="33758"/>
                    </a:cubicBezTo>
                    <a:cubicBezTo>
                      <a:pt x="27780" y="33758"/>
                      <a:pt x="30991" y="36845"/>
                      <a:pt x="23272" y="36845"/>
                    </a:cubicBezTo>
                    <a:cubicBezTo>
                      <a:pt x="23272" y="36845"/>
                      <a:pt x="20062" y="37462"/>
                      <a:pt x="18765" y="46045"/>
                    </a:cubicBezTo>
                    <a:lnTo>
                      <a:pt x="9133" y="47897"/>
                    </a:lnTo>
                    <a:cubicBezTo>
                      <a:pt x="9133" y="47897"/>
                      <a:pt x="4625" y="38697"/>
                      <a:pt x="14937" y="40549"/>
                    </a:cubicBezTo>
                    <a:cubicBezTo>
                      <a:pt x="14937" y="40549"/>
                      <a:pt x="17530" y="35672"/>
                      <a:pt x="22037" y="27089"/>
                    </a:cubicBezTo>
                    <a:cubicBezTo>
                      <a:pt x="26545" y="18507"/>
                      <a:pt x="17530" y="11777"/>
                      <a:pt x="17530" y="11777"/>
                    </a:cubicBezTo>
                    <a:lnTo>
                      <a:pt x="22037" y="4429"/>
                    </a:lnTo>
                    <a:cubicBezTo>
                      <a:pt x="22037" y="4429"/>
                      <a:pt x="25248" y="-4154"/>
                      <a:pt x="14937" y="2576"/>
                    </a:cubicBezTo>
                    <a:cubicBezTo>
                      <a:pt x="14937" y="2576"/>
                      <a:pt x="14937" y="8072"/>
                      <a:pt x="10429" y="9307"/>
                    </a:cubicBezTo>
                    <a:cubicBezTo>
                      <a:pt x="10429" y="9307"/>
                      <a:pt x="5305" y="16037"/>
                      <a:pt x="6601" y="27089"/>
                    </a:cubicBezTo>
                    <a:cubicBezTo>
                      <a:pt x="6601" y="27089"/>
                      <a:pt x="2094" y="29559"/>
                      <a:pt x="2094" y="33202"/>
                    </a:cubicBezTo>
                    <a:cubicBezTo>
                      <a:pt x="2094" y="33202"/>
                      <a:pt x="-3710" y="35672"/>
                      <a:pt x="4008" y="47897"/>
                    </a:cubicBezTo>
                    <a:cubicBezTo>
                      <a:pt x="4008" y="47897"/>
                      <a:pt x="2711" y="62592"/>
                      <a:pt x="10429" y="63210"/>
                    </a:cubicBezTo>
                    <a:cubicBezTo>
                      <a:pt x="10429" y="63210"/>
                      <a:pt x="11047" y="87105"/>
                      <a:pt x="14937" y="87105"/>
                    </a:cubicBezTo>
                    <a:cubicBezTo>
                      <a:pt x="14937" y="87105"/>
                      <a:pt x="25248" y="106061"/>
                      <a:pt x="32966" y="107913"/>
                    </a:cubicBezTo>
                    <a:cubicBezTo>
                      <a:pt x="32966" y="107913"/>
                      <a:pt x="38091" y="105443"/>
                      <a:pt x="18827" y="82165"/>
                    </a:cubicBezTo>
                    <a:cubicBezTo>
                      <a:pt x="18827" y="82165"/>
                      <a:pt x="20741" y="78461"/>
                      <a:pt x="17530" y="76053"/>
                    </a:cubicBezTo>
                    <a:lnTo>
                      <a:pt x="17530" y="70557"/>
                    </a:lnTo>
                    <a:cubicBezTo>
                      <a:pt x="17530" y="70557"/>
                      <a:pt x="16233" y="60122"/>
                      <a:pt x="19444" y="5950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 386">
                <a:extLst>
                  <a:ext uri="{FF2B5EF4-FFF2-40B4-BE49-F238E27FC236}">
                    <a16:creationId xmlns:a16="http://schemas.microsoft.com/office/drawing/2014/main" id="{A64E7377-1B7B-5A3A-77CD-D447BA28FD1D}"/>
                  </a:ext>
                </a:extLst>
              </p:cNvPr>
              <p:cNvSpPr/>
              <p:nvPr/>
            </p:nvSpPr>
            <p:spPr>
              <a:xfrm>
                <a:off x="10265332" y="3307773"/>
                <a:ext cx="159090" cy="143469"/>
              </a:xfrm>
              <a:custGeom>
                <a:avLst/>
                <a:gdLst>
                  <a:gd name="connsiteX0" fmla="*/ 73725 w 159090"/>
                  <a:gd name="connsiteY0" fmla="*/ 69870 h 143469"/>
                  <a:gd name="connsiteX1" fmla="*/ 77491 w 159090"/>
                  <a:gd name="connsiteY1" fmla="*/ 66289 h 143469"/>
                  <a:gd name="connsiteX2" fmla="*/ 82555 w 159090"/>
                  <a:gd name="connsiteY2" fmla="*/ 63263 h 143469"/>
                  <a:gd name="connsiteX3" fmla="*/ 73725 w 159090"/>
                  <a:gd name="connsiteY3" fmla="*/ 69870 h 143469"/>
                  <a:gd name="connsiteX4" fmla="*/ 149980 w 159090"/>
                  <a:gd name="connsiteY4" fmla="*/ 69870 h 143469"/>
                  <a:gd name="connsiteX5" fmla="*/ 149980 w 159090"/>
                  <a:gd name="connsiteY5" fmla="*/ 63881 h 143469"/>
                  <a:gd name="connsiteX6" fmla="*/ 150597 w 159090"/>
                  <a:gd name="connsiteY6" fmla="*/ 54866 h 143469"/>
                  <a:gd name="connsiteX7" fmla="*/ 147448 w 159090"/>
                  <a:gd name="connsiteY7" fmla="*/ 43443 h 143469"/>
                  <a:gd name="connsiteX8" fmla="*/ 143064 w 159090"/>
                  <a:gd name="connsiteY8" fmla="*/ 38010 h 143469"/>
                  <a:gd name="connsiteX9" fmla="*/ 148128 w 159090"/>
                  <a:gd name="connsiteY9" fmla="*/ 29612 h 143469"/>
                  <a:gd name="connsiteX10" fmla="*/ 126084 w 159090"/>
                  <a:gd name="connsiteY10" fmla="*/ 6767 h 143469"/>
                  <a:gd name="connsiteX11" fmla="*/ 120404 w 159090"/>
                  <a:gd name="connsiteY11" fmla="*/ 160 h 143469"/>
                  <a:gd name="connsiteX12" fmla="*/ 120404 w 159090"/>
                  <a:gd name="connsiteY12" fmla="*/ 9175 h 143469"/>
                  <a:gd name="connsiteX13" fmla="*/ 121639 w 159090"/>
                  <a:gd name="connsiteY13" fmla="*/ 18807 h 143469"/>
                  <a:gd name="connsiteX14" fmla="*/ 112810 w 159090"/>
                  <a:gd name="connsiteY14" fmla="*/ 32638 h 143469"/>
                  <a:gd name="connsiteX15" fmla="*/ 107129 w 159090"/>
                  <a:gd name="connsiteY15" fmla="*/ 32638 h 143469"/>
                  <a:gd name="connsiteX16" fmla="*/ 98299 w 159090"/>
                  <a:gd name="connsiteY16" fmla="*/ 35663 h 143469"/>
                  <a:gd name="connsiteX17" fmla="*/ 98299 w 159090"/>
                  <a:gd name="connsiteY17" fmla="*/ 39245 h 143469"/>
                  <a:gd name="connsiteX18" fmla="*/ 95151 w 159090"/>
                  <a:gd name="connsiteY18" fmla="*/ 48259 h 143469"/>
                  <a:gd name="connsiteX19" fmla="*/ 89470 w 159090"/>
                  <a:gd name="connsiteY19" fmla="*/ 42270 h 143469"/>
                  <a:gd name="connsiteX20" fmla="*/ 80640 w 159090"/>
                  <a:gd name="connsiteY20" fmla="*/ 54310 h 143469"/>
                  <a:gd name="connsiteX21" fmla="*/ 63598 w 159090"/>
                  <a:gd name="connsiteY21" fmla="*/ 62708 h 143469"/>
                  <a:gd name="connsiteX22" fmla="*/ 59215 w 159090"/>
                  <a:gd name="connsiteY22" fmla="*/ 62708 h 143469"/>
                  <a:gd name="connsiteX23" fmla="*/ 63598 w 159090"/>
                  <a:gd name="connsiteY23" fmla="*/ 44678 h 143469"/>
                  <a:gd name="connsiteX24" fmla="*/ 57918 w 159090"/>
                  <a:gd name="connsiteY24" fmla="*/ 42888 h 143469"/>
                  <a:gd name="connsiteX25" fmla="*/ 54152 w 159090"/>
                  <a:gd name="connsiteY25" fmla="*/ 42270 h 143469"/>
                  <a:gd name="connsiteX26" fmla="*/ 49768 w 159090"/>
                  <a:gd name="connsiteY26" fmla="*/ 42888 h 143469"/>
                  <a:gd name="connsiteX27" fmla="*/ 39086 w 159090"/>
                  <a:gd name="connsiteY27" fmla="*/ 47086 h 143469"/>
                  <a:gd name="connsiteX28" fmla="*/ 34702 w 159090"/>
                  <a:gd name="connsiteY28" fmla="*/ 57336 h 143469"/>
                  <a:gd name="connsiteX29" fmla="*/ 23341 w 159090"/>
                  <a:gd name="connsiteY29" fmla="*/ 59127 h 143469"/>
                  <a:gd name="connsiteX30" fmla="*/ 4447 w 159090"/>
                  <a:gd name="connsiteY30" fmla="*/ 85615 h 143469"/>
                  <a:gd name="connsiteX31" fmla="*/ 5682 w 159090"/>
                  <a:gd name="connsiteY31" fmla="*/ 99446 h 143469"/>
                  <a:gd name="connsiteX32" fmla="*/ 17661 w 159090"/>
                  <a:gd name="connsiteY32" fmla="*/ 73575 h 143469"/>
                  <a:gd name="connsiteX33" fmla="*/ 25193 w 159090"/>
                  <a:gd name="connsiteY33" fmla="*/ 69994 h 143469"/>
                  <a:gd name="connsiteX34" fmla="*/ 28960 w 159090"/>
                  <a:gd name="connsiteY34" fmla="*/ 69994 h 143469"/>
                  <a:gd name="connsiteX35" fmla="*/ 30195 w 159090"/>
                  <a:gd name="connsiteY35" fmla="*/ 85615 h 143469"/>
                  <a:gd name="connsiteX36" fmla="*/ 34579 w 159090"/>
                  <a:gd name="connsiteY36" fmla="*/ 78391 h 143469"/>
                  <a:gd name="connsiteX37" fmla="*/ 38962 w 159090"/>
                  <a:gd name="connsiteY37" fmla="*/ 77218 h 143469"/>
                  <a:gd name="connsiteX38" fmla="*/ 45878 w 159090"/>
                  <a:gd name="connsiteY38" fmla="*/ 79626 h 143469"/>
                  <a:gd name="connsiteX39" fmla="*/ 53411 w 159090"/>
                  <a:gd name="connsiteY39" fmla="*/ 66412 h 143469"/>
                  <a:gd name="connsiteX40" fmla="*/ 59091 w 159090"/>
                  <a:gd name="connsiteY40" fmla="*/ 66412 h 143469"/>
                  <a:gd name="connsiteX41" fmla="*/ 74836 w 159090"/>
                  <a:gd name="connsiteY41" fmla="*/ 77835 h 143469"/>
                  <a:gd name="connsiteX42" fmla="*/ 71687 w 159090"/>
                  <a:gd name="connsiteY42" fmla="*/ 94074 h 143469"/>
                  <a:gd name="connsiteX43" fmla="*/ 72305 w 159090"/>
                  <a:gd name="connsiteY43" fmla="*/ 103706 h 143469"/>
                  <a:gd name="connsiteX44" fmla="*/ 96879 w 159090"/>
                  <a:gd name="connsiteY44" fmla="*/ 134394 h 143469"/>
                  <a:gd name="connsiteX45" fmla="*/ 106943 w 159090"/>
                  <a:gd name="connsiteY45" fmla="*/ 128404 h 143469"/>
                  <a:gd name="connsiteX46" fmla="*/ 113859 w 159090"/>
                  <a:gd name="connsiteY46" fmla="*/ 130812 h 143469"/>
                  <a:gd name="connsiteX47" fmla="*/ 118243 w 159090"/>
                  <a:gd name="connsiteY47" fmla="*/ 143470 h 143469"/>
                  <a:gd name="connsiteX48" fmla="*/ 128308 w 159090"/>
                  <a:gd name="connsiteY48" fmla="*/ 125440 h 143469"/>
                  <a:gd name="connsiteX49" fmla="*/ 117625 w 159090"/>
                  <a:gd name="connsiteY49" fmla="*/ 110375 h 143469"/>
                  <a:gd name="connsiteX50" fmla="*/ 116391 w 159090"/>
                  <a:gd name="connsiteY50" fmla="*/ 100743 h 143469"/>
                  <a:gd name="connsiteX51" fmla="*/ 125838 w 159090"/>
                  <a:gd name="connsiteY51" fmla="*/ 92901 h 143469"/>
                  <a:gd name="connsiteX52" fmla="*/ 135902 w 159090"/>
                  <a:gd name="connsiteY52" fmla="*/ 83269 h 143469"/>
                  <a:gd name="connsiteX53" fmla="*/ 141582 w 159090"/>
                  <a:gd name="connsiteY53" fmla="*/ 101298 h 143469"/>
                  <a:gd name="connsiteX54" fmla="*/ 141582 w 159090"/>
                  <a:gd name="connsiteY54" fmla="*/ 104324 h 143469"/>
                  <a:gd name="connsiteX55" fmla="*/ 142818 w 159090"/>
                  <a:gd name="connsiteY55" fmla="*/ 111548 h 143469"/>
                  <a:gd name="connsiteX56" fmla="*/ 147201 w 159090"/>
                  <a:gd name="connsiteY56" fmla="*/ 100743 h 143469"/>
                  <a:gd name="connsiteX57" fmla="*/ 156648 w 159090"/>
                  <a:gd name="connsiteY57" fmla="*/ 91728 h 143469"/>
                  <a:gd name="connsiteX58" fmla="*/ 149733 w 159090"/>
                  <a:gd name="connsiteY58" fmla="*/ 70055 h 143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9090" h="143469">
                    <a:moveTo>
                      <a:pt x="73725" y="69870"/>
                    </a:moveTo>
                    <a:cubicBezTo>
                      <a:pt x="73725" y="69870"/>
                      <a:pt x="73107" y="66289"/>
                      <a:pt x="77491" y="66289"/>
                    </a:cubicBezTo>
                    <a:cubicBezTo>
                      <a:pt x="77491" y="66289"/>
                      <a:pt x="78726" y="61473"/>
                      <a:pt x="82555" y="63263"/>
                    </a:cubicBezTo>
                    <a:cubicBezTo>
                      <a:pt x="82555" y="63263"/>
                      <a:pt x="88853" y="71105"/>
                      <a:pt x="73725" y="69870"/>
                    </a:cubicBezTo>
                    <a:close/>
                    <a:moveTo>
                      <a:pt x="149980" y="69870"/>
                    </a:moveTo>
                    <a:lnTo>
                      <a:pt x="149980" y="63881"/>
                    </a:lnTo>
                    <a:cubicBezTo>
                      <a:pt x="156278" y="60300"/>
                      <a:pt x="150597" y="54866"/>
                      <a:pt x="150597" y="54866"/>
                    </a:cubicBezTo>
                    <a:cubicBezTo>
                      <a:pt x="150597" y="42826"/>
                      <a:pt x="147448" y="43443"/>
                      <a:pt x="147448" y="43443"/>
                    </a:cubicBezTo>
                    <a:cubicBezTo>
                      <a:pt x="136088" y="43443"/>
                      <a:pt x="143064" y="38010"/>
                      <a:pt x="143064" y="38010"/>
                    </a:cubicBezTo>
                    <a:cubicBezTo>
                      <a:pt x="153128" y="38010"/>
                      <a:pt x="148128" y="29612"/>
                      <a:pt x="148128" y="29612"/>
                    </a:cubicBezTo>
                    <a:cubicBezTo>
                      <a:pt x="144361" y="19980"/>
                      <a:pt x="126084" y="6767"/>
                      <a:pt x="126084" y="6767"/>
                    </a:cubicBezTo>
                    <a:cubicBezTo>
                      <a:pt x="126702" y="-1630"/>
                      <a:pt x="120404" y="160"/>
                      <a:pt x="120404" y="160"/>
                    </a:cubicBezTo>
                    <a:cubicBezTo>
                      <a:pt x="114723" y="2568"/>
                      <a:pt x="120404" y="9175"/>
                      <a:pt x="120404" y="9175"/>
                    </a:cubicBezTo>
                    <a:lnTo>
                      <a:pt x="121639" y="18807"/>
                    </a:lnTo>
                    <a:cubicBezTo>
                      <a:pt x="130469" y="26031"/>
                      <a:pt x="112810" y="32638"/>
                      <a:pt x="112810" y="32638"/>
                    </a:cubicBezTo>
                    <a:lnTo>
                      <a:pt x="107129" y="32638"/>
                    </a:lnTo>
                    <a:cubicBezTo>
                      <a:pt x="100831" y="21215"/>
                      <a:pt x="98299" y="35663"/>
                      <a:pt x="98299" y="35663"/>
                    </a:cubicBezTo>
                    <a:lnTo>
                      <a:pt x="98299" y="39245"/>
                    </a:lnTo>
                    <a:cubicBezTo>
                      <a:pt x="100831" y="47086"/>
                      <a:pt x="95151" y="48259"/>
                      <a:pt x="95151" y="48259"/>
                    </a:cubicBezTo>
                    <a:cubicBezTo>
                      <a:pt x="93915" y="44061"/>
                      <a:pt x="89470" y="42270"/>
                      <a:pt x="89470" y="42270"/>
                    </a:cubicBezTo>
                    <a:cubicBezTo>
                      <a:pt x="75577" y="42270"/>
                      <a:pt x="80640" y="54310"/>
                      <a:pt x="80640" y="54310"/>
                    </a:cubicBezTo>
                    <a:cubicBezTo>
                      <a:pt x="69279" y="53137"/>
                      <a:pt x="63598" y="62708"/>
                      <a:pt x="63598" y="62708"/>
                    </a:cubicBezTo>
                    <a:lnTo>
                      <a:pt x="59215" y="62708"/>
                    </a:lnTo>
                    <a:cubicBezTo>
                      <a:pt x="69897" y="52458"/>
                      <a:pt x="63598" y="44678"/>
                      <a:pt x="63598" y="44678"/>
                    </a:cubicBezTo>
                    <a:cubicBezTo>
                      <a:pt x="62364" y="36281"/>
                      <a:pt x="57918" y="42888"/>
                      <a:pt x="57918" y="42888"/>
                    </a:cubicBezTo>
                    <a:lnTo>
                      <a:pt x="54152" y="42270"/>
                    </a:lnTo>
                    <a:cubicBezTo>
                      <a:pt x="52238" y="38071"/>
                      <a:pt x="49768" y="42888"/>
                      <a:pt x="49768" y="42888"/>
                    </a:cubicBezTo>
                    <a:cubicBezTo>
                      <a:pt x="39086" y="41715"/>
                      <a:pt x="39086" y="47086"/>
                      <a:pt x="39086" y="47086"/>
                    </a:cubicBezTo>
                    <a:cubicBezTo>
                      <a:pt x="35320" y="48259"/>
                      <a:pt x="34702" y="57336"/>
                      <a:pt x="34702" y="57336"/>
                    </a:cubicBezTo>
                    <a:cubicBezTo>
                      <a:pt x="32788" y="57336"/>
                      <a:pt x="23341" y="59127"/>
                      <a:pt x="23341" y="59127"/>
                    </a:cubicBezTo>
                    <a:cubicBezTo>
                      <a:pt x="-616" y="59744"/>
                      <a:pt x="4447" y="85615"/>
                      <a:pt x="4447" y="85615"/>
                    </a:cubicBezTo>
                    <a:cubicBezTo>
                      <a:pt x="-6235" y="92222"/>
                      <a:pt x="5682" y="99446"/>
                      <a:pt x="5682" y="99446"/>
                    </a:cubicBezTo>
                    <a:cubicBezTo>
                      <a:pt x="12598" y="98273"/>
                      <a:pt x="17661" y="73575"/>
                      <a:pt x="17661" y="73575"/>
                    </a:cubicBezTo>
                    <a:cubicBezTo>
                      <a:pt x="20192" y="74748"/>
                      <a:pt x="25193" y="69994"/>
                      <a:pt x="25193" y="69994"/>
                    </a:cubicBezTo>
                    <a:lnTo>
                      <a:pt x="28960" y="69994"/>
                    </a:lnTo>
                    <a:lnTo>
                      <a:pt x="30195" y="85615"/>
                    </a:lnTo>
                    <a:cubicBezTo>
                      <a:pt x="35258" y="86788"/>
                      <a:pt x="34579" y="78391"/>
                      <a:pt x="34579" y="78391"/>
                    </a:cubicBezTo>
                    <a:lnTo>
                      <a:pt x="38962" y="77218"/>
                    </a:lnTo>
                    <a:cubicBezTo>
                      <a:pt x="40877" y="66412"/>
                      <a:pt x="45878" y="79626"/>
                      <a:pt x="45878" y="79626"/>
                    </a:cubicBezTo>
                    <a:cubicBezTo>
                      <a:pt x="53411" y="79626"/>
                      <a:pt x="53411" y="66412"/>
                      <a:pt x="53411" y="66412"/>
                    </a:cubicBezTo>
                    <a:lnTo>
                      <a:pt x="59091" y="66412"/>
                    </a:lnTo>
                    <a:cubicBezTo>
                      <a:pt x="61623" y="69438"/>
                      <a:pt x="74836" y="77835"/>
                      <a:pt x="74836" y="77835"/>
                    </a:cubicBezTo>
                    <a:cubicBezTo>
                      <a:pt x="86197" y="85059"/>
                      <a:pt x="71687" y="94074"/>
                      <a:pt x="71687" y="94074"/>
                    </a:cubicBezTo>
                    <a:cubicBezTo>
                      <a:pt x="64772" y="100681"/>
                      <a:pt x="72305" y="103706"/>
                      <a:pt x="72305" y="103706"/>
                    </a:cubicBezTo>
                    <a:cubicBezTo>
                      <a:pt x="69156" y="124761"/>
                      <a:pt x="96879" y="134394"/>
                      <a:pt x="96879" y="134394"/>
                    </a:cubicBezTo>
                    <a:cubicBezTo>
                      <a:pt x="112007" y="139827"/>
                      <a:pt x="106943" y="128404"/>
                      <a:pt x="106943" y="128404"/>
                    </a:cubicBezTo>
                    <a:cubicBezTo>
                      <a:pt x="115773" y="121797"/>
                      <a:pt x="113859" y="130812"/>
                      <a:pt x="113859" y="130812"/>
                    </a:cubicBezTo>
                    <a:cubicBezTo>
                      <a:pt x="108179" y="140444"/>
                      <a:pt x="118243" y="143470"/>
                      <a:pt x="118243" y="143470"/>
                    </a:cubicBezTo>
                    <a:cubicBezTo>
                      <a:pt x="129604" y="130812"/>
                      <a:pt x="128308" y="125440"/>
                      <a:pt x="128308" y="125440"/>
                    </a:cubicBezTo>
                    <a:cubicBezTo>
                      <a:pt x="128308" y="115808"/>
                      <a:pt x="117625" y="110375"/>
                      <a:pt x="117625" y="110375"/>
                    </a:cubicBezTo>
                    <a:lnTo>
                      <a:pt x="116391" y="100743"/>
                    </a:lnTo>
                    <a:cubicBezTo>
                      <a:pt x="116391" y="100743"/>
                      <a:pt x="125838" y="102533"/>
                      <a:pt x="125838" y="92901"/>
                    </a:cubicBezTo>
                    <a:cubicBezTo>
                      <a:pt x="125838" y="82651"/>
                      <a:pt x="135902" y="83269"/>
                      <a:pt x="135902" y="83269"/>
                    </a:cubicBezTo>
                    <a:cubicBezTo>
                      <a:pt x="135285" y="97099"/>
                      <a:pt x="141582" y="101298"/>
                      <a:pt x="141582" y="101298"/>
                    </a:cubicBezTo>
                    <a:lnTo>
                      <a:pt x="141582" y="104324"/>
                    </a:lnTo>
                    <a:cubicBezTo>
                      <a:pt x="134050" y="109140"/>
                      <a:pt x="142818" y="111548"/>
                      <a:pt x="142818" y="111548"/>
                    </a:cubicBezTo>
                    <a:cubicBezTo>
                      <a:pt x="149733" y="110930"/>
                      <a:pt x="147201" y="100743"/>
                      <a:pt x="147201" y="100743"/>
                    </a:cubicBezTo>
                    <a:cubicBezTo>
                      <a:pt x="151585" y="100743"/>
                      <a:pt x="156648" y="91728"/>
                      <a:pt x="156648" y="91728"/>
                    </a:cubicBezTo>
                    <a:cubicBezTo>
                      <a:pt x="164860" y="76662"/>
                      <a:pt x="149733" y="70055"/>
                      <a:pt x="149733" y="7005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 387">
                <a:extLst>
                  <a:ext uri="{FF2B5EF4-FFF2-40B4-BE49-F238E27FC236}">
                    <a16:creationId xmlns:a16="http://schemas.microsoft.com/office/drawing/2014/main" id="{FFEA5DE2-5485-5FA5-7518-A3638A51485B}"/>
                  </a:ext>
                </a:extLst>
              </p:cNvPr>
              <p:cNvSpPr/>
              <p:nvPr/>
            </p:nvSpPr>
            <p:spPr>
              <a:xfrm>
                <a:off x="10397890" y="3299412"/>
                <a:ext cx="9092" cy="9020"/>
              </a:xfrm>
              <a:custGeom>
                <a:avLst/>
                <a:gdLst>
                  <a:gd name="connsiteX0" fmla="*/ 3961 w 9092"/>
                  <a:gd name="connsiteY0" fmla="*/ 7656 h 9020"/>
                  <a:gd name="connsiteX1" fmla="*/ 7604 w 9092"/>
                  <a:gd name="connsiteY1" fmla="*/ 0 h 9020"/>
                  <a:gd name="connsiteX2" fmla="*/ 3961 w 9092"/>
                  <a:gd name="connsiteY2" fmla="*/ 7656 h 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92" h="9020">
                    <a:moveTo>
                      <a:pt x="3961" y="7656"/>
                    </a:moveTo>
                    <a:cubicBezTo>
                      <a:pt x="3961" y="7656"/>
                      <a:pt x="-7030" y="0"/>
                      <a:pt x="7604" y="0"/>
                    </a:cubicBezTo>
                    <a:cubicBezTo>
                      <a:pt x="7604" y="0"/>
                      <a:pt x="12729" y="13213"/>
                      <a:pt x="3961" y="765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 388">
                <a:extLst>
                  <a:ext uri="{FF2B5EF4-FFF2-40B4-BE49-F238E27FC236}">
                    <a16:creationId xmlns:a16="http://schemas.microsoft.com/office/drawing/2014/main" id="{9E8FAE95-F9F0-81D6-233A-14329098A6E3}"/>
                  </a:ext>
                </a:extLst>
              </p:cNvPr>
              <p:cNvSpPr/>
              <p:nvPr/>
            </p:nvSpPr>
            <p:spPr>
              <a:xfrm>
                <a:off x="10388356" y="3286261"/>
                <a:ext cx="6188" cy="6606"/>
              </a:xfrm>
              <a:custGeom>
                <a:avLst/>
                <a:gdLst>
                  <a:gd name="connsiteX0" fmla="*/ 1950 w 6188"/>
                  <a:gd name="connsiteY0" fmla="*/ 6607 h 6606"/>
                  <a:gd name="connsiteX1" fmla="*/ 4975 w 6188"/>
                  <a:gd name="connsiteY1" fmla="*/ 0 h 6606"/>
                  <a:gd name="connsiteX2" fmla="*/ 1950 w 6188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8" h="6606">
                    <a:moveTo>
                      <a:pt x="1950" y="6607"/>
                    </a:moveTo>
                    <a:cubicBezTo>
                      <a:pt x="1950" y="6607"/>
                      <a:pt x="-4039" y="0"/>
                      <a:pt x="4975" y="0"/>
                    </a:cubicBezTo>
                    <a:cubicBezTo>
                      <a:pt x="4975" y="0"/>
                      <a:pt x="9174" y="6607"/>
                      <a:pt x="1950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 389">
                <a:extLst>
                  <a:ext uri="{FF2B5EF4-FFF2-40B4-BE49-F238E27FC236}">
                    <a16:creationId xmlns:a16="http://schemas.microsoft.com/office/drawing/2014/main" id="{89229779-1861-6E3F-2236-B63AA4FB3F32}"/>
                  </a:ext>
                </a:extLst>
              </p:cNvPr>
              <p:cNvSpPr/>
              <p:nvPr/>
            </p:nvSpPr>
            <p:spPr>
              <a:xfrm>
                <a:off x="10387278" y="3293559"/>
                <a:ext cx="6828" cy="9324"/>
              </a:xfrm>
              <a:custGeom>
                <a:avLst/>
                <a:gdLst>
                  <a:gd name="connsiteX0" fmla="*/ 804 w 6828"/>
                  <a:gd name="connsiteY0" fmla="*/ 8570 h 9324"/>
                  <a:gd name="connsiteX1" fmla="*/ 5805 w 6828"/>
                  <a:gd name="connsiteY1" fmla="*/ 49 h 9324"/>
                  <a:gd name="connsiteX2" fmla="*/ 804 w 6828"/>
                  <a:gd name="connsiteY2" fmla="*/ 8570 h 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8" h="9324">
                    <a:moveTo>
                      <a:pt x="804" y="8570"/>
                    </a:moveTo>
                    <a:cubicBezTo>
                      <a:pt x="804" y="8570"/>
                      <a:pt x="-2962" y="-754"/>
                      <a:pt x="5805" y="49"/>
                    </a:cubicBezTo>
                    <a:cubicBezTo>
                      <a:pt x="5805" y="49"/>
                      <a:pt x="10190" y="12459"/>
                      <a:pt x="804" y="857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 390">
                <a:extLst>
                  <a:ext uri="{FF2B5EF4-FFF2-40B4-BE49-F238E27FC236}">
                    <a16:creationId xmlns:a16="http://schemas.microsoft.com/office/drawing/2014/main" id="{89CBBCD3-107A-C764-5596-B771D4BC4CD7}"/>
                  </a:ext>
                </a:extLst>
              </p:cNvPr>
              <p:cNvSpPr/>
              <p:nvPr/>
            </p:nvSpPr>
            <p:spPr>
              <a:xfrm>
                <a:off x="10342227" y="3212706"/>
                <a:ext cx="49838" cy="83787"/>
              </a:xfrm>
              <a:custGeom>
                <a:avLst/>
                <a:gdLst>
                  <a:gd name="connsiteX0" fmla="*/ 35483 w 49838"/>
                  <a:gd name="connsiteY0" fmla="*/ 44411 h 83787"/>
                  <a:gd name="connsiteX1" fmla="*/ 27579 w 49838"/>
                  <a:gd name="connsiteY1" fmla="*/ 44411 h 83787"/>
                  <a:gd name="connsiteX2" fmla="*/ 27579 w 49838"/>
                  <a:gd name="connsiteY2" fmla="*/ 60279 h 83787"/>
                  <a:gd name="connsiteX3" fmla="*/ 34186 w 49838"/>
                  <a:gd name="connsiteY3" fmla="*/ 79667 h 83787"/>
                  <a:gd name="connsiteX4" fmla="*/ 26962 w 49838"/>
                  <a:gd name="connsiteY4" fmla="*/ 74357 h 83787"/>
                  <a:gd name="connsiteX5" fmla="*/ 26962 w 49838"/>
                  <a:gd name="connsiteY5" fmla="*/ 83187 h 83787"/>
                  <a:gd name="connsiteX6" fmla="*/ 17083 w 49838"/>
                  <a:gd name="connsiteY6" fmla="*/ 76703 h 83787"/>
                  <a:gd name="connsiteX7" fmla="*/ 19738 w 49838"/>
                  <a:gd name="connsiteY7" fmla="*/ 64972 h 83787"/>
                  <a:gd name="connsiteX8" fmla="*/ 19059 w 49838"/>
                  <a:gd name="connsiteY8" fmla="*/ 59106 h 83787"/>
                  <a:gd name="connsiteX9" fmla="*/ 9858 w 49838"/>
                  <a:gd name="connsiteY9" fmla="*/ 55587 h 83787"/>
                  <a:gd name="connsiteX10" fmla="*/ 2635 w 49838"/>
                  <a:gd name="connsiteY10" fmla="*/ 42682 h 83787"/>
                  <a:gd name="connsiteX11" fmla="*/ 2635 w 49838"/>
                  <a:gd name="connsiteY11" fmla="*/ 35643 h 83787"/>
                  <a:gd name="connsiteX12" fmla="*/ 10538 w 49838"/>
                  <a:gd name="connsiteY12" fmla="*/ 30333 h 83787"/>
                  <a:gd name="connsiteX13" fmla="*/ 10538 w 49838"/>
                  <a:gd name="connsiteY13" fmla="*/ 37990 h 83787"/>
                  <a:gd name="connsiteX14" fmla="*/ 19120 w 49838"/>
                  <a:gd name="connsiteY14" fmla="*/ 40953 h 83787"/>
                  <a:gd name="connsiteX15" fmla="*/ 26344 w 49838"/>
                  <a:gd name="connsiteY15" fmla="*/ 32741 h 83787"/>
                  <a:gd name="connsiteX16" fmla="*/ 26344 w 49838"/>
                  <a:gd name="connsiteY16" fmla="*/ 28049 h 83787"/>
                  <a:gd name="connsiteX17" fmla="*/ 3252 w 49838"/>
                  <a:gd name="connsiteY17" fmla="*/ 8661 h 83787"/>
                  <a:gd name="connsiteX18" fmla="*/ 12452 w 49838"/>
                  <a:gd name="connsiteY18" fmla="*/ 1622 h 83787"/>
                  <a:gd name="connsiteX19" fmla="*/ 36841 w 49838"/>
                  <a:gd name="connsiteY19" fmla="*/ 9834 h 83787"/>
                  <a:gd name="connsiteX20" fmla="*/ 43448 w 49838"/>
                  <a:gd name="connsiteY20" fmla="*/ 34532 h 83787"/>
                  <a:gd name="connsiteX21" fmla="*/ 46721 w 49838"/>
                  <a:gd name="connsiteY21" fmla="*/ 50400 h 83787"/>
                  <a:gd name="connsiteX22" fmla="*/ 35483 w 49838"/>
                  <a:gd name="connsiteY22" fmla="*/ 44535 h 8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838" h="83787">
                    <a:moveTo>
                      <a:pt x="35483" y="44411"/>
                    </a:moveTo>
                    <a:lnTo>
                      <a:pt x="27579" y="44411"/>
                    </a:lnTo>
                    <a:lnTo>
                      <a:pt x="27579" y="60279"/>
                    </a:lnTo>
                    <a:cubicBezTo>
                      <a:pt x="27579" y="60279"/>
                      <a:pt x="40113" y="75592"/>
                      <a:pt x="34186" y="79667"/>
                    </a:cubicBezTo>
                    <a:cubicBezTo>
                      <a:pt x="34186" y="79667"/>
                      <a:pt x="30914" y="81458"/>
                      <a:pt x="26962" y="74357"/>
                    </a:cubicBezTo>
                    <a:cubicBezTo>
                      <a:pt x="26962" y="74357"/>
                      <a:pt x="19738" y="66701"/>
                      <a:pt x="26962" y="83187"/>
                    </a:cubicBezTo>
                    <a:cubicBezTo>
                      <a:pt x="26962" y="83187"/>
                      <a:pt x="17083" y="86706"/>
                      <a:pt x="17083" y="76703"/>
                    </a:cubicBezTo>
                    <a:cubicBezTo>
                      <a:pt x="17083" y="76703"/>
                      <a:pt x="11835" y="64972"/>
                      <a:pt x="19738" y="64972"/>
                    </a:cubicBezTo>
                    <a:lnTo>
                      <a:pt x="19059" y="59106"/>
                    </a:lnTo>
                    <a:cubicBezTo>
                      <a:pt x="19059" y="59106"/>
                      <a:pt x="19738" y="55587"/>
                      <a:pt x="9858" y="55587"/>
                    </a:cubicBezTo>
                    <a:cubicBezTo>
                      <a:pt x="9858" y="55587"/>
                      <a:pt x="2635" y="52067"/>
                      <a:pt x="2635" y="42682"/>
                    </a:cubicBezTo>
                    <a:cubicBezTo>
                      <a:pt x="2635" y="42682"/>
                      <a:pt x="-3293" y="36816"/>
                      <a:pt x="2635" y="35643"/>
                    </a:cubicBezTo>
                    <a:cubicBezTo>
                      <a:pt x="2635" y="35643"/>
                      <a:pt x="2635" y="26258"/>
                      <a:pt x="10538" y="30333"/>
                    </a:cubicBezTo>
                    <a:cubicBezTo>
                      <a:pt x="10538" y="30333"/>
                      <a:pt x="15786" y="37990"/>
                      <a:pt x="10538" y="37990"/>
                    </a:cubicBezTo>
                    <a:cubicBezTo>
                      <a:pt x="10538" y="37990"/>
                      <a:pt x="8562" y="43300"/>
                      <a:pt x="19120" y="40953"/>
                    </a:cubicBezTo>
                    <a:cubicBezTo>
                      <a:pt x="19120" y="40953"/>
                      <a:pt x="20417" y="32741"/>
                      <a:pt x="26344" y="32741"/>
                    </a:cubicBezTo>
                    <a:lnTo>
                      <a:pt x="26344" y="28049"/>
                    </a:lnTo>
                    <a:cubicBezTo>
                      <a:pt x="26344" y="28049"/>
                      <a:pt x="7204" y="13353"/>
                      <a:pt x="3252" y="8661"/>
                    </a:cubicBezTo>
                    <a:cubicBezTo>
                      <a:pt x="3252" y="8661"/>
                      <a:pt x="-3972" y="2178"/>
                      <a:pt x="12452" y="1622"/>
                    </a:cubicBezTo>
                    <a:cubicBezTo>
                      <a:pt x="12452" y="1622"/>
                      <a:pt x="36841" y="-5417"/>
                      <a:pt x="36841" y="9834"/>
                    </a:cubicBezTo>
                    <a:cubicBezTo>
                      <a:pt x="36841" y="9834"/>
                      <a:pt x="44065" y="8661"/>
                      <a:pt x="43448" y="34532"/>
                    </a:cubicBezTo>
                    <a:cubicBezTo>
                      <a:pt x="43448" y="34532"/>
                      <a:pt x="55303" y="45090"/>
                      <a:pt x="46721" y="50400"/>
                    </a:cubicBezTo>
                    <a:cubicBezTo>
                      <a:pt x="46721" y="50400"/>
                      <a:pt x="30914" y="52191"/>
                      <a:pt x="35483" y="4453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 391">
                <a:extLst>
                  <a:ext uri="{FF2B5EF4-FFF2-40B4-BE49-F238E27FC236}">
                    <a16:creationId xmlns:a16="http://schemas.microsoft.com/office/drawing/2014/main" id="{48398570-AAB7-3BB2-EF02-7654C3856C44}"/>
                  </a:ext>
                </a:extLst>
              </p:cNvPr>
              <p:cNvSpPr/>
              <p:nvPr/>
            </p:nvSpPr>
            <p:spPr>
              <a:xfrm>
                <a:off x="10198764" y="2999483"/>
                <a:ext cx="138577" cy="213870"/>
              </a:xfrm>
              <a:custGeom>
                <a:avLst/>
                <a:gdLst>
                  <a:gd name="connsiteX0" fmla="*/ 71633 w 138577"/>
                  <a:gd name="connsiteY0" fmla="*/ 10284 h 213870"/>
                  <a:gd name="connsiteX1" fmla="*/ 78795 w 138577"/>
                  <a:gd name="connsiteY1" fmla="*/ 5962 h 213870"/>
                  <a:gd name="connsiteX2" fmla="*/ 74658 w 138577"/>
                  <a:gd name="connsiteY2" fmla="*/ 28129 h 213870"/>
                  <a:gd name="connsiteX3" fmla="*/ 73485 w 138577"/>
                  <a:gd name="connsiteY3" fmla="*/ 33686 h 213870"/>
                  <a:gd name="connsiteX4" fmla="*/ 76449 w 138577"/>
                  <a:gd name="connsiteY4" fmla="*/ 43565 h 213870"/>
                  <a:gd name="connsiteX5" fmla="*/ 81821 w 138577"/>
                  <a:gd name="connsiteY5" fmla="*/ 49122 h 213870"/>
                  <a:gd name="connsiteX6" fmla="*/ 84229 w 138577"/>
                  <a:gd name="connsiteY6" fmla="*/ 59001 h 213870"/>
                  <a:gd name="connsiteX7" fmla="*/ 76511 w 138577"/>
                  <a:gd name="connsiteY7" fmla="*/ 72585 h 213870"/>
                  <a:gd name="connsiteX8" fmla="*/ 56320 w 138577"/>
                  <a:gd name="connsiteY8" fmla="*/ 89812 h 213870"/>
                  <a:gd name="connsiteX9" fmla="*/ 56320 w 138577"/>
                  <a:gd name="connsiteY9" fmla="*/ 100308 h 213870"/>
                  <a:gd name="connsiteX10" fmla="*/ 50393 w 138577"/>
                  <a:gd name="connsiteY10" fmla="*/ 110805 h 213870"/>
                  <a:gd name="connsiteX11" fmla="*/ 51010 w 138577"/>
                  <a:gd name="connsiteY11" fmla="*/ 119449 h 213870"/>
                  <a:gd name="connsiteX12" fmla="*/ 56382 w 138577"/>
                  <a:gd name="connsiteY12" fmla="*/ 130563 h 213870"/>
                  <a:gd name="connsiteX13" fmla="*/ 57555 w 138577"/>
                  <a:gd name="connsiteY13" fmla="*/ 137973 h 213870"/>
                  <a:gd name="connsiteX14" fmla="*/ 57555 w 138577"/>
                  <a:gd name="connsiteY14" fmla="*/ 145999 h 213870"/>
                  <a:gd name="connsiteX15" fmla="*/ 60519 w 138577"/>
                  <a:gd name="connsiteY15" fmla="*/ 156496 h 213870"/>
                  <a:gd name="connsiteX16" fmla="*/ 65891 w 138577"/>
                  <a:gd name="connsiteY16" fmla="*/ 159583 h 213870"/>
                  <a:gd name="connsiteX17" fmla="*/ 70645 w 138577"/>
                  <a:gd name="connsiteY17" fmla="*/ 159583 h 213870"/>
                  <a:gd name="connsiteX18" fmla="*/ 77807 w 138577"/>
                  <a:gd name="connsiteY18" fmla="*/ 157731 h 213870"/>
                  <a:gd name="connsiteX19" fmla="*/ 92071 w 138577"/>
                  <a:gd name="connsiteY19" fmla="*/ 151557 h 213870"/>
                  <a:gd name="connsiteX20" fmla="*/ 105160 w 138577"/>
                  <a:gd name="connsiteY20" fmla="*/ 168783 h 213870"/>
                  <a:gd name="connsiteX21" fmla="*/ 112879 w 138577"/>
                  <a:gd name="connsiteY21" fmla="*/ 170636 h 213870"/>
                  <a:gd name="connsiteX22" fmla="*/ 112261 w 138577"/>
                  <a:gd name="connsiteY22" fmla="*/ 166314 h 213870"/>
                  <a:gd name="connsiteX23" fmla="*/ 116398 w 138577"/>
                  <a:gd name="connsiteY23" fmla="*/ 159521 h 213870"/>
                  <a:gd name="connsiteX24" fmla="*/ 116398 w 138577"/>
                  <a:gd name="connsiteY24" fmla="*/ 163844 h 213870"/>
                  <a:gd name="connsiteX25" fmla="*/ 127079 w 138577"/>
                  <a:gd name="connsiteY25" fmla="*/ 165079 h 213870"/>
                  <a:gd name="connsiteX26" fmla="*/ 119361 w 138577"/>
                  <a:gd name="connsiteY26" fmla="*/ 173105 h 213870"/>
                  <a:gd name="connsiteX27" fmla="*/ 119979 w 138577"/>
                  <a:gd name="connsiteY27" fmla="*/ 177428 h 213870"/>
                  <a:gd name="connsiteX28" fmla="*/ 128870 w 138577"/>
                  <a:gd name="connsiteY28" fmla="*/ 189777 h 213870"/>
                  <a:gd name="connsiteX29" fmla="*/ 128870 w 138577"/>
                  <a:gd name="connsiteY29" fmla="*/ 194716 h 213870"/>
                  <a:gd name="connsiteX30" fmla="*/ 137762 w 138577"/>
                  <a:gd name="connsiteY30" fmla="*/ 197803 h 213870"/>
                  <a:gd name="connsiteX31" fmla="*/ 135354 w 138577"/>
                  <a:gd name="connsiteY31" fmla="*/ 213857 h 213870"/>
                  <a:gd name="connsiteX32" fmla="*/ 129426 w 138577"/>
                  <a:gd name="connsiteY32" fmla="*/ 203360 h 213870"/>
                  <a:gd name="connsiteX33" fmla="*/ 112199 w 138577"/>
                  <a:gd name="connsiteY33" fmla="*/ 184899 h 213870"/>
                  <a:gd name="connsiteX34" fmla="*/ 96763 w 138577"/>
                  <a:gd name="connsiteY34" fmla="*/ 166437 h 213870"/>
                  <a:gd name="connsiteX35" fmla="*/ 83055 w 138577"/>
                  <a:gd name="connsiteY35" fmla="*/ 167672 h 213870"/>
                  <a:gd name="connsiteX36" fmla="*/ 91947 w 138577"/>
                  <a:gd name="connsiteY36" fmla="*/ 190456 h 213870"/>
                  <a:gd name="connsiteX37" fmla="*/ 79474 w 138577"/>
                  <a:gd name="connsiteY37" fmla="*/ 175637 h 213870"/>
                  <a:gd name="connsiteX38" fmla="*/ 71756 w 138577"/>
                  <a:gd name="connsiteY38" fmla="*/ 169463 h 213870"/>
                  <a:gd name="connsiteX39" fmla="*/ 50331 w 138577"/>
                  <a:gd name="connsiteY39" fmla="*/ 166375 h 213870"/>
                  <a:gd name="connsiteX40" fmla="*/ 43168 w 138577"/>
                  <a:gd name="connsiteY40" fmla="*/ 176254 h 213870"/>
                  <a:gd name="connsiteX41" fmla="*/ 38414 w 138577"/>
                  <a:gd name="connsiteY41" fmla="*/ 171315 h 213870"/>
                  <a:gd name="connsiteX42" fmla="*/ 30696 w 138577"/>
                  <a:gd name="connsiteY42" fmla="*/ 148531 h 213870"/>
                  <a:gd name="connsiteX43" fmla="*/ 34278 w 138577"/>
                  <a:gd name="connsiteY43" fmla="*/ 134947 h 213870"/>
                  <a:gd name="connsiteX44" fmla="*/ 25941 w 138577"/>
                  <a:gd name="connsiteY44" fmla="*/ 130008 h 213870"/>
                  <a:gd name="connsiteX45" fmla="*/ 22978 w 138577"/>
                  <a:gd name="connsiteY45" fmla="*/ 139269 h 213870"/>
                  <a:gd name="connsiteX46" fmla="*/ 18223 w 138577"/>
                  <a:gd name="connsiteY46" fmla="*/ 143592 h 213870"/>
                  <a:gd name="connsiteX47" fmla="*/ 15816 w 138577"/>
                  <a:gd name="connsiteY47" fmla="*/ 131243 h 213870"/>
                  <a:gd name="connsiteX48" fmla="*/ 7480 w 138577"/>
                  <a:gd name="connsiteY48" fmla="*/ 130625 h 213870"/>
                  <a:gd name="connsiteX49" fmla="*/ 8653 w 138577"/>
                  <a:gd name="connsiteY49" fmla="*/ 119511 h 213870"/>
                  <a:gd name="connsiteX50" fmla="*/ 3899 w 138577"/>
                  <a:gd name="connsiteY50" fmla="*/ 94875 h 213870"/>
                  <a:gd name="connsiteX51" fmla="*/ 5072 w 138577"/>
                  <a:gd name="connsiteY51" fmla="*/ 81909 h 213870"/>
                  <a:gd name="connsiteX52" fmla="*/ 12234 w 138577"/>
                  <a:gd name="connsiteY52" fmla="*/ 89935 h 213870"/>
                  <a:gd name="connsiteX53" fmla="*/ 19397 w 138577"/>
                  <a:gd name="connsiteY53" fmla="*/ 88700 h 213870"/>
                  <a:gd name="connsiteX54" fmla="*/ 18223 w 138577"/>
                  <a:gd name="connsiteY54" fmla="*/ 78821 h 213870"/>
                  <a:gd name="connsiteX55" fmla="*/ 18223 w 138577"/>
                  <a:gd name="connsiteY55" fmla="*/ 60359 h 213870"/>
                  <a:gd name="connsiteX56" fmla="*/ 21188 w 138577"/>
                  <a:gd name="connsiteY56" fmla="*/ 52333 h 213870"/>
                  <a:gd name="connsiteX57" fmla="*/ 22360 w 138577"/>
                  <a:gd name="connsiteY57" fmla="*/ 47393 h 213870"/>
                  <a:gd name="connsiteX58" fmla="*/ 20570 w 138577"/>
                  <a:gd name="connsiteY58" fmla="*/ 39984 h 213870"/>
                  <a:gd name="connsiteX59" fmla="*/ 21188 w 138577"/>
                  <a:gd name="connsiteY59" fmla="*/ 26400 h 213870"/>
                  <a:gd name="connsiteX60" fmla="*/ 28350 w 138577"/>
                  <a:gd name="connsiteY60" fmla="*/ 12198 h 213870"/>
                  <a:gd name="connsiteX61" fmla="*/ 37858 w 138577"/>
                  <a:gd name="connsiteY61" fmla="*/ 2937 h 213870"/>
                  <a:gd name="connsiteX62" fmla="*/ 47985 w 138577"/>
                  <a:gd name="connsiteY62" fmla="*/ 2319 h 213870"/>
                  <a:gd name="connsiteX63" fmla="*/ 60457 w 138577"/>
                  <a:gd name="connsiteY63" fmla="*/ 11581 h 213870"/>
                  <a:gd name="connsiteX64" fmla="*/ 71756 w 138577"/>
                  <a:gd name="connsiteY64" fmla="*/ 10346 h 213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38577" h="213870">
                    <a:moveTo>
                      <a:pt x="71633" y="10284"/>
                    </a:moveTo>
                    <a:cubicBezTo>
                      <a:pt x="71633" y="10284"/>
                      <a:pt x="78178" y="-212"/>
                      <a:pt x="78795" y="5962"/>
                    </a:cubicBezTo>
                    <a:cubicBezTo>
                      <a:pt x="78795" y="5962"/>
                      <a:pt x="78178" y="28129"/>
                      <a:pt x="74658" y="28129"/>
                    </a:cubicBezTo>
                    <a:lnTo>
                      <a:pt x="73485" y="33686"/>
                    </a:lnTo>
                    <a:cubicBezTo>
                      <a:pt x="73485" y="33686"/>
                      <a:pt x="77623" y="40478"/>
                      <a:pt x="76449" y="43565"/>
                    </a:cubicBezTo>
                    <a:cubicBezTo>
                      <a:pt x="76449" y="43565"/>
                      <a:pt x="82994" y="42947"/>
                      <a:pt x="81821" y="49122"/>
                    </a:cubicBezTo>
                    <a:cubicBezTo>
                      <a:pt x="81821" y="49122"/>
                      <a:pt x="90156" y="52209"/>
                      <a:pt x="84229" y="59001"/>
                    </a:cubicBezTo>
                    <a:cubicBezTo>
                      <a:pt x="84229" y="59001"/>
                      <a:pt x="81821" y="72585"/>
                      <a:pt x="76511" y="72585"/>
                    </a:cubicBezTo>
                    <a:cubicBezTo>
                      <a:pt x="76511" y="72585"/>
                      <a:pt x="75893" y="89194"/>
                      <a:pt x="56320" y="89812"/>
                    </a:cubicBezTo>
                    <a:cubicBezTo>
                      <a:pt x="56320" y="89812"/>
                      <a:pt x="50948" y="98456"/>
                      <a:pt x="56320" y="100308"/>
                    </a:cubicBezTo>
                    <a:cubicBezTo>
                      <a:pt x="61075" y="101543"/>
                      <a:pt x="50393" y="110805"/>
                      <a:pt x="50393" y="110805"/>
                    </a:cubicBezTo>
                    <a:cubicBezTo>
                      <a:pt x="50393" y="110805"/>
                      <a:pt x="46256" y="118832"/>
                      <a:pt x="51010" y="119449"/>
                    </a:cubicBezTo>
                    <a:cubicBezTo>
                      <a:pt x="51010" y="119449"/>
                      <a:pt x="55765" y="125006"/>
                      <a:pt x="56382" y="130563"/>
                    </a:cubicBezTo>
                    <a:cubicBezTo>
                      <a:pt x="56382" y="130563"/>
                      <a:pt x="62927" y="136120"/>
                      <a:pt x="57555" y="137973"/>
                    </a:cubicBezTo>
                    <a:lnTo>
                      <a:pt x="57555" y="145999"/>
                    </a:lnTo>
                    <a:cubicBezTo>
                      <a:pt x="57555" y="145999"/>
                      <a:pt x="65891" y="155261"/>
                      <a:pt x="60519" y="156496"/>
                    </a:cubicBezTo>
                    <a:lnTo>
                      <a:pt x="65891" y="159583"/>
                    </a:lnTo>
                    <a:lnTo>
                      <a:pt x="70645" y="159583"/>
                    </a:lnTo>
                    <a:cubicBezTo>
                      <a:pt x="70645" y="159583"/>
                      <a:pt x="77807" y="165758"/>
                      <a:pt x="77807" y="157731"/>
                    </a:cubicBezTo>
                    <a:cubicBezTo>
                      <a:pt x="77807" y="157731"/>
                      <a:pt x="84352" y="150322"/>
                      <a:pt x="92071" y="151557"/>
                    </a:cubicBezTo>
                    <a:cubicBezTo>
                      <a:pt x="92071" y="151557"/>
                      <a:pt x="103370" y="152174"/>
                      <a:pt x="105160" y="168783"/>
                    </a:cubicBezTo>
                    <a:lnTo>
                      <a:pt x="112879" y="170636"/>
                    </a:lnTo>
                    <a:lnTo>
                      <a:pt x="112261" y="166314"/>
                    </a:lnTo>
                    <a:cubicBezTo>
                      <a:pt x="112261" y="166314"/>
                      <a:pt x="104543" y="157052"/>
                      <a:pt x="116398" y="159521"/>
                    </a:cubicBezTo>
                    <a:lnTo>
                      <a:pt x="116398" y="163844"/>
                    </a:lnTo>
                    <a:cubicBezTo>
                      <a:pt x="116398" y="163844"/>
                      <a:pt x="125289" y="162609"/>
                      <a:pt x="127079" y="165079"/>
                    </a:cubicBezTo>
                    <a:cubicBezTo>
                      <a:pt x="127079" y="165079"/>
                      <a:pt x="146097" y="173105"/>
                      <a:pt x="119361" y="173105"/>
                    </a:cubicBezTo>
                    <a:lnTo>
                      <a:pt x="119979" y="177428"/>
                    </a:lnTo>
                    <a:cubicBezTo>
                      <a:pt x="119979" y="177428"/>
                      <a:pt x="131896" y="186689"/>
                      <a:pt x="128870" y="189777"/>
                    </a:cubicBezTo>
                    <a:cubicBezTo>
                      <a:pt x="128870" y="189777"/>
                      <a:pt x="116398" y="193481"/>
                      <a:pt x="128870" y="194716"/>
                    </a:cubicBezTo>
                    <a:cubicBezTo>
                      <a:pt x="128870" y="194716"/>
                      <a:pt x="138379" y="192247"/>
                      <a:pt x="137762" y="197803"/>
                    </a:cubicBezTo>
                    <a:cubicBezTo>
                      <a:pt x="137762" y="197803"/>
                      <a:pt x="140726" y="214413"/>
                      <a:pt x="135354" y="213857"/>
                    </a:cubicBezTo>
                    <a:cubicBezTo>
                      <a:pt x="135354" y="213857"/>
                      <a:pt x="129982" y="212005"/>
                      <a:pt x="129426" y="203360"/>
                    </a:cubicBezTo>
                    <a:cubicBezTo>
                      <a:pt x="129426" y="203360"/>
                      <a:pt x="110964" y="199038"/>
                      <a:pt x="112199" y="184899"/>
                    </a:cubicBezTo>
                    <a:cubicBezTo>
                      <a:pt x="112199" y="184899"/>
                      <a:pt x="96763" y="176254"/>
                      <a:pt x="96763" y="166437"/>
                    </a:cubicBezTo>
                    <a:cubicBezTo>
                      <a:pt x="96763" y="166437"/>
                      <a:pt x="81883" y="159645"/>
                      <a:pt x="83055" y="167672"/>
                    </a:cubicBezTo>
                    <a:cubicBezTo>
                      <a:pt x="83055" y="167672"/>
                      <a:pt x="93738" y="180021"/>
                      <a:pt x="91947" y="190456"/>
                    </a:cubicBezTo>
                    <a:cubicBezTo>
                      <a:pt x="91947" y="190456"/>
                      <a:pt x="84784" y="190456"/>
                      <a:pt x="79474" y="175637"/>
                    </a:cubicBezTo>
                    <a:cubicBezTo>
                      <a:pt x="79474" y="175637"/>
                      <a:pt x="72312" y="174402"/>
                      <a:pt x="71756" y="169463"/>
                    </a:cubicBezTo>
                    <a:cubicBezTo>
                      <a:pt x="71756" y="169463"/>
                      <a:pt x="69348" y="159583"/>
                      <a:pt x="50331" y="166375"/>
                    </a:cubicBezTo>
                    <a:cubicBezTo>
                      <a:pt x="50331" y="166375"/>
                      <a:pt x="55703" y="176254"/>
                      <a:pt x="43168" y="176254"/>
                    </a:cubicBezTo>
                    <a:lnTo>
                      <a:pt x="38414" y="171315"/>
                    </a:lnTo>
                    <a:cubicBezTo>
                      <a:pt x="38414" y="171315"/>
                      <a:pt x="14642" y="156496"/>
                      <a:pt x="30696" y="148531"/>
                    </a:cubicBezTo>
                    <a:cubicBezTo>
                      <a:pt x="30696" y="148531"/>
                      <a:pt x="47367" y="143592"/>
                      <a:pt x="34278" y="134947"/>
                    </a:cubicBezTo>
                    <a:lnTo>
                      <a:pt x="25941" y="130008"/>
                    </a:lnTo>
                    <a:lnTo>
                      <a:pt x="22978" y="139269"/>
                    </a:lnTo>
                    <a:cubicBezTo>
                      <a:pt x="22978" y="139269"/>
                      <a:pt x="31314" y="150383"/>
                      <a:pt x="18223" y="143592"/>
                    </a:cubicBezTo>
                    <a:lnTo>
                      <a:pt x="15816" y="131243"/>
                    </a:lnTo>
                    <a:cubicBezTo>
                      <a:pt x="15816" y="131243"/>
                      <a:pt x="8653" y="141122"/>
                      <a:pt x="7480" y="130625"/>
                    </a:cubicBezTo>
                    <a:lnTo>
                      <a:pt x="8653" y="119511"/>
                    </a:lnTo>
                    <a:cubicBezTo>
                      <a:pt x="8653" y="119511"/>
                      <a:pt x="935" y="109632"/>
                      <a:pt x="3899" y="94875"/>
                    </a:cubicBezTo>
                    <a:cubicBezTo>
                      <a:pt x="3899" y="94875"/>
                      <a:pt x="-5610" y="83761"/>
                      <a:pt x="5072" y="81909"/>
                    </a:cubicBezTo>
                    <a:cubicBezTo>
                      <a:pt x="5072" y="81909"/>
                      <a:pt x="9826" y="86230"/>
                      <a:pt x="12234" y="89935"/>
                    </a:cubicBezTo>
                    <a:lnTo>
                      <a:pt x="19397" y="88700"/>
                    </a:lnTo>
                    <a:cubicBezTo>
                      <a:pt x="19397" y="88700"/>
                      <a:pt x="24151" y="81909"/>
                      <a:pt x="18223" y="78821"/>
                    </a:cubicBezTo>
                    <a:cubicBezTo>
                      <a:pt x="18223" y="78821"/>
                      <a:pt x="12296" y="68942"/>
                      <a:pt x="18223" y="60359"/>
                    </a:cubicBezTo>
                    <a:cubicBezTo>
                      <a:pt x="18223" y="60359"/>
                      <a:pt x="25386" y="54185"/>
                      <a:pt x="21188" y="52333"/>
                    </a:cubicBezTo>
                    <a:cubicBezTo>
                      <a:pt x="21188" y="52333"/>
                      <a:pt x="15260" y="48628"/>
                      <a:pt x="22360" y="47393"/>
                    </a:cubicBezTo>
                    <a:cubicBezTo>
                      <a:pt x="22360" y="47393"/>
                      <a:pt x="28906" y="39984"/>
                      <a:pt x="20570" y="39984"/>
                    </a:cubicBezTo>
                    <a:cubicBezTo>
                      <a:pt x="20570" y="39984"/>
                      <a:pt x="15816" y="30105"/>
                      <a:pt x="21188" y="26400"/>
                    </a:cubicBezTo>
                    <a:cubicBezTo>
                      <a:pt x="21188" y="26400"/>
                      <a:pt x="22978" y="12198"/>
                      <a:pt x="28350" y="12198"/>
                    </a:cubicBezTo>
                    <a:cubicBezTo>
                      <a:pt x="28350" y="12198"/>
                      <a:pt x="13470" y="467"/>
                      <a:pt x="37858" y="2937"/>
                    </a:cubicBezTo>
                    <a:cubicBezTo>
                      <a:pt x="37858" y="2937"/>
                      <a:pt x="41996" y="-3238"/>
                      <a:pt x="47985" y="2319"/>
                    </a:cubicBezTo>
                    <a:cubicBezTo>
                      <a:pt x="47985" y="2319"/>
                      <a:pt x="59284" y="8494"/>
                      <a:pt x="60457" y="11581"/>
                    </a:cubicBezTo>
                    <a:lnTo>
                      <a:pt x="71756" y="10346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 392">
                <a:extLst>
                  <a:ext uri="{FF2B5EF4-FFF2-40B4-BE49-F238E27FC236}">
                    <a16:creationId xmlns:a16="http://schemas.microsoft.com/office/drawing/2014/main" id="{AA4B6B69-1EA5-C587-8078-82BBF56BBE24}"/>
                  </a:ext>
                </a:extLst>
              </p:cNvPr>
              <p:cNvSpPr/>
              <p:nvPr/>
            </p:nvSpPr>
            <p:spPr>
              <a:xfrm>
                <a:off x="10262151" y="3122713"/>
                <a:ext cx="6215" cy="10652"/>
              </a:xfrm>
              <a:custGeom>
                <a:avLst/>
                <a:gdLst>
                  <a:gd name="connsiteX0" fmla="*/ 1268 w 6215"/>
                  <a:gd name="connsiteY0" fmla="*/ 10544 h 10652"/>
                  <a:gd name="connsiteX1" fmla="*/ 4417 w 6215"/>
                  <a:gd name="connsiteY1" fmla="*/ 109 h 10652"/>
                  <a:gd name="connsiteX2" fmla="*/ 1268 w 6215"/>
                  <a:gd name="connsiteY2" fmla="*/ 10544 h 1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5" h="10652">
                    <a:moveTo>
                      <a:pt x="1268" y="10544"/>
                    </a:moveTo>
                    <a:cubicBezTo>
                      <a:pt x="1268" y="10544"/>
                      <a:pt x="-3115" y="-1249"/>
                      <a:pt x="4417" y="109"/>
                    </a:cubicBezTo>
                    <a:cubicBezTo>
                      <a:pt x="4417" y="109"/>
                      <a:pt x="10098" y="11902"/>
                      <a:pt x="1268" y="105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 393">
                <a:extLst>
                  <a:ext uri="{FF2B5EF4-FFF2-40B4-BE49-F238E27FC236}">
                    <a16:creationId xmlns:a16="http://schemas.microsoft.com/office/drawing/2014/main" id="{46FBE473-E91F-97B2-29EA-80384C1BB66D}"/>
                  </a:ext>
                </a:extLst>
              </p:cNvPr>
              <p:cNvSpPr/>
              <p:nvPr/>
            </p:nvSpPr>
            <p:spPr>
              <a:xfrm>
                <a:off x="10340775" y="3160378"/>
                <a:ext cx="11004" cy="16968"/>
              </a:xfrm>
              <a:custGeom>
                <a:avLst/>
                <a:gdLst>
                  <a:gd name="connsiteX0" fmla="*/ 320 w 11004"/>
                  <a:gd name="connsiteY0" fmla="*/ 16409 h 16968"/>
                  <a:gd name="connsiteX1" fmla="*/ 9088 w 11004"/>
                  <a:gd name="connsiteY1" fmla="*/ 1528 h 16968"/>
                  <a:gd name="connsiteX2" fmla="*/ 320 w 11004"/>
                  <a:gd name="connsiteY2" fmla="*/ 16409 h 1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04" h="16968">
                    <a:moveTo>
                      <a:pt x="320" y="16409"/>
                    </a:moveTo>
                    <a:cubicBezTo>
                      <a:pt x="320" y="16409"/>
                      <a:pt x="-2582" y="-5943"/>
                      <a:pt x="9088" y="1528"/>
                    </a:cubicBezTo>
                    <a:cubicBezTo>
                      <a:pt x="9088" y="1528"/>
                      <a:pt x="17115" y="20422"/>
                      <a:pt x="320" y="1640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 394">
                <a:extLst>
                  <a:ext uri="{FF2B5EF4-FFF2-40B4-BE49-F238E27FC236}">
                    <a16:creationId xmlns:a16="http://schemas.microsoft.com/office/drawing/2014/main" id="{17635786-CE4D-47E4-345F-A8C56C26D26F}"/>
                  </a:ext>
                </a:extLst>
              </p:cNvPr>
              <p:cNvSpPr/>
              <p:nvPr/>
            </p:nvSpPr>
            <p:spPr>
              <a:xfrm>
                <a:off x="10247538" y="2972869"/>
                <a:ext cx="11497" cy="7049"/>
              </a:xfrm>
              <a:custGeom>
                <a:avLst/>
                <a:gdLst>
                  <a:gd name="connsiteX0" fmla="*/ 75 w 11497"/>
                  <a:gd name="connsiteY0" fmla="*/ 5964 h 7049"/>
                  <a:gd name="connsiteX1" fmla="*/ 11498 w 11497"/>
                  <a:gd name="connsiteY1" fmla="*/ 1086 h 7049"/>
                  <a:gd name="connsiteX2" fmla="*/ 75 w 11497"/>
                  <a:gd name="connsiteY2" fmla="*/ 5964 h 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97" h="7049">
                    <a:moveTo>
                      <a:pt x="75" y="5964"/>
                    </a:moveTo>
                    <a:cubicBezTo>
                      <a:pt x="75" y="5964"/>
                      <a:pt x="-1654" y="-3051"/>
                      <a:pt x="11498" y="1086"/>
                    </a:cubicBezTo>
                    <a:cubicBezTo>
                      <a:pt x="11498" y="1086"/>
                      <a:pt x="10633" y="10101"/>
                      <a:pt x="75" y="596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 395">
                <a:extLst>
                  <a:ext uri="{FF2B5EF4-FFF2-40B4-BE49-F238E27FC236}">
                    <a16:creationId xmlns:a16="http://schemas.microsoft.com/office/drawing/2014/main" id="{A936B248-5AB3-3065-8C52-A89F5C920491}"/>
                  </a:ext>
                </a:extLst>
              </p:cNvPr>
              <p:cNvSpPr/>
              <p:nvPr/>
            </p:nvSpPr>
            <p:spPr>
              <a:xfrm>
                <a:off x="10204403" y="2771540"/>
                <a:ext cx="63976" cy="117293"/>
              </a:xfrm>
              <a:custGeom>
                <a:avLst/>
                <a:gdLst>
                  <a:gd name="connsiteX0" fmla="*/ 17833 w 63976"/>
                  <a:gd name="connsiteY0" fmla="*/ 99795 h 117293"/>
                  <a:gd name="connsiteX1" fmla="*/ 3446 w 63976"/>
                  <a:gd name="connsiteY1" fmla="*/ 78370 h 117293"/>
                  <a:gd name="connsiteX2" fmla="*/ 4064 w 63976"/>
                  <a:gd name="connsiteY2" fmla="*/ 68552 h 117293"/>
                  <a:gd name="connsiteX3" fmla="*/ 19685 w 63976"/>
                  <a:gd name="connsiteY3" fmla="*/ 32432 h 117293"/>
                  <a:gd name="connsiteX4" fmla="*/ 44692 w 63976"/>
                  <a:gd name="connsiteY4" fmla="*/ 6746 h 117293"/>
                  <a:gd name="connsiteX5" fmla="*/ 54077 w 63976"/>
                  <a:gd name="connsiteY5" fmla="*/ 3659 h 117293"/>
                  <a:gd name="connsiteX6" fmla="*/ 60931 w 63976"/>
                  <a:gd name="connsiteY6" fmla="*/ 8536 h 117293"/>
                  <a:gd name="connsiteX7" fmla="*/ 60931 w 63976"/>
                  <a:gd name="connsiteY7" fmla="*/ 14649 h 117293"/>
                  <a:gd name="connsiteX8" fmla="*/ 56547 w 63976"/>
                  <a:gd name="connsiteY8" fmla="*/ 24466 h 117293"/>
                  <a:gd name="connsiteX9" fmla="*/ 53398 w 63976"/>
                  <a:gd name="connsiteY9" fmla="*/ 39162 h 117293"/>
                  <a:gd name="connsiteX10" fmla="*/ 29626 w 63976"/>
                  <a:gd name="connsiteY10" fmla="*/ 94856 h 117293"/>
                  <a:gd name="connsiteX11" fmla="*/ 28391 w 63976"/>
                  <a:gd name="connsiteY11" fmla="*/ 100351 h 117293"/>
                  <a:gd name="connsiteX12" fmla="*/ 17771 w 63976"/>
                  <a:gd name="connsiteY12" fmla="*/ 99733 h 117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976" h="117293">
                    <a:moveTo>
                      <a:pt x="17833" y="99795"/>
                    </a:moveTo>
                    <a:cubicBezTo>
                      <a:pt x="17833" y="99795"/>
                      <a:pt x="6595" y="100413"/>
                      <a:pt x="3446" y="78370"/>
                    </a:cubicBezTo>
                    <a:cubicBezTo>
                      <a:pt x="3446" y="78370"/>
                      <a:pt x="-4704" y="73492"/>
                      <a:pt x="4064" y="68552"/>
                    </a:cubicBezTo>
                    <a:cubicBezTo>
                      <a:pt x="4064" y="68552"/>
                      <a:pt x="-2172" y="51449"/>
                      <a:pt x="19685" y="32432"/>
                    </a:cubicBezTo>
                    <a:cubicBezTo>
                      <a:pt x="19685" y="32432"/>
                      <a:pt x="31540" y="6128"/>
                      <a:pt x="44692" y="6746"/>
                    </a:cubicBezTo>
                    <a:cubicBezTo>
                      <a:pt x="44692" y="6746"/>
                      <a:pt x="47162" y="-6097"/>
                      <a:pt x="54077" y="3659"/>
                    </a:cubicBezTo>
                    <a:lnTo>
                      <a:pt x="60931" y="8536"/>
                    </a:lnTo>
                    <a:cubicBezTo>
                      <a:pt x="60931" y="8536"/>
                      <a:pt x="67784" y="11006"/>
                      <a:pt x="60931" y="14649"/>
                    </a:cubicBezTo>
                    <a:cubicBezTo>
                      <a:pt x="60931" y="14649"/>
                      <a:pt x="55312" y="17119"/>
                      <a:pt x="56547" y="24466"/>
                    </a:cubicBezTo>
                    <a:cubicBezTo>
                      <a:pt x="56547" y="24466"/>
                      <a:pt x="63401" y="33049"/>
                      <a:pt x="53398" y="39162"/>
                    </a:cubicBezTo>
                    <a:cubicBezTo>
                      <a:pt x="53398" y="39162"/>
                      <a:pt x="44630" y="87508"/>
                      <a:pt x="29626" y="94856"/>
                    </a:cubicBezTo>
                    <a:lnTo>
                      <a:pt x="28391" y="100351"/>
                    </a:lnTo>
                    <a:cubicBezTo>
                      <a:pt x="28391" y="100351"/>
                      <a:pt x="27774" y="138880"/>
                      <a:pt x="17771" y="9973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 396">
                <a:extLst>
                  <a:ext uri="{FF2B5EF4-FFF2-40B4-BE49-F238E27FC236}">
                    <a16:creationId xmlns:a16="http://schemas.microsoft.com/office/drawing/2014/main" id="{05FA68AF-5461-409C-A3C6-EF80420477E1}"/>
                  </a:ext>
                </a:extLst>
              </p:cNvPr>
              <p:cNvSpPr/>
              <p:nvPr/>
            </p:nvSpPr>
            <p:spPr>
              <a:xfrm>
                <a:off x="10324980" y="2800427"/>
                <a:ext cx="6606" cy="6182"/>
              </a:xfrm>
              <a:custGeom>
                <a:avLst/>
                <a:gdLst>
                  <a:gd name="connsiteX0" fmla="*/ 0 w 6606"/>
                  <a:gd name="connsiteY0" fmla="*/ 3113 h 6182"/>
                  <a:gd name="connsiteX1" fmla="*/ 6606 w 6606"/>
                  <a:gd name="connsiteY1" fmla="*/ 890 h 6182"/>
                  <a:gd name="connsiteX2" fmla="*/ 0 w 6606"/>
                  <a:gd name="connsiteY2" fmla="*/ 3113 h 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6182">
                    <a:moveTo>
                      <a:pt x="0" y="3113"/>
                    </a:moveTo>
                    <a:cubicBezTo>
                      <a:pt x="0" y="3113"/>
                      <a:pt x="2716" y="-2012"/>
                      <a:pt x="6606" y="890"/>
                    </a:cubicBezTo>
                    <a:cubicBezTo>
                      <a:pt x="6606" y="890"/>
                      <a:pt x="5495" y="11139"/>
                      <a:pt x="0" y="31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 397">
                <a:extLst>
                  <a:ext uri="{FF2B5EF4-FFF2-40B4-BE49-F238E27FC236}">
                    <a16:creationId xmlns:a16="http://schemas.microsoft.com/office/drawing/2014/main" id="{22DCA347-2F02-962F-D217-ACB92F6EF557}"/>
                  </a:ext>
                </a:extLst>
              </p:cNvPr>
              <p:cNvSpPr/>
              <p:nvPr/>
            </p:nvSpPr>
            <p:spPr>
              <a:xfrm>
                <a:off x="10338131" y="2800288"/>
                <a:ext cx="6606" cy="6310"/>
              </a:xfrm>
              <a:custGeom>
                <a:avLst/>
                <a:gdLst>
                  <a:gd name="connsiteX0" fmla="*/ 0 w 6606"/>
                  <a:gd name="connsiteY0" fmla="*/ 3375 h 6310"/>
                  <a:gd name="connsiteX1" fmla="*/ 6606 w 6606"/>
                  <a:gd name="connsiteY1" fmla="*/ 720 h 6310"/>
                  <a:gd name="connsiteX2" fmla="*/ 0 w 6606"/>
                  <a:gd name="connsiteY2" fmla="*/ 3375 h 6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6310">
                    <a:moveTo>
                      <a:pt x="0" y="3375"/>
                    </a:moveTo>
                    <a:cubicBezTo>
                      <a:pt x="0" y="3375"/>
                      <a:pt x="1544" y="-1873"/>
                      <a:pt x="6606" y="720"/>
                    </a:cubicBezTo>
                    <a:cubicBezTo>
                      <a:pt x="6606" y="720"/>
                      <a:pt x="6606" y="11278"/>
                      <a:pt x="0" y="337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 398">
                <a:extLst>
                  <a:ext uri="{FF2B5EF4-FFF2-40B4-BE49-F238E27FC236}">
                    <a16:creationId xmlns:a16="http://schemas.microsoft.com/office/drawing/2014/main" id="{42DD665B-F807-5BFC-F768-8FD3E50B9B5C}"/>
                  </a:ext>
                </a:extLst>
              </p:cNvPr>
              <p:cNvSpPr/>
              <p:nvPr/>
            </p:nvSpPr>
            <p:spPr>
              <a:xfrm>
                <a:off x="10379573" y="2786967"/>
                <a:ext cx="3098" cy="4840"/>
              </a:xfrm>
              <a:custGeom>
                <a:avLst/>
                <a:gdLst>
                  <a:gd name="connsiteX0" fmla="*/ 854 w 3098"/>
                  <a:gd name="connsiteY0" fmla="*/ 4841 h 4840"/>
                  <a:gd name="connsiteX1" fmla="*/ 2397 w 3098"/>
                  <a:gd name="connsiteY1" fmla="*/ 457 h 4840"/>
                  <a:gd name="connsiteX2" fmla="*/ 854 w 3098"/>
                  <a:gd name="connsiteY2" fmla="*/ 4841 h 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" h="4840">
                    <a:moveTo>
                      <a:pt x="854" y="4841"/>
                    </a:moveTo>
                    <a:cubicBezTo>
                      <a:pt x="854" y="4841"/>
                      <a:pt x="-1863" y="-1766"/>
                      <a:pt x="2397" y="457"/>
                    </a:cubicBezTo>
                    <a:cubicBezTo>
                      <a:pt x="2397" y="457"/>
                      <a:pt x="4744" y="4841"/>
                      <a:pt x="854" y="48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 399">
                <a:extLst>
                  <a:ext uri="{FF2B5EF4-FFF2-40B4-BE49-F238E27FC236}">
                    <a16:creationId xmlns:a16="http://schemas.microsoft.com/office/drawing/2014/main" id="{EFF9EBC8-8B20-19DC-C5CF-2EFEB29635DD}"/>
                  </a:ext>
                </a:extLst>
              </p:cNvPr>
              <p:cNvSpPr/>
              <p:nvPr/>
            </p:nvSpPr>
            <p:spPr>
              <a:xfrm>
                <a:off x="10455723" y="2713887"/>
                <a:ext cx="25717" cy="29483"/>
              </a:xfrm>
              <a:custGeom>
                <a:avLst/>
                <a:gdLst>
                  <a:gd name="connsiteX0" fmla="*/ 2439 w 25717"/>
                  <a:gd name="connsiteY0" fmla="*/ 19942 h 29483"/>
                  <a:gd name="connsiteX1" fmla="*/ 9046 w 25717"/>
                  <a:gd name="connsiteY1" fmla="*/ 11360 h 29483"/>
                  <a:gd name="connsiteX2" fmla="*/ 16270 w 25717"/>
                  <a:gd name="connsiteY2" fmla="*/ 5432 h 29483"/>
                  <a:gd name="connsiteX3" fmla="*/ 25470 w 25717"/>
                  <a:gd name="connsiteY3" fmla="*/ 184 h 29483"/>
                  <a:gd name="connsiteX4" fmla="*/ 20222 w 25717"/>
                  <a:gd name="connsiteY4" fmla="*/ 10742 h 29483"/>
                  <a:gd name="connsiteX5" fmla="*/ 8367 w 25717"/>
                  <a:gd name="connsiteY5" fmla="*/ 25252 h 29483"/>
                  <a:gd name="connsiteX6" fmla="*/ 2439 w 25717"/>
                  <a:gd name="connsiteY6" fmla="*/ 20004 h 2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717" h="29483">
                    <a:moveTo>
                      <a:pt x="2439" y="19942"/>
                    </a:moveTo>
                    <a:cubicBezTo>
                      <a:pt x="2439" y="19942"/>
                      <a:pt x="3119" y="12718"/>
                      <a:pt x="9046" y="11360"/>
                    </a:cubicBezTo>
                    <a:cubicBezTo>
                      <a:pt x="9046" y="11360"/>
                      <a:pt x="13677" y="5432"/>
                      <a:pt x="16270" y="5432"/>
                    </a:cubicBezTo>
                    <a:cubicBezTo>
                      <a:pt x="16270" y="5432"/>
                      <a:pt x="18246" y="-1174"/>
                      <a:pt x="25470" y="184"/>
                    </a:cubicBezTo>
                    <a:cubicBezTo>
                      <a:pt x="25470" y="184"/>
                      <a:pt x="27446" y="10742"/>
                      <a:pt x="20222" y="10742"/>
                    </a:cubicBezTo>
                    <a:cubicBezTo>
                      <a:pt x="20222" y="10742"/>
                      <a:pt x="8367" y="18646"/>
                      <a:pt x="8367" y="25252"/>
                    </a:cubicBezTo>
                    <a:cubicBezTo>
                      <a:pt x="8367" y="31859"/>
                      <a:pt x="-5464" y="31180"/>
                      <a:pt x="2439" y="2000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 400">
                <a:extLst>
                  <a:ext uri="{FF2B5EF4-FFF2-40B4-BE49-F238E27FC236}">
                    <a16:creationId xmlns:a16="http://schemas.microsoft.com/office/drawing/2014/main" id="{E878A5B7-FF55-1202-2600-95DFEB528A5E}"/>
                  </a:ext>
                </a:extLst>
              </p:cNvPr>
              <p:cNvSpPr/>
              <p:nvPr/>
            </p:nvSpPr>
            <p:spPr>
              <a:xfrm>
                <a:off x="10497864" y="2679741"/>
                <a:ext cx="4259" cy="9090"/>
              </a:xfrm>
              <a:custGeom>
                <a:avLst/>
                <a:gdLst>
                  <a:gd name="connsiteX0" fmla="*/ 248 w 4259"/>
                  <a:gd name="connsiteY0" fmla="*/ 7780 h 9090"/>
                  <a:gd name="connsiteX1" fmla="*/ 4199 w 4259"/>
                  <a:gd name="connsiteY1" fmla="*/ 0 h 9090"/>
                  <a:gd name="connsiteX2" fmla="*/ 248 w 4259"/>
                  <a:gd name="connsiteY2" fmla="*/ 7780 h 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59" h="9090">
                    <a:moveTo>
                      <a:pt x="248" y="7780"/>
                    </a:moveTo>
                    <a:cubicBezTo>
                      <a:pt x="248" y="7780"/>
                      <a:pt x="-1481" y="0"/>
                      <a:pt x="4199" y="0"/>
                    </a:cubicBezTo>
                    <a:cubicBezTo>
                      <a:pt x="4199" y="0"/>
                      <a:pt x="5064" y="13213"/>
                      <a:pt x="248" y="77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 401">
                <a:extLst>
                  <a:ext uri="{FF2B5EF4-FFF2-40B4-BE49-F238E27FC236}">
                    <a16:creationId xmlns:a16="http://schemas.microsoft.com/office/drawing/2014/main" id="{CF914CB5-B91D-639C-6D63-216643D2FF8C}"/>
                  </a:ext>
                </a:extLst>
              </p:cNvPr>
              <p:cNvSpPr/>
              <p:nvPr/>
            </p:nvSpPr>
            <p:spPr>
              <a:xfrm>
                <a:off x="10505258" y="2657950"/>
                <a:ext cx="16908" cy="14117"/>
              </a:xfrm>
              <a:custGeom>
                <a:avLst/>
                <a:gdLst>
                  <a:gd name="connsiteX0" fmla="*/ 202 w 16908"/>
                  <a:gd name="connsiteY0" fmla="*/ 12961 h 14117"/>
                  <a:gd name="connsiteX1" fmla="*/ 10081 w 16908"/>
                  <a:gd name="connsiteY1" fmla="*/ 2218 h 14117"/>
                  <a:gd name="connsiteX2" fmla="*/ 16872 w 16908"/>
                  <a:gd name="connsiteY2" fmla="*/ 5614 h 14117"/>
                  <a:gd name="connsiteX3" fmla="*/ 5141 w 16908"/>
                  <a:gd name="connsiteY3" fmla="*/ 13517 h 14117"/>
                  <a:gd name="connsiteX4" fmla="*/ 202 w 16908"/>
                  <a:gd name="connsiteY4" fmla="*/ 12961 h 14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08" h="14117">
                    <a:moveTo>
                      <a:pt x="202" y="12961"/>
                    </a:moveTo>
                    <a:cubicBezTo>
                      <a:pt x="202" y="12961"/>
                      <a:pt x="-2268" y="2218"/>
                      <a:pt x="10081" y="2218"/>
                    </a:cubicBezTo>
                    <a:cubicBezTo>
                      <a:pt x="10081" y="2218"/>
                      <a:pt x="17490" y="-4574"/>
                      <a:pt x="16872" y="5614"/>
                    </a:cubicBezTo>
                    <a:cubicBezTo>
                      <a:pt x="16872" y="5614"/>
                      <a:pt x="7611" y="6170"/>
                      <a:pt x="5141" y="13517"/>
                    </a:cubicBezTo>
                    <a:cubicBezTo>
                      <a:pt x="5141" y="13517"/>
                      <a:pt x="819" y="15184"/>
                      <a:pt x="202" y="1296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 402">
                <a:extLst>
                  <a:ext uri="{FF2B5EF4-FFF2-40B4-BE49-F238E27FC236}">
                    <a16:creationId xmlns:a16="http://schemas.microsoft.com/office/drawing/2014/main" id="{44E25D94-C70B-4284-2968-90A34413ED96}"/>
                  </a:ext>
                </a:extLst>
              </p:cNvPr>
              <p:cNvSpPr/>
              <p:nvPr/>
            </p:nvSpPr>
            <p:spPr>
              <a:xfrm>
                <a:off x="10545386" y="2594039"/>
                <a:ext cx="9331" cy="8917"/>
              </a:xfrm>
              <a:custGeom>
                <a:avLst/>
                <a:gdLst>
                  <a:gd name="connsiteX0" fmla="*/ 825 w 9331"/>
                  <a:gd name="connsiteY0" fmla="*/ 7471 h 8917"/>
                  <a:gd name="connsiteX1" fmla="*/ 5208 w 9331"/>
                  <a:gd name="connsiteY1" fmla="*/ 0 h 8917"/>
                  <a:gd name="connsiteX2" fmla="*/ 825 w 9331"/>
                  <a:gd name="connsiteY2" fmla="*/ 7471 h 8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31" h="8917">
                    <a:moveTo>
                      <a:pt x="825" y="7471"/>
                    </a:moveTo>
                    <a:cubicBezTo>
                      <a:pt x="825" y="7471"/>
                      <a:pt x="-2818" y="1173"/>
                      <a:pt x="5208" y="0"/>
                    </a:cubicBezTo>
                    <a:cubicBezTo>
                      <a:pt x="5208" y="0"/>
                      <a:pt x="16940" y="13213"/>
                      <a:pt x="825" y="747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 403">
                <a:extLst>
                  <a:ext uri="{FF2B5EF4-FFF2-40B4-BE49-F238E27FC236}">
                    <a16:creationId xmlns:a16="http://schemas.microsoft.com/office/drawing/2014/main" id="{89D6C208-C54E-A690-D706-58AF412BE1C2}"/>
                  </a:ext>
                </a:extLst>
              </p:cNvPr>
              <p:cNvSpPr/>
              <p:nvPr/>
            </p:nvSpPr>
            <p:spPr>
              <a:xfrm>
                <a:off x="10486775" y="2510082"/>
                <a:ext cx="11954" cy="7572"/>
              </a:xfrm>
              <a:custGeom>
                <a:avLst/>
                <a:gdLst>
                  <a:gd name="connsiteX0" fmla="*/ 531 w 11954"/>
                  <a:gd name="connsiteY0" fmla="*/ 6159 h 7572"/>
                  <a:gd name="connsiteX1" fmla="*/ 11213 w 11954"/>
                  <a:gd name="connsiteY1" fmla="*/ 355 h 7572"/>
                  <a:gd name="connsiteX2" fmla="*/ 531 w 11954"/>
                  <a:gd name="connsiteY2" fmla="*/ 6159 h 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54" h="7572">
                    <a:moveTo>
                      <a:pt x="531" y="6159"/>
                    </a:moveTo>
                    <a:cubicBezTo>
                      <a:pt x="531" y="6159"/>
                      <a:pt x="-3605" y="-1745"/>
                      <a:pt x="11213" y="355"/>
                    </a:cubicBezTo>
                    <a:cubicBezTo>
                      <a:pt x="11213" y="355"/>
                      <a:pt x="16153" y="11407"/>
                      <a:pt x="531" y="615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 404">
                <a:extLst>
                  <a:ext uri="{FF2B5EF4-FFF2-40B4-BE49-F238E27FC236}">
                    <a16:creationId xmlns:a16="http://schemas.microsoft.com/office/drawing/2014/main" id="{B50438B5-3FE2-44A9-1528-644FD1DFEBBE}"/>
                  </a:ext>
                </a:extLst>
              </p:cNvPr>
              <p:cNvSpPr/>
              <p:nvPr/>
            </p:nvSpPr>
            <p:spPr>
              <a:xfrm>
                <a:off x="10408780" y="2485408"/>
                <a:ext cx="21257" cy="11513"/>
              </a:xfrm>
              <a:custGeom>
                <a:avLst/>
                <a:gdLst>
                  <a:gd name="connsiteX0" fmla="*/ 1778 w 21257"/>
                  <a:gd name="connsiteY0" fmla="*/ 9778 h 11513"/>
                  <a:gd name="connsiteX1" fmla="*/ 7088 w 21257"/>
                  <a:gd name="connsiteY1" fmla="*/ 3788 h 11513"/>
                  <a:gd name="connsiteX2" fmla="*/ 20054 w 21257"/>
                  <a:gd name="connsiteY2" fmla="*/ 1998 h 11513"/>
                  <a:gd name="connsiteX3" fmla="*/ 1778 w 21257"/>
                  <a:gd name="connsiteY3" fmla="*/ 9778 h 1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7" h="11513">
                    <a:moveTo>
                      <a:pt x="1778" y="9778"/>
                    </a:moveTo>
                    <a:cubicBezTo>
                      <a:pt x="1778" y="9778"/>
                      <a:pt x="-4705" y="3788"/>
                      <a:pt x="7088" y="3788"/>
                    </a:cubicBezTo>
                    <a:cubicBezTo>
                      <a:pt x="7088" y="3788"/>
                      <a:pt x="12954" y="-3374"/>
                      <a:pt x="20054" y="1998"/>
                    </a:cubicBezTo>
                    <a:cubicBezTo>
                      <a:pt x="20054" y="1998"/>
                      <a:pt x="28266" y="16384"/>
                      <a:pt x="1778" y="977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 405">
                <a:extLst>
                  <a:ext uri="{FF2B5EF4-FFF2-40B4-BE49-F238E27FC236}">
                    <a16:creationId xmlns:a16="http://schemas.microsoft.com/office/drawing/2014/main" id="{4C5261B8-334B-7E1C-E0C8-126B5668BD48}"/>
                  </a:ext>
                </a:extLst>
              </p:cNvPr>
              <p:cNvSpPr/>
              <p:nvPr/>
            </p:nvSpPr>
            <p:spPr>
              <a:xfrm>
                <a:off x="10503717" y="2457421"/>
                <a:ext cx="10254" cy="4016"/>
              </a:xfrm>
              <a:custGeom>
                <a:avLst/>
                <a:gdLst>
                  <a:gd name="connsiteX0" fmla="*/ 13 w 10254"/>
                  <a:gd name="connsiteY0" fmla="*/ 3867 h 4016"/>
                  <a:gd name="connsiteX1" fmla="*/ 10078 w 10254"/>
                  <a:gd name="connsiteY1" fmla="*/ 595 h 4016"/>
                  <a:gd name="connsiteX2" fmla="*/ 13 w 10254"/>
                  <a:gd name="connsiteY2" fmla="*/ 3867 h 4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54" h="4016">
                    <a:moveTo>
                      <a:pt x="13" y="3867"/>
                    </a:moveTo>
                    <a:cubicBezTo>
                      <a:pt x="13" y="3867"/>
                      <a:pt x="-789" y="-1813"/>
                      <a:pt x="10078" y="595"/>
                    </a:cubicBezTo>
                    <a:cubicBezTo>
                      <a:pt x="10078" y="595"/>
                      <a:pt x="12424" y="4855"/>
                      <a:pt x="13" y="386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 406">
                <a:extLst>
                  <a:ext uri="{FF2B5EF4-FFF2-40B4-BE49-F238E27FC236}">
                    <a16:creationId xmlns:a16="http://schemas.microsoft.com/office/drawing/2014/main" id="{07F8CE31-C5BB-5D72-53D6-FBFAB9B0B32C}"/>
                  </a:ext>
                </a:extLst>
              </p:cNvPr>
              <p:cNvSpPr/>
              <p:nvPr/>
            </p:nvSpPr>
            <p:spPr>
              <a:xfrm>
                <a:off x="10507573" y="2442456"/>
                <a:ext cx="7126" cy="13336"/>
              </a:xfrm>
              <a:custGeom>
                <a:avLst/>
                <a:gdLst>
                  <a:gd name="connsiteX0" fmla="*/ 1714 w 7126"/>
                  <a:gd name="connsiteY0" fmla="*/ 11176 h 13336"/>
                  <a:gd name="connsiteX1" fmla="*/ 6963 w 7126"/>
                  <a:gd name="connsiteY1" fmla="*/ 0 h 13336"/>
                  <a:gd name="connsiteX2" fmla="*/ 1714 w 7126"/>
                  <a:gd name="connsiteY2" fmla="*/ 11176 h 13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26" h="13336">
                    <a:moveTo>
                      <a:pt x="1714" y="11176"/>
                    </a:moveTo>
                    <a:cubicBezTo>
                      <a:pt x="1714" y="11176"/>
                      <a:pt x="-4584" y="865"/>
                      <a:pt x="6963" y="0"/>
                    </a:cubicBezTo>
                    <a:cubicBezTo>
                      <a:pt x="6963" y="0"/>
                      <a:pt x="8568" y="19758"/>
                      <a:pt x="1714" y="111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AF1A1C99-4B1A-842D-53D5-C34F24B4F365}"/>
                  </a:ext>
                </a:extLst>
              </p:cNvPr>
              <p:cNvSpPr/>
              <p:nvPr/>
            </p:nvSpPr>
            <p:spPr>
              <a:xfrm>
                <a:off x="10436713" y="2443176"/>
                <a:ext cx="10762" cy="19037"/>
              </a:xfrm>
              <a:custGeom>
                <a:avLst/>
                <a:gdLst>
                  <a:gd name="connsiteX0" fmla="*/ 2186 w 10762"/>
                  <a:gd name="connsiteY0" fmla="*/ 19038 h 19037"/>
                  <a:gd name="connsiteX1" fmla="*/ 10089 w 10762"/>
                  <a:gd name="connsiteY1" fmla="*/ 20 h 19037"/>
                  <a:gd name="connsiteX2" fmla="*/ 5026 w 10762"/>
                  <a:gd name="connsiteY2" fmla="*/ 9158 h 19037"/>
                  <a:gd name="connsiteX3" fmla="*/ 2186 w 10762"/>
                  <a:gd name="connsiteY3" fmla="*/ 19038 h 19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2" h="19037">
                    <a:moveTo>
                      <a:pt x="2186" y="19038"/>
                    </a:moveTo>
                    <a:cubicBezTo>
                      <a:pt x="2186" y="19038"/>
                      <a:pt x="-6273" y="-721"/>
                      <a:pt x="10089" y="20"/>
                    </a:cubicBezTo>
                    <a:cubicBezTo>
                      <a:pt x="10089" y="20"/>
                      <a:pt x="13485" y="9899"/>
                      <a:pt x="5026" y="9158"/>
                    </a:cubicBezTo>
                    <a:cubicBezTo>
                      <a:pt x="5026" y="9158"/>
                      <a:pt x="6693" y="19038"/>
                      <a:pt x="2186" y="190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 408">
                <a:extLst>
                  <a:ext uri="{FF2B5EF4-FFF2-40B4-BE49-F238E27FC236}">
                    <a16:creationId xmlns:a16="http://schemas.microsoft.com/office/drawing/2014/main" id="{05749EE1-FFCC-BF07-58E0-9D24649646B5}"/>
                  </a:ext>
                </a:extLst>
              </p:cNvPr>
              <p:cNvSpPr/>
              <p:nvPr/>
            </p:nvSpPr>
            <p:spPr>
              <a:xfrm>
                <a:off x="10452787" y="2435849"/>
                <a:ext cx="13770" cy="8835"/>
              </a:xfrm>
              <a:custGeom>
                <a:avLst/>
                <a:gdLst>
                  <a:gd name="connsiteX0" fmla="*/ 313 w 13770"/>
                  <a:gd name="connsiteY0" fmla="*/ 6607 h 8835"/>
                  <a:gd name="connsiteX1" fmla="*/ 8895 w 13770"/>
                  <a:gd name="connsiteY1" fmla="*/ 0 h 8835"/>
                  <a:gd name="connsiteX2" fmla="*/ 9452 w 13770"/>
                  <a:gd name="connsiteY2" fmla="*/ 3025 h 8835"/>
                  <a:gd name="connsiteX3" fmla="*/ 252 w 13770"/>
                  <a:gd name="connsiteY3" fmla="*/ 6607 h 8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0" h="8835">
                    <a:moveTo>
                      <a:pt x="313" y="6607"/>
                    </a:moveTo>
                    <a:cubicBezTo>
                      <a:pt x="313" y="6607"/>
                      <a:pt x="-2527" y="0"/>
                      <a:pt x="8895" y="0"/>
                    </a:cubicBezTo>
                    <a:lnTo>
                      <a:pt x="9452" y="3025"/>
                    </a:lnTo>
                    <a:cubicBezTo>
                      <a:pt x="9452" y="3025"/>
                      <a:pt x="23776" y="13213"/>
                      <a:pt x="252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 409">
                <a:extLst>
                  <a:ext uri="{FF2B5EF4-FFF2-40B4-BE49-F238E27FC236}">
                    <a16:creationId xmlns:a16="http://schemas.microsoft.com/office/drawing/2014/main" id="{842A5B4D-BE9A-F374-6810-B587750C8466}"/>
                  </a:ext>
                </a:extLst>
              </p:cNvPr>
              <p:cNvSpPr/>
              <p:nvPr/>
            </p:nvSpPr>
            <p:spPr>
              <a:xfrm>
                <a:off x="10478366" y="2429242"/>
                <a:ext cx="9345" cy="11642"/>
              </a:xfrm>
              <a:custGeom>
                <a:avLst/>
                <a:gdLst>
                  <a:gd name="connsiteX0" fmla="*/ 296 w 9345"/>
                  <a:gd name="connsiteY0" fmla="*/ 10435 h 11642"/>
                  <a:gd name="connsiteX1" fmla="*/ 5174 w 9345"/>
                  <a:gd name="connsiteY1" fmla="*/ 0 h 11642"/>
                  <a:gd name="connsiteX2" fmla="*/ 8632 w 9345"/>
                  <a:gd name="connsiteY2" fmla="*/ 10435 h 11642"/>
                  <a:gd name="connsiteX3" fmla="*/ 296 w 9345"/>
                  <a:gd name="connsiteY3" fmla="*/ 10435 h 1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45" h="11642">
                    <a:moveTo>
                      <a:pt x="296" y="10435"/>
                    </a:moveTo>
                    <a:cubicBezTo>
                      <a:pt x="296" y="10435"/>
                      <a:pt x="-1803" y="1667"/>
                      <a:pt x="5174" y="0"/>
                    </a:cubicBezTo>
                    <a:cubicBezTo>
                      <a:pt x="5174" y="0"/>
                      <a:pt x="11411" y="7718"/>
                      <a:pt x="8632" y="10435"/>
                    </a:cubicBezTo>
                    <a:cubicBezTo>
                      <a:pt x="8632" y="10435"/>
                      <a:pt x="4495" y="13152"/>
                      <a:pt x="296" y="1043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 410">
                <a:extLst>
                  <a:ext uri="{FF2B5EF4-FFF2-40B4-BE49-F238E27FC236}">
                    <a16:creationId xmlns:a16="http://schemas.microsoft.com/office/drawing/2014/main" id="{894BB794-D91B-8585-B9AB-6C97CD375B20}"/>
                  </a:ext>
                </a:extLst>
              </p:cNvPr>
              <p:cNvSpPr/>
              <p:nvPr/>
            </p:nvSpPr>
            <p:spPr>
              <a:xfrm>
                <a:off x="9827694" y="2951698"/>
                <a:ext cx="79773" cy="67882"/>
              </a:xfrm>
              <a:custGeom>
                <a:avLst/>
                <a:gdLst>
                  <a:gd name="connsiteX0" fmla="*/ 21480 w 79773"/>
                  <a:gd name="connsiteY0" fmla="*/ 14663 h 67882"/>
                  <a:gd name="connsiteX1" fmla="*/ 32840 w 79773"/>
                  <a:gd name="connsiteY1" fmla="*/ 9229 h 67882"/>
                  <a:gd name="connsiteX2" fmla="*/ 51117 w 79773"/>
                  <a:gd name="connsiteY2" fmla="*/ 6821 h 67882"/>
                  <a:gd name="connsiteX3" fmla="*/ 65010 w 79773"/>
                  <a:gd name="connsiteY3" fmla="*/ 2561 h 67882"/>
                  <a:gd name="connsiteX4" fmla="*/ 70690 w 79773"/>
                  <a:gd name="connsiteY4" fmla="*/ 770 h 67882"/>
                  <a:gd name="connsiteX5" fmla="*/ 78903 w 79773"/>
                  <a:gd name="connsiteY5" fmla="*/ 13490 h 67882"/>
                  <a:gd name="connsiteX6" fmla="*/ 76371 w 79773"/>
                  <a:gd name="connsiteY6" fmla="*/ 17750 h 67882"/>
                  <a:gd name="connsiteX7" fmla="*/ 64392 w 79773"/>
                  <a:gd name="connsiteY7" fmla="*/ 40102 h 67882"/>
                  <a:gd name="connsiteX8" fmla="*/ 56180 w 79773"/>
                  <a:gd name="connsiteY8" fmla="*/ 50351 h 67882"/>
                  <a:gd name="connsiteX9" fmla="*/ 36669 w 79773"/>
                  <a:gd name="connsiteY9" fmla="*/ 62453 h 67882"/>
                  <a:gd name="connsiteX10" fmla="*/ 32902 w 79773"/>
                  <a:gd name="connsiteY10" fmla="*/ 66714 h 67882"/>
                  <a:gd name="connsiteX11" fmla="*/ 3265 w 79773"/>
                  <a:gd name="connsiteY11" fmla="*/ 48005 h 67882"/>
                  <a:gd name="connsiteX12" fmla="*/ 2647 w 79773"/>
                  <a:gd name="connsiteY12" fmla="*/ 33495 h 67882"/>
                  <a:gd name="connsiteX13" fmla="*/ 18392 w 79773"/>
                  <a:gd name="connsiteY13" fmla="*/ 17194 h 67882"/>
                  <a:gd name="connsiteX14" fmla="*/ 21541 w 79773"/>
                  <a:gd name="connsiteY14" fmla="*/ 14786 h 67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9773" h="67882">
                    <a:moveTo>
                      <a:pt x="21480" y="14663"/>
                    </a:moveTo>
                    <a:cubicBezTo>
                      <a:pt x="21480" y="14663"/>
                      <a:pt x="17713" y="6821"/>
                      <a:pt x="32840" y="9229"/>
                    </a:cubicBezTo>
                    <a:cubicBezTo>
                      <a:pt x="32840" y="9229"/>
                      <a:pt x="37225" y="4969"/>
                      <a:pt x="51117" y="6821"/>
                    </a:cubicBezTo>
                    <a:cubicBezTo>
                      <a:pt x="51117" y="6821"/>
                      <a:pt x="53648" y="1388"/>
                      <a:pt x="65010" y="2561"/>
                    </a:cubicBezTo>
                    <a:cubicBezTo>
                      <a:pt x="65010" y="2561"/>
                      <a:pt x="67541" y="-1700"/>
                      <a:pt x="70690" y="770"/>
                    </a:cubicBezTo>
                    <a:cubicBezTo>
                      <a:pt x="70690" y="770"/>
                      <a:pt x="80137" y="4413"/>
                      <a:pt x="78903" y="13490"/>
                    </a:cubicBezTo>
                    <a:cubicBezTo>
                      <a:pt x="78903" y="13490"/>
                      <a:pt x="82052" y="17132"/>
                      <a:pt x="76371" y="17750"/>
                    </a:cubicBezTo>
                    <a:cubicBezTo>
                      <a:pt x="76371" y="17750"/>
                      <a:pt x="65689" y="28000"/>
                      <a:pt x="64392" y="40102"/>
                    </a:cubicBezTo>
                    <a:cubicBezTo>
                      <a:pt x="63157" y="52204"/>
                      <a:pt x="56180" y="50351"/>
                      <a:pt x="56180" y="50351"/>
                    </a:cubicBezTo>
                    <a:cubicBezTo>
                      <a:pt x="56180" y="50351"/>
                      <a:pt x="39818" y="58810"/>
                      <a:pt x="36669" y="62453"/>
                    </a:cubicBezTo>
                    <a:cubicBezTo>
                      <a:pt x="36669" y="62453"/>
                      <a:pt x="36669" y="70912"/>
                      <a:pt x="32902" y="66714"/>
                    </a:cubicBezTo>
                    <a:cubicBezTo>
                      <a:pt x="32902" y="66714"/>
                      <a:pt x="5796" y="64306"/>
                      <a:pt x="3265" y="48005"/>
                    </a:cubicBezTo>
                    <a:cubicBezTo>
                      <a:pt x="3265" y="48005"/>
                      <a:pt x="-3650" y="39546"/>
                      <a:pt x="2647" y="33495"/>
                    </a:cubicBezTo>
                    <a:cubicBezTo>
                      <a:pt x="2647" y="33495"/>
                      <a:pt x="-501" y="22628"/>
                      <a:pt x="18392" y="17194"/>
                    </a:cubicBezTo>
                    <a:lnTo>
                      <a:pt x="21541" y="14786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 411">
                <a:extLst>
                  <a:ext uri="{FF2B5EF4-FFF2-40B4-BE49-F238E27FC236}">
                    <a16:creationId xmlns:a16="http://schemas.microsoft.com/office/drawing/2014/main" id="{8B5956D4-70D9-72B5-3AC6-46C67CF6ADAE}"/>
                  </a:ext>
                </a:extLst>
              </p:cNvPr>
              <p:cNvSpPr/>
              <p:nvPr/>
            </p:nvSpPr>
            <p:spPr>
              <a:xfrm>
                <a:off x="10515219" y="2473828"/>
                <a:ext cx="84001" cy="96135"/>
              </a:xfrm>
              <a:custGeom>
                <a:avLst/>
                <a:gdLst>
                  <a:gd name="connsiteX0" fmla="*/ 35129 w 84001"/>
                  <a:gd name="connsiteY0" fmla="*/ 5922 h 96135"/>
                  <a:gd name="connsiteX1" fmla="*/ 50812 w 84001"/>
                  <a:gd name="connsiteY1" fmla="*/ 2896 h 96135"/>
                  <a:gd name="connsiteX2" fmla="*/ 53344 w 84001"/>
                  <a:gd name="connsiteY2" fmla="*/ 7774 h 96135"/>
                  <a:gd name="connsiteX3" fmla="*/ 59642 w 84001"/>
                  <a:gd name="connsiteY3" fmla="*/ 10244 h 96135"/>
                  <a:gd name="connsiteX4" fmla="*/ 69089 w 84001"/>
                  <a:gd name="connsiteY4" fmla="*/ 12096 h 96135"/>
                  <a:gd name="connsiteX5" fmla="*/ 75386 w 84001"/>
                  <a:gd name="connsiteY5" fmla="*/ 8453 h 96135"/>
                  <a:gd name="connsiteX6" fmla="*/ 74152 w 84001"/>
                  <a:gd name="connsiteY6" fmla="*/ 16974 h 96135"/>
                  <a:gd name="connsiteX7" fmla="*/ 66619 w 84001"/>
                  <a:gd name="connsiteY7" fmla="*/ 18209 h 96135"/>
                  <a:gd name="connsiteX8" fmla="*/ 69150 w 84001"/>
                  <a:gd name="connsiteY8" fmla="*/ 23704 h 96135"/>
                  <a:gd name="connsiteX9" fmla="*/ 81067 w 84001"/>
                  <a:gd name="connsiteY9" fmla="*/ 30434 h 96135"/>
                  <a:gd name="connsiteX10" fmla="*/ 82302 w 84001"/>
                  <a:gd name="connsiteY10" fmla="*/ 38338 h 96135"/>
                  <a:gd name="connsiteX11" fmla="*/ 72237 w 84001"/>
                  <a:gd name="connsiteY11" fmla="*/ 43833 h 96135"/>
                  <a:gd name="connsiteX12" fmla="*/ 70324 w 84001"/>
                  <a:gd name="connsiteY12" fmla="*/ 53589 h 96135"/>
                  <a:gd name="connsiteX13" fmla="*/ 67175 w 84001"/>
                  <a:gd name="connsiteY13" fmla="*/ 63344 h 96135"/>
                  <a:gd name="connsiteX14" fmla="*/ 63408 w 84001"/>
                  <a:gd name="connsiteY14" fmla="*/ 80386 h 96135"/>
                  <a:gd name="connsiteX15" fmla="*/ 53344 w 84001"/>
                  <a:gd name="connsiteY15" fmla="*/ 85264 h 96135"/>
                  <a:gd name="connsiteX16" fmla="*/ 50812 w 84001"/>
                  <a:gd name="connsiteY16" fmla="*/ 95019 h 96135"/>
                  <a:gd name="connsiteX17" fmla="*/ 45132 w 84001"/>
                  <a:gd name="connsiteY17" fmla="*/ 87116 h 96135"/>
                  <a:gd name="connsiteX18" fmla="*/ 45749 w 84001"/>
                  <a:gd name="connsiteY18" fmla="*/ 79213 h 96135"/>
                  <a:gd name="connsiteX19" fmla="*/ 40068 w 84001"/>
                  <a:gd name="connsiteY19" fmla="*/ 77978 h 96135"/>
                  <a:gd name="connsiteX20" fmla="*/ 36919 w 84001"/>
                  <a:gd name="connsiteY20" fmla="*/ 79830 h 96135"/>
                  <a:gd name="connsiteX21" fmla="*/ 36919 w 84001"/>
                  <a:gd name="connsiteY21" fmla="*/ 88351 h 96135"/>
                  <a:gd name="connsiteX22" fmla="*/ 31918 w 84001"/>
                  <a:gd name="connsiteY22" fmla="*/ 93229 h 96135"/>
                  <a:gd name="connsiteX23" fmla="*/ 28152 w 84001"/>
                  <a:gd name="connsiteY23" fmla="*/ 84708 h 96135"/>
                  <a:gd name="connsiteX24" fmla="*/ 28152 w 84001"/>
                  <a:gd name="connsiteY24" fmla="*/ 77978 h 96135"/>
                  <a:gd name="connsiteX25" fmla="*/ 31301 w 84001"/>
                  <a:gd name="connsiteY25" fmla="*/ 59701 h 96135"/>
                  <a:gd name="connsiteX26" fmla="*/ 37598 w 84001"/>
                  <a:gd name="connsiteY26" fmla="*/ 55441 h 96135"/>
                  <a:gd name="connsiteX27" fmla="*/ 39513 w 84001"/>
                  <a:gd name="connsiteY27" fmla="*/ 37164 h 96135"/>
                  <a:gd name="connsiteX28" fmla="*/ 33832 w 84001"/>
                  <a:gd name="connsiteY28" fmla="*/ 28026 h 96135"/>
                  <a:gd name="connsiteX29" fmla="*/ 22533 w 84001"/>
                  <a:gd name="connsiteY29" fmla="*/ 27409 h 96135"/>
                  <a:gd name="connsiteX30" fmla="*/ 27534 w 84001"/>
                  <a:gd name="connsiteY30" fmla="*/ 34139 h 96135"/>
                  <a:gd name="connsiteX31" fmla="*/ 28769 w 84001"/>
                  <a:gd name="connsiteY31" fmla="*/ 45130 h 96135"/>
                  <a:gd name="connsiteX32" fmla="*/ 28769 w 84001"/>
                  <a:gd name="connsiteY32" fmla="*/ 53033 h 96135"/>
                  <a:gd name="connsiteX33" fmla="*/ 17470 w 84001"/>
                  <a:gd name="connsiteY33" fmla="*/ 54268 h 96135"/>
                  <a:gd name="connsiteX34" fmla="*/ 21237 w 84001"/>
                  <a:gd name="connsiteY34" fmla="*/ 48155 h 96135"/>
                  <a:gd name="connsiteX35" fmla="*/ 26238 w 84001"/>
                  <a:gd name="connsiteY35" fmla="*/ 45747 h 96135"/>
                  <a:gd name="connsiteX36" fmla="*/ 22471 w 84001"/>
                  <a:gd name="connsiteY36" fmla="*/ 39634 h 96135"/>
                  <a:gd name="connsiteX37" fmla="*/ 17470 w 84001"/>
                  <a:gd name="connsiteY37" fmla="*/ 30496 h 96135"/>
                  <a:gd name="connsiteX38" fmla="*/ 4936 w 84001"/>
                  <a:gd name="connsiteY38" fmla="*/ 25618 h 96135"/>
                  <a:gd name="connsiteX39" fmla="*/ 4318 w 84001"/>
                  <a:gd name="connsiteY39" fmla="*/ 17097 h 96135"/>
                  <a:gd name="connsiteX40" fmla="*/ 10616 w 84001"/>
                  <a:gd name="connsiteY40" fmla="*/ 20740 h 96135"/>
                  <a:gd name="connsiteX41" fmla="*/ 15618 w 84001"/>
                  <a:gd name="connsiteY41" fmla="*/ 18271 h 96135"/>
                  <a:gd name="connsiteX42" fmla="*/ 21916 w 84001"/>
                  <a:gd name="connsiteY42" fmla="*/ 14628 h 96135"/>
                  <a:gd name="connsiteX43" fmla="*/ 31362 w 84001"/>
                  <a:gd name="connsiteY43" fmla="*/ 8515 h 96135"/>
                  <a:gd name="connsiteX44" fmla="*/ 35129 w 84001"/>
                  <a:gd name="connsiteY44" fmla="*/ 6107 h 96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4001" h="96135">
                    <a:moveTo>
                      <a:pt x="35129" y="5922"/>
                    </a:moveTo>
                    <a:cubicBezTo>
                      <a:pt x="35129" y="5922"/>
                      <a:pt x="38278" y="-5069"/>
                      <a:pt x="50812" y="2896"/>
                    </a:cubicBezTo>
                    <a:cubicBezTo>
                      <a:pt x="50812" y="2896"/>
                      <a:pt x="57110" y="4131"/>
                      <a:pt x="53344" y="7774"/>
                    </a:cubicBezTo>
                    <a:cubicBezTo>
                      <a:pt x="53344" y="7774"/>
                      <a:pt x="53961" y="9626"/>
                      <a:pt x="59642" y="10244"/>
                    </a:cubicBezTo>
                    <a:cubicBezTo>
                      <a:pt x="59642" y="10244"/>
                      <a:pt x="64643" y="13269"/>
                      <a:pt x="69089" y="12096"/>
                    </a:cubicBezTo>
                    <a:cubicBezTo>
                      <a:pt x="69089" y="12096"/>
                      <a:pt x="74090" y="4810"/>
                      <a:pt x="75386" y="8453"/>
                    </a:cubicBezTo>
                    <a:cubicBezTo>
                      <a:pt x="75386" y="8453"/>
                      <a:pt x="82920" y="18826"/>
                      <a:pt x="74152" y="16974"/>
                    </a:cubicBezTo>
                    <a:cubicBezTo>
                      <a:pt x="74152" y="16974"/>
                      <a:pt x="69150" y="19444"/>
                      <a:pt x="66619" y="18209"/>
                    </a:cubicBezTo>
                    <a:lnTo>
                      <a:pt x="69150" y="23704"/>
                    </a:lnTo>
                    <a:cubicBezTo>
                      <a:pt x="69150" y="23704"/>
                      <a:pt x="81067" y="20679"/>
                      <a:pt x="81067" y="30434"/>
                    </a:cubicBezTo>
                    <a:cubicBezTo>
                      <a:pt x="81067" y="30434"/>
                      <a:pt x="86748" y="33460"/>
                      <a:pt x="82302" y="38338"/>
                    </a:cubicBezTo>
                    <a:cubicBezTo>
                      <a:pt x="82302" y="38338"/>
                      <a:pt x="74769" y="43833"/>
                      <a:pt x="72237" y="43833"/>
                    </a:cubicBezTo>
                    <a:cubicBezTo>
                      <a:pt x="72237" y="43833"/>
                      <a:pt x="75386" y="52354"/>
                      <a:pt x="70324" y="53589"/>
                    </a:cubicBezTo>
                    <a:cubicBezTo>
                      <a:pt x="70324" y="53589"/>
                      <a:pt x="70941" y="59701"/>
                      <a:pt x="67175" y="63344"/>
                    </a:cubicBezTo>
                    <a:cubicBezTo>
                      <a:pt x="67175" y="63344"/>
                      <a:pt x="69089" y="77978"/>
                      <a:pt x="63408" y="80386"/>
                    </a:cubicBezTo>
                    <a:cubicBezTo>
                      <a:pt x="63408" y="80386"/>
                      <a:pt x="62174" y="85881"/>
                      <a:pt x="53344" y="85264"/>
                    </a:cubicBezTo>
                    <a:cubicBezTo>
                      <a:pt x="53344" y="85264"/>
                      <a:pt x="53961" y="95019"/>
                      <a:pt x="50812" y="95019"/>
                    </a:cubicBezTo>
                    <a:cubicBezTo>
                      <a:pt x="50812" y="95019"/>
                      <a:pt x="45811" y="100515"/>
                      <a:pt x="45132" y="87116"/>
                    </a:cubicBezTo>
                    <a:cubicBezTo>
                      <a:pt x="45132" y="87116"/>
                      <a:pt x="41365" y="82238"/>
                      <a:pt x="45749" y="79213"/>
                    </a:cubicBezTo>
                    <a:cubicBezTo>
                      <a:pt x="45749" y="79213"/>
                      <a:pt x="44514" y="72482"/>
                      <a:pt x="40068" y="77978"/>
                    </a:cubicBezTo>
                    <a:lnTo>
                      <a:pt x="36919" y="79830"/>
                    </a:lnTo>
                    <a:cubicBezTo>
                      <a:pt x="36919" y="79830"/>
                      <a:pt x="31918" y="88351"/>
                      <a:pt x="36919" y="88351"/>
                    </a:cubicBezTo>
                    <a:cubicBezTo>
                      <a:pt x="36919" y="88351"/>
                      <a:pt x="40686" y="100515"/>
                      <a:pt x="31918" y="93229"/>
                    </a:cubicBezTo>
                    <a:cubicBezTo>
                      <a:pt x="31918" y="93229"/>
                      <a:pt x="20619" y="88351"/>
                      <a:pt x="28152" y="84708"/>
                    </a:cubicBezTo>
                    <a:lnTo>
                      <a:pt x="28152" y="77978"/>
                    </a:lnTo>
                    <a:cubicBezTo>
                      <a:pt x="28152" y="77978"/>
                      <a:pt x="18088" y="60319"/>
                      <a:pt x="31301" y="59701"/>
                    </a:cubicBezTo>
                    <a:lnTo>
                      <a:pt x="37598" y="55441"/>
                    </a:lnTo>
                    <a:cubicBezTo>
                      <a:pt x="37598" y="55441"/>
                      <a:pt x="41983" y="47537"/>
                      <a:pt x="39513" y="37164"/>
                    </a:cubicBezTo>
                    <a:cubicBezTo>
                      <a:pt x="39513" y="37164"/>
                      <a:pt x="31980" y="35312"/>
                      <a:pt x="33832" y="28026"/>
                    </a:cubicBezTo>
                    <a:cubicBezTo>
                      <a:pt x="33832" y="28026"/>
                      <a:pt x="22533" y="18271"/>
                      <a:pt x="22533" y="27409"/>
                    </a:cubicBezTo>
                    <a:cubicBezTo>
                      <a:pt x="22533" y="27409"/>
                      <a:pt x="28214" y="28644"/>
                      <a:pt x="27534" y="34139"/>
                    </a:cubicBezTo>
                    <a:cubicBezTo>
                      <a:pt x="27534" y="34139"/>
                      <a:pt x="31918" y="37164"/>
                      <a:pt x="28769" y="45130"/>
                    </a:cubicBezTo>
                    <a:cubicBezTo>
                      <a:pt x="28769" y="45130"/>
                      <a:pt x="34449" y="50007"/>
                      <a:pt x="28769" y="53033"/>
                    </a:cubicBezTo>
                    <a:cubicBezTo>
                      <a:pt x="28769" y="53033"/>
                      <a:pt x="18705" y="65814"/>
                      <a:pt x="17470" y="54268"/>
                    </a:cubicBezTo>
                    <a:cubicBezTo>
                      <a:pt x="17470" y="54268"/>
                      <a:pt x="17470" y="49390"/>
                      <a:pt x="21237" y="48155"/>
                    </a:cubicBezTo>
                    <a:lnTo>
                      <a:pt x="26238" y="45747"/>
                    </a:lnTo>
                    <a:cubicBezTo>
                      <a:pt x="26238" y="45747"/>
                      <a:pt x="25003" y="38399"/>
                      <a:pt x="22471" y="39634"/>
                    </a:cubicBezTo>
                    <a:cubicBezTo>
                      <a:pt x="22471" y="39634"/>
                      <a:pt x="17470" y="35374"/>
                      <a:pt x="17470" y="30496"/>
                    </a:cubicBezTo>
                    <a:cubicBezTo>
                      <a:pt x="17470" y="30496"/>
                      <a:pt x="8023" y="31114"/>
                      <a:pt x="4936" y="25618"/>
                    </a:cubicBezTo>
                    <a:cubicBezTo>
                      <a:pt x="4936" y="25618"/>
                      <a:pt x="-5746" y="21358"/>
                      <a:pt x="4318" y="17097"/>
                    </a:cubicBezTo>
                    <a:cubicBezTo>
                      <a:pt x="4318" y="17097"/>
                      <a:pt x="10616" y="17715"/>
                      <a:pt x="10616" y="20740"/>
                    </a:cubicBezTo>
                    <a:cubicBezTo>
                      <a:pt x="10616" y="20740"/>
                      <a:pt x="15618" y="23766"/>
                      <a:pt x="15618" y="18271"/>
                    </a:cubicBezTo>
                    <a:cubicBezTo>
                      <a:pt x="15618" y="18271"/>
                      <a:pt x="13086" y="14628"/>
                      <a:pt x="21916" y="14628"/>
                    </a:cubicBezTo>
                    <a:cubicBezTo>
                      <a:pt x="21916" y="14628"/>
                      <a:pt x="24447" y="7897"/>
                      <a:pt x="31362" y="8515"/>
                    </a:cubicBezTo>
                    <a:lnTo>
                      <a:pt x="35129" y="610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 412">
                <a:extLst>
                  <a:ext uri="{FF2B5EF4-FFF2-40B4-BE49-F238E27FC236}">
                    <a16:creationId xmlns:a16="http://schemas.microsoft.com/office/drawing/2014/main" id="{5E52EC2C-9E6C-447D-355A-37D271DAFBEE}"/>
                  </a:ext>
                </a:extLst>
              </p:cNvPr>
              <p:cNvSpPr/>
              <p:nvPr/>
            </p:nvSpPr>
            <p:spPr>
              <a:xfrm>
                <a:off x="10524229" y="2503829"/>
                <a:ext cx="5063" cy="12299"/>
              </a:xfrm>
              <a:custGeom>
                <a:avLst/>
                <a:gdLst>
                  <a:gd name="connsiteX0" fmla="*/ 1050 w 5063"/>
                  <a:gd name="connsiteY0" fmla="*/ 6299 h 12299"/>
                  <a:gd name="connsiteX1" fmla="*/ 1421 w 5063"/>
                  <a:gd name="connsiteY1" fmla="*/ 186 h 12299"/>
                  <a:gd name="connsiteX2" fmla="*/ 5064 w 5063"/>
                  <a:gd name="connsiteY2" fmla="*/ 9325 h 12299"/>
                  <a:gd name="connsiteX3" fmla="*/ 1050 w 5063"/>
                  <a:gd name="connsiteY3" fmla="*/ 6299 h 12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3" h="12299">
                    <a:moveTo>
                      <a:pt x="1050" y="6299"/>
                    </a:moveTo>
                    <a:cubicBezTo>
                      <a:pt x="1050" y="6299"/>
                      <a:pt x="-1543" y="2471"/>
                      <a:pt x="1421" y="186"/>
                    </a:cubicBezTo>
                    <a:cubicBezTo>
                      <a:pt x="1421" y="186"/>
                      <a:pt x="5064" y="-2098"/>
                      <a:pt x="5064" y="9325"/>
                    </a:cubicBezTo>
                    <a:cubicBezTo>
                      <a:pt x="5064" y="9325"/>
                      <a:pt x="2470" y="17722"/>
                      <a:pt x="1050" y="62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 413">
                <a:extLst>
                  <a:ext uri="{FF2B5EF4-FFF2-40B4-BE49-F238E27FC236}">
                    <a16:creationId xmlns:a16="http://schemas.microsoft.com/office/drawing/2014/main" id="{7D3EABFD-05BC-0C81-2A6B-8B713307E173}"/>
                  </a:ext>
                </a:extLst>
              </p:cNvPr>
              <p:cNvSpPr/>
              <p:nvPr/>
            </p:nvSpPr>
            <p:spPr>
              <a:xfrm>
                <a:off x="10612975" y="2457003"/>
                <a:ext cx="78150" cy="57940"/>
              </a:xfrm>
              <a:custGeom>
                <a:avLst/>
                <a:gdLst>
                  <a:gd name="connsiteX0" fmla="*/ 47526 w 78150"/>
                  <a:gd name="connsiteY0" fmla="*/ 30402 h 57940"/>
                  <a:gd name="connsiteX1" fmla="*/ 36103 w 78150"/>
                  <a:gd name="connsiteY1" fmla="*/ 30402 h 57940"/>
                  <a:gd name="connsiteX2" fmla="*/ 28508 w 78150"/>
                  <a:gd name="connsiteY2" fmla="*/ 35898 h 57940"/>
                  <a:gd name="connsiteX3" fmla="*/ 13257 w 78150"/>
                  <a:gd name="connsiteY3" fmla="*/ 57941 h 57940"/>
                  <a:gd name="connsiteX4" fmla="*/ 7515 w 78150"/>
                  <a:gd name="connsiteY4" fmla="*/ 51828 h 57940"/>
                  <a:gd name="connsiteX5" fmla="*/ 4983 w 78150"/>
                  <a:gd name="connsiteY5" fmla="*/ 40837 h 57940"/>
                  <a:gd name="connsiteX6" fmla="*/ 4366 w 78150"/>
                  <a:gd name="connsiteY6" fmla="*/ 38368 h 57940"/>
                  <a:gd name="connsiteX7" fmla="*/ 3069 w 78150"/>
                  <a:gd name="connsiteY7" fmla="*/ 29168 h 57940"/>
                  <a:gd name="connsiteX8" fmla="*/ 10664 w 78150"/>
                  <a:gd name="connsiteY8" fmla="*/ 23672 h 57940"/>
                  <a:gd name="connsiteX9" fmla="*/ 13813 w 78150"/>
                  <a:gd name="connsiteY9" fmla="*/ 17560 h 57940"/>
                  <a:gd name="connsiteX10" fmla="*/ 24619 w 78150"/>
                  <a:gd name="connsiteY10" fmla="*/ 17560 h 57940"/>
                  <a:gd name="connsiteX11" fmla="*/ 27150 w 78150"/>
                  <a:gd name="connsiteY11" fmla="*/ 17560 h 57940"/>
                  <a:gd name="connsiteX12" fmla="*/ 41104 w 78150"/>
                  <a:gd name="connsiteY12" fmla="*/ 15090 h 57940"/>
                  <a:gd name="connsiteX13" fmla="*/ 52527 w 78150"/>
                  <a:gd name="connsiteY13" fmla="*/ 395 h 57940"/>
                  <a:gd name="connsiteX14" fmla="*/ 58269 w 78150"/>
                  <a:gd name="connsiteY14" fmla="*/ 2864 h 57940"/>
                  <a:gd name="connsiteX15" fmla="*/ 69075 w 78150"/>
                  <a:gd name="connsiteY15" fmla="*/ 6507 h 57940"/>
                  <a:gd name="connsiteX16" fmla="*/ 74137 w 78150"/>
                  <a:gd name="connsiteY16" fmla="*/ 11385 h 57940"/>
                  <a:gd name="connsiteX17" fmla="*/ 76669 w 78150"/>
                  <a:gd name="connsiteY17" fmla="*/ 19968 h 57940"/>
                  <a:gd name="connsiteX18" fmla="*/ 62715 w 78150"/>
                  <a:gd name="connsiteY18" fmla="*/ 32193 h 57940"/>
                  <a:gd name="connsiteX19" fmla="*/ 53206 w 78150"/>
                  <a:gd name="connsiteY19" fmla="*/ 36454 h 57940"/>
                  <a:gd name="connsiteX20" fmla="*/ 47464 w 78150"/>
                  <a:gd name="connsiteY20" fmla="*/ 30341 h 57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8150" h="57940">
                    <a:moveTo>
                      <a:pt x="47526" y="30402"/>
                    </a:moveTo>
                    <a:cubicBezTo>
                      <a:pt x="47526" y="30402"/>
                      <a:pt x="38634" y="28550"/>
                      <a:pt x="36103" y="30402"/>
                    </a:cubicBezTo>
                    <a:cubicBezTo>
                      <a:pt x="36103" y="30402"/>
                      <a:pt x="31657" y="35280"/>
                      <a:pt x="28508" y="35898"/>
                    </a:cubicBezTo>
                    <a:cubicBezTo>
                      <a:pt x="28508" y="35898"/>
                      <a:pt x="19617" y="57941"/>
                      <a:pt x="13257" y="57941"/>
                    </a:cubicBezTo>
                    <a:cubicBezTo>
                      <a:pt x="13257" y="57941"/>
                      <a:pt x="7515" y="56088"/>
                      <a:pt x="7515" y="51828"/>
                    </a:cubicBezTo>
                    <a:cubicBezTo>
                      <a:pt x="7515" y="51828"/>
                      <a:pt x="-1994" y="46950"/>
                      <a:pt x="4983" y="40837"/>
                    </a:cubicBezTo>
                    <a:lnTo>
                      <a:pt x="4366" y="38368"/>
                    </a:lnTo>
                    <a:cubicBezTo>
                      <a:pt x="4366" y="38368"/>
                      <a:pt x="-4525" y="34725"/>
                      <a:pt x="3069" y="29168"/>
                    </a:cubicBezTo>
                    <a:cubicBezTo>
                      <a:pt x="3069" y="29168"/>
                      <a:pt x="6897" y="24290"/>
                      <a:pt x="10664" y="23672"/>
                    </a:cubicBezTo>
                    <a:cubicBezTo>
                      <a:pt x="10664" y="23672"/>
                      <a:pt x="9367" y="18795"/>
                      <a:pt x="13813" y="17560"/>
                    </a:cubicBezTo>
                    <a:cubicBezTo>
                      <a:pt x="13813" y="17560"/>
                      <a:pt x="14431" y="5952"/>
                      <a:pt x="24619" y="17560"/>
                    </a:cubicBezTo>
                    <a:lnTo>
                      <a:pt x="27150" y="17560"/>
                    </a:lnTo>
                    <a:cubicBezTo>
                      <a:pt x="27150" y="17560"/>
                      <a:pt x="32892" y="15090"/>
                      <a:pt x="41104" y="15090"/>
                    </a:cubicBezTo>
                    <a:cubicBezTo>
                      <a:pt x="41104" y="15090"/>
                      <a:pt x="44253" y="1630"/>
                      <a:pt x="52527" y="395"/>
                    </a:cubicBezTo>
                    <a:cubicBezTo>
                      <a:pt x="52527" y="395"/>
                      <a:pt x="58269" y="-1458"/>
                      <a:pt x="58269" y="2864"/>
                    </a:cubicBezTo>
                    <a:cubicBezTo>
                      <a:pt x="58269" y="2864"/>
                      <a:pt x="69075" y="2247"/>
                      <a:pt x="69075" y="6507"/>
                    </a:cubicBezTo>
                    <a:cubicBezTo>
                      <a:pt x="69075" y="6507"/>
                      <a:pt x="76669" y="4655"/>
                      <a:pt x="74137" y="11385"/>
                    </a:cubicBezTo>
                    <a:cubicBezTo>
                      <a:pt x="74137" y="11385"/>
                      <a:pt x="81115" y="17498"/>
                      <a:pt x="76669" y="19968"/>
                    </a:cubicBezTo>
                    <a:cubicBezTo>
                      <a:pt x="76669" y="19968"/>
                      <a:pt x="66481" y="24845"/>
                      <a:pt x="62715" y="32193"/>
                    </a:cubicBezTo>
                    <a:cubicBezTo>
                      <a:pt x="58887" y="40158"/>
                      <a:pt x="53206" y="36454"/>
                      <a:pt x="53206" y="36454"/>
                    </a:cubicBezTo>
                    <a:cubicBezTo>
                      <a:pt x="53206" y="36454"/>
                      <a:pt x="52588" y="30958"/>
                      <a:pt x="47464" y="303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 414">
                <a:extLst>
                  <a:ext uri="{FF2B5EF4-FFF2-40B4-BE49-F238E27FC236}">
                    <a16:creationId xmlns:a16="http://schemas.microsoft.com/office/drawing/2014/main" id="{A6E6F027-5F4F-F3F0-9DD3-B8EA701EE341}"/>
                  </a:ext>
                </a:extLst>
              </p:cNvPr>
              <p:cNvSpPr/>
              <p:nvPr/>
            </p:nvSpPr>
            <p:spPr>
              <a:xfrm>
                <a:off x="10603184" y="2488975"/>
                <a:ext cx="4210" cy="3988"/>
              </a:xfrm>
              <a:custGeom>
                <a:avLst/>
                <a:gdLst>
                  <a:gd name="connsiteX0" fmla="*/ 203 w 4210"/>
                  <a:gd name="connsiteY0" fmla="*/ 3124 h 3988"/>
                  <a:gd name="connsiteX1" fmla="*/ 4093 w 4210"/>
                  <a:gd name="connsiteY1" fmla="*/ 37 h 3988"/>
                  <a:gd name="connsiteX2" fmla="*/ 203 w 4210"/>
                  <a:gd name="connsiteY2" fmla="*/ 3124 h 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10" h="3988">
                    <a:moveTo>
                      <a:pt x="203" y="3124"/>
                    </a:moveTo>
                    <a:cubicBezTo>
                      <a:pt x="203" y="3124"/>
                      <a:pt x="-1341" y="-395"/>
                      <a:pt x="4093" y="37"/>
                    </a:cubicBezTo>
                    <a:cubicBezTo>
                      <a:pt x="4093" y="37"/>
                      <a:pt x="5265" y="6211"/>
                      <a:pt x="203" y="312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B3602277-F2D2-85F9-C9C2-28F3B09C9677}"/>
                  </a:ext>
                </a:extLst>
              </p:cNvPr>
              <p:cNvSpPr/>
              <p:nvPr/>
            </p:nvSpPr>
            <p:spPr>
              <a:xfrm>
                <a:off x="10690725" y="2455607"/>
                <a:ext cx="6100" cy="6606"/>
              </a:xfrm>
              <a:custGeom>
                <a:avLst/>
                <a:gdLst>
                  <a:gd name="connsiteX0" fmla="*/ 1451 w 6100"/>
                  <a:gd name="connsiteY0" fmla="*/ 6607 h 6606"/>
                  <a:gd name="connsiteX1" fmla="*/ 4105 w 6100"/>
                  <a:gd name="connsiteY1" fmla="*/ 0 h 6606"/>
                  <a:gd name="connsiteX2" fmla="*/ 1451 w 6100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00" h="6606">
                    <a:moveTo>
                      <a:pt x="1451" y="6607"/>
                    </a:moveTo>
                    <a:cubicBezTo>
                      <a:pt x="1451" y="6607"/>
                      <a:pt x="-3180" y="1667"/>
                      <a:pt x="4105" y="0"/>
                    </a:cubicBezTo>
                    <a:cubicBezTo>
                      <a:pt x="4105" y="0"/>
                      <a:pt x="10033" y="4940"/>
                      <a:pt x="1451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 416">
                <a:extLst>
                  <a:ext uri="{FF2B5EF4-FFF2-40B4-BE49-F238E27FC236}">
                    <a16:creationId xmlns:a16="http://schemas.microsoft.com/office/drawing/2014/main" id="{403E934D-AFD5-CA78-66C6-A70BEA2ECE36}"/>
                  </a:ext>
                </a:extLst>
              </p:cNvPr>
              <p:cNvSpPr/>
              <p:nvPr/>
            </p:nvSpPr>
            <p:spPr>
              <a:xfrm>
                <a:off x="10631947" y="2396271"/>
                <a:ext cx="7140" cy="6606"/>
              </a:xfrm>
              <a:custGeom>
                <a:avLst/>
                <a:gdLst>
                  <a:gd name="connsiteX0" fmla="*/ 1139 w 7140"/>
                  <a:gd name="connsiteY0" fmla="*/ 6607 h 6606"/>
                  <a:gd name="connsiteX1" fmla="*/ 6696 w 7140"/>
                  <a:gd name="connsiteY1" fmla="*/ 0 h 6606"/>
                  <a:gd name="connsiteX2" fmla="*/ 1139 w 7140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0" h="6606">
                    <a:moveTo>
                      <a:pt x="1139" y="6607"/>
                    </a:moveTo>
                    <a:cubicBezTo>
                      <a:pt x="1139" y="6607"/>
                      <a:pt x="-3739" y="0"/>
                      <a:pt x="6696" y="0"/>
                    </a:cubicBezTo>
                    <a:cubicBezTo>
                      <a:pt x="6696" y="0"/>
                      <a:pt x="9475" y="6607"/>
                      <a:pt x="1139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 417">
                <a:extLst>
                  <a:ext uri="{FF2B5EF4-FFF2-40B4-BE49-F238E27FC236}">
                    <a16:creationId xmlns:a16="http://schemas.microsoft.com/office/drawing/2014/main" id="{28099C65-2FA4-3CF8-7FD2-B8A1FB95A70D}"/>
                  </a:ext>
                </a:extLst>
              </p:cNvPr>
              <p:cNvSpPr/>
              <p:nvPr/>
            </p:nvSpPr>
            <p:spPr>
              <a:xfrm>
                <a:off x="10639548" y="2391257"/>
                <a:ext cx="8479" cy="3966"/>
              </a:xfrm>
              <a:custGeom>
                <a:avLst/>
                <a:gdLst>
                  <a:gd name="connsiteX0" fmla="*/ 1441 w 8479"/>
                  <a:gd name="connsiteY0" fmla="*/ 3717 h 3966"/>
                  <a:gd name="connsiteX1" fmla="*/ 8480 w 8479"/>
                  <a:gd name="connsiteY1" fmla="*/ 445 h 3966"/>
                  <a:gd name="connsiteX2" fmla="*/ 1441 w 8479"/>
                  <a:gd name="connsiteY2" fmla="*/ 3717 h 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79" h="3966">
                    <a:moveTo>
                      <a:pt x="1441" y="3717"/>
                    </a:moveTo>
                    <a:cubicBezTo>
                      <a:pt x="1441" y="3717"/>
                      <a:pt x="-4734" y="-1531"/>
                      <a:pt x="8480" y="445"/>
                    </a:cubicBezTo>
                    <a:cubicBezTo>
                      <a:pt x="8480" y="445"/>
                      <a:pt x="8480" y="5076"/>
                      <a:pt x="1441" y="371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 418">
                <a:extLst>
                  <a:ext uri="{FF2B5EF4-FFF2-40B4-BE49-F238E27FC236}">
                    <a16:creationId xmlns:a16="http://schemas.microsoft.com/office/drawing/2014/main" id="{59D6C0AA-052E-4FE6-4D5F-74188B9B782F}"/>
                  </a:ext>
                </a:extLst>
              </p:cNvPr>
              <p:cNvSpPr/>
              <p:nvPr/>
            </p:nvSpPr>
            <p:spPr>
              <a:xfrm>
                <a:off x="10564988" y="2214604"/>
                <a:ext cx="364937" cy="270790"/>
              </a:xfrm>
              <a:custGeom>
                <a:avLst/>
                <a:gdLst>
                  <a:gd name="connsiteX0" fmla="*/ 16850 w 364937"/>
                  <a:gd name="connsiteY0" fmla="*/ 239213 h 270790"/>
                  <a:gd name="connsiteX1" fmla="*/ 38214 w 364937"/>
                  <a:gd name="connsiteY1" fmla="*/ 224827 h 270790"/>
                  <a:gd name="connsiteX2" fmla="*/ 61430 w 364937"/>
                  <a:gd name="connsiteY2" fmla="*/ 208649 h 270790"/>
                  <a:gd name="connsiteX3" fmla="*/ 63282 w 364937"/>
                  <a:gd name="connsiteY3" fmla="*/ 203833 h 270790"/>
                  <a:gd name="connsiteX4" fmla="*/ 68160 w 364937"/>
                  <a:gd name="connsiteY4" fmla="*/ 202660 h 270790"/>
                  <a:gd name="connsiteX5" fmla="*/ 80385 w 364937"/>
                  <a:gd name="connsiteY5" fmla="*/ 202660 h 270790"/>
                  <a:gd name="connsiteX6" fmla="*/ 88350 w 364937"/>
                  <a:gd name="connsiteY6" fmla="*/ 203833 h 270790"/>
                  <a:gd name="connsiteX7" fmla="*/ 91993 w 364937"/>
                  <a:gd name="connsiteY7" fmla="*/ 203833 h 270790"/>
                  <a:gd name="connsiteX8" fmla="*/ 101132 w 364937"/>
                  <a:gd name="connsiteY8" fmla="*/ 203833 h 270790"/>
                  <a:gd name="connsiteX9" fmla="*/ 112122 w 364937"/>
                  <a:gd name="connsiteY9" fmla="*/ 199635 h 270790"/>
                  <a:gd name="connsiteX10" fmla="*/ 134104 w 364937"/>
                  <a:gd name="connsiteY10" fmla="*/ 196609 h 270790"/>
                  <a:gd name="connsiteX11" fmla="*/ 141451 w 364937"/>
                  <a:gd name="connsiteY11" fmla="*/ 196609 h 270790"/>
                  <a:gd name="connsiteX12" fmla="*/ 143303 w 364937"/>
                  <a:gd name="connsiteY12" fmla="*/ 201425 h 270790"/>
                  <a:gd name="connsiteX13" fmla="*/ 146946 w 364937"/>
                  <a:gd name="connsiteY13" fmla="*/ 202598 h 270790"/>
                  <a:gd name="connsiteX14" fmla="*/ 155529 w 364937"/>
                  <a:gd name="connsiteY14" fmla="*/ 202598 h 270790"/>
                  <a:gd name="connsiteX15" fmla="*/ 161642 w 364937"/>
                  <a:gd name="connsiteY15" fmla="*/ 202598 h 270790"/>
                  <a:gd name="connsiteX16" fmla="*/ 173250 w 364937"/>
                  <a:gd name="connsiteY16" fmla="*/ 194819 h 270790"/>
                  <a:gd name="connsiteX17" fmla="*/ 173250 w 364937"/>
                  <a:gd name="connsiteY17" fmla="*/ 193028 h 270790"/>
                  <a:gd name="connsiteX18" fmla="*/ 172015 w 364937"/>
                  <a:gd name="connsiteY18" fmla="*/ 181050 h 270790"/>
                  <a:gd name="connsiteX19" fmla="*/ 185475 w 364937"/>
                  <a:gd name="connsiteY19" fmla="*/ 170244 h 270790"/>
                  <a:gd name="connsiteX20" fmla="*/ 194675 w 364937"/>
                  <a:gd name="connsiteY20" fmla="*/ 157648 h 270790"/>
                  <a:gd name="connsiteX21" fmla="*/ 193440 w 364937"/>
                  <a:gd name="connsiteY21" fmla="*/ 150486 h 270790"/>
                  <a:gd name="connsiteX22" fmla="*/ 196527 w 364937"/>
                  <a:gd name="connsiteY22" fmla="*/ 136099 h 270790"/>
                  <a:gd name="connsiteX23" fmla="*/ 202640 w 364937"/>
                  <a:gd name="connsiteY23" fmla="*/ 137272 h 270790"/>
                  <a:gd name="connsiteX24" fmla="*/ 207518 w 364937"/>
                  <a:gd name="connsiteY24" fmla="*/ 137890 h 270790"/>
                  <a:gd name="connsiteX25" fmla="*/ 196527 w 364937"/>
                  <a:gd name="connsiteY25" fmla="*/ 143879 h 270790"/>
                  <a:gd name="connsiteX26" fmla="*/ 197145 w 364937"/>
                  <a:gd name="connsiteY26" fmla="*/ 148695 h 270790"/>
                  <a:gd name="connsiteX27" fmla="*/ 200788 w 364937"/>
                  <a:gd name="connsiteY27" fmla="*/ 157093 h 270790"/>
                  <a:gd name="connsiteX28" fmla="*/ 213014 w 364937"/>
                  <a:gd name="connsiteY28" fmla="*/ 157710 h 270790"/>
                  <a:gd name="connsiteX29" fmla="*/ 241724 w 364937"/>
                  <a:gd name="connsiteY29" fmla="*/ 147522 h 270790"/>
                  <a:gd name="connsiteX30" fmla="*/ 256420 w 364937"/>
                  <a:gd name="connsiteY30" fmla="*/ 137334 h 270790"/>
                  <a:gd name="connsiteX31" fmla="*/ 281488 w 364937"/>
                  <a:gd name="connsiteY31" fmla="*/ 114550 h 270790"/>
                  <a:gd name="connsiteX32" fmla="*/ 285748 w 364937"/>
                  <a:gd name="connsiteY32" fmla="*/ 99546 h 270790"/>
                  <a:gd name="connsiteX33" fmla="*/ 296739 w 364937"/>
                  <a:gd name="connsiteY33" fmla="*/ 79788 h 270790"/>
                  <a:gd name="connsiteX34" fmla="*/ 301617 w 364937"/>
                  <a:gd name="connsiteY34" fmla="*/ 71391 h 270790"/>
                  <a:gd name="connsiteX35" fmla="*/ 302852 w 364937"/>
                  <a:gd name="connsiteY35" fmla="*/ 54596 h 270790"/>
                  <a:gd name="connsiteX36" fmla="*/ 294887 w 364937"/>
                  <a:gd name="connsiteY36" fmla="*/ 47990 h 270790"/>
                  <a:gd name="connsiteX37" fmla="*/ 302852 w 364937"/>
                  <a:gd name="connsiteY37" fmla="*/ 41383 h 270790"/>
                  <a:gd name="connsiteX38" fmla="*/ 301000 w 364937"/>
                  <a:gd name="connsiteY38" fmla="*/ 24032 h 270790"/>
                  <a:gd name="connsiteX39" fmla="*/ 309582 w 364937"/>
                  <a:gd name="connsiteY39" fmla="*/ 22859 h 270790"/>
                  <a:gd name="connsiteX40" fmla="*/ 314460 w 364937"/>
                  <a:gd name="connsiteY40" fmla="*/ 7300 h 270790"/>
                  <a:gd name="connsiteX41" fmla="*/ 319338 w 364937"/>
                  <a:gd name="connsiteY41" fmla="*/ 18661 h 270790"/>
                  <a:gd name="connsiteX42" fmla="*/ 327921 w 364937"/>
                  <a:gd name="connsiteY42" fmla="*/ 21069 h 270790"/>
                  <a:gd name="connsiteX43" fmla="*/ 334033 w 364937"/>
                  <a:gd name="connsiteY43" fmla="*/ 17488 h 270790"/>
                  <a:gd name="connsiteX44" fmla="*/ 338293 w 364937"/>
                  <a:gd name="connsiteY44" fmla="*/ 19278 h 270790"/>
                  <a:gd name="connsiteX45" fmla="*/ 337059 w 364937"/>
                  <a:gd name="connsiteY45" fmla="*/ 7300 h 270790"/>
                  <a:gd name="connsiteX46" fmla="*/ 326068 w 364937"/>
                  <a:gd name="connsiteY46" fmla="*/ 8473 h 270790"/>
                  <a:gd name="connsiteX47" fmla="*/ 329711 w 364937"/>
                  <a:gd name="connsiteY47" fmla="*/ 1866 h 270790"/>
                  <a:gd name="connsiteX48" fmla="*/ 337059 w 364937"/>
                  <a:gd name="connsiteY48" fmla="*/ 1866 h 270790"/>
                  <a:gd name="connsiteX49" fmla="*/ 345024 w 364937"/>
                  <a:gd name="connsiteY49" fmla="*/ 18661 h 270790"/>
                  <a:gd name="connsiteX50" fmla="*/ 343789 w 364937"/>
                  <a:gd name="connsiteY50" fmla="*/ 22859 h 270790"/>
                  <a:gd name="connsiteX51" fmla="*/ 363362 w 364937"/>
                  <a:gd name="connsiteY51" fmla="*/ 60647 h 270790"/>
                  <a:gd name="connsiteX52" fmla="*/ 363979 w 364937"/>
                  <a:gd name="connsiteY52" fmla="*/ 68427 h 270790"/>
                  <a:gd name="connsiteX53" fmla="*/ 350519 w 364937"/>
                  <a:gd name="connsiteY53" fmla="*/ 87630 h 270790"/>
                  <a:gd name="connsiteX54" fmla="*/ 346259 w 364937"/>
                  <a:gd name="connsiteY54" fmla="*/ 94236 h 270790"/>
                  <a:gd name="connsiteX55" fmla="*/ 339529 w 364937"/>
                  <a:gd name="connsiteY55" fmla="*/ 103251 h 270790"/>
                  <a:gd name="connsiteX56" fmla="*/ 326068 w 364937"/>
                  <a:gd name="connsiteY56" fmla="*/ 111648 h 270790"/>
                  <a:gd name="connsiteX57" fmla="*/ 330329 w 364937"/>
                  <a:gd name="connsiteY57" fmla="*/ 120663 h 270790"/>
                  <a:gd name="connsiteX58" fmla="*/ 333416 w 364937"/>
                  <a:gd name="connsiteY58" fmla="*/ 135050 h 270790"/>
                  <a:gd name="connsiteX59" fmla="*/ 332798 w 364937"/>
                  <a:gd name="connsiteY59" fmla="*/ 146411 h 270790"/>
                  <a:gd name="connsiteX60" fmla="*/ 330329 w 364937"/>
                  <a:gd name="connsiteY60" fmla="*/ 147584 h 270790"/>
                  <a:gd name="connsiteX61" fmla="*/ 321746 w 364937"/>
                  <a:gd name="connsiteY61" fmla="*/ 155981 h 270790"/>
                  <a:gd name="connsiteX62" fmla="*/ 315015 w 364937"/>
                  <a:gd name="connsiteY62" fmla="*/ 174566 h 270790"/>
                  <a:gd name="connsiteX63" fmla="*/ 316868 w 364937"/>
                  <a:gd name="connsiteY63" fmla="*/ 178148 h 270790"/>
                  <a:gd name="connsiteX64" fmla="*/ 323598 w 364937"/>
                  <a:gd name="connsiteY64" fmla="*/ 187718 h 270790"/>
                  <a:gd name="connsiteX65" fmla="*/ 325451 w 364937"/>
                  <a:gd name="connsiteY65" fmla="*/ 194880 h 270790"/>
                  <a:gd name="connsiteX66" fmla="*/ 318103 w 364937"/>
                  <a:gd name="connsiteY66" fmla="*/ 195498 h 270790"/>
                  <a:gd name="connsiteX67" fmla="*/ 310755 w 364937"/>
                  <a:gd name="connsiteY67" fmla="*/ 202105 h 270790"/>
                  <a:gd name="connsiteX68" fmla="*/ 301000 w 364937"/>
                  <a:gd name="connsiteY68" fmla="*/ 215873 h 270790"/>
                  <a:gd name="connsiteX69" fmla="*/ 296122 w 364937"/>
                  <a:gd name="connsiteY69" fmla="*/ 215873 h 270790"/>
                  <a:gd name="connsiteX70" fmla="*/ 297975 w 364937"/>
                  <a:gd name="connsiteY70" fmla="*/ 206859 h 270790"/>
                  <a:gd name="connsiteX71" fmla="*/ 301617 w 364937"/>
                  <a:gd name="connsiteY71" fmla="*/ 203833 h 270790"/>
                  <a:gd name="connsiteX72" fmla="*/ 297975 w 364937"/>
                  <a:gd name="connsiteY72" fmla="*/ 195436 h 270790"/>
                  <a:gd name="connsiteX73" fmla="*/ 288836 w 364937"/>
                  <a:gd name="connsiteY73" fmla="*/ 199017 h 270790"/>
                  <a:gd name="connsiteX74" fmla="*/ 287601 w 364937"/>
                  <a:gd name="connsiteY74" fmla="*/ 202043 h 270790"/>
                  <a:gd name="connsiteX75" fmla="*/ 286984 w 364937"/>
                  <a:gd name="connsiteY75" fmla="*/ 206859 h 270790"/>
                  <a:gd name="connsiteX76" fmla="*/ 283897 w 364937"/>
                  <a:gd name="connsiteY76" fmla="*/ 211057 h 270790"/>
                  <a:gd name="connsiteX77" fmla="*/ 278401 w 364937"/>
                  <a:gd name="connsiteY77" fmla="*/ 209884 h 270790"/>
                  <a:gd name="connsiteX78" fmla="*/ 271053 w 364937"/>
                  <a:gd name="connsiteY78" fmla="*/ 209267 h 270790"/>
                  <a:gd name="connsiteX79" fmla="*/ 269201 w 364937"/>
                  <a:gd name="connsiteY79" fmla="*/ 216429 h 270790"/>
                  <a:gd name="connsiteX80" fmla="*/ 269201 w 364937"/>
                  <a:gd name="connsiteY80" fmla="*/ 226000 h 270790"/>
                  <a:gd name="connsiteX81" fmla="*/ 264323 w 364937"/>
                  <a:gd name="connsiteY81" fmla="*/ 230198 h 270790"/>
                  <a:gd name="connsiteX82" fmla="*/ 261853 w 364937"/>
                  <a:gd name="connsiteY82" fmla="*/ 218837 h 270790"/>
                  <a:gd name="connsiteX83" fmla="*/ 261853 w 364937"/>
                  <a:gd name="connsiteY83" fmla="*/ 215812 h 270790"/>
                  <a:gd name="connsiteX84" fmla="*/ 243515 w 364937"/>
                  <a:gd name="connsiteY84" fmla="*/ 221801 h 270790"/>
                  <a:gd name="connsiteX85" fmla="*/ 232524 w 364937"/>
                  <a:gd name="connsiteY85" fmla="*/ 228964 h 270790"/>
                  <a:gd name="connsiteX86" fmla="*/ 210544 w 364937"/>
                  <a:gd name="connsiteY86" fmla="*/ 226555 h 270790"/>
                  <a:gd name="connsiteX87" fmla="*/ 198318 w 364937"/>
                  <a:gd name="connsiteY87" fmla="*/ 225382 h 270790"/>
                  <a:gd name="connsiteX88" fmla="*/ 197700 w 364937"/>
                  <a:gd name="connsiteY88" fmla="*/ 220010 h 270790"/>
                  <a:gd name="connsiteX89" fmla="*/ 187328 w 364937"/>
                  <a:gd name="connsiteY89" fmla="*/ 216985 h 270790"/>
                  <a:gd name="connsiteX90" fmla="*/ 183685 w 364937"/>
                  <a:gd name="connsiteY90" fmla="*/ 224147 h 270790"/>
                  <a:gd name="connsiteX91" fmla="*/ 183067 w 364937"/>
                  <a:gd name="connsiteY91" fmla="*/ 228346 h 270790"/>
                  <a:gd name="connsiteX92" fmla="*/ 196527 w 364937"/>
                  <a:gd name="connsiteY92" fmla="*/ 242115 h 270790"/>
                  <a:gd name="connsiteX93" fmla="*/ 181832 w 364937"/>
                  <a:gd name="connsiteY93" fmla="*/ 242733 h 270790"/>
                  <a:gd name="connsiteX94" fmla="*/ 176954 w 364937"/>
                  <a:gd name="connsiteY94" fmla="*/ 245141 h 270790"/>
                  <a:gd name="connsiteX95" fmla="*/ 173311 w 364937"/>
                  <a:gd name="connsiteY95" fmla="*/ 248166 h 270790"/>
                  <a:gd name="connsiteX96" fmla="*/ 171459 w 364937"/>
                  <a:gd name="connsiteY96" fmla="*/ 255329 h 270790"/>
                  <a:gd name="connsiteX97" fmla="*/ 155591 w 364937"/>
                  <a:gd name="connsiteY97" fmla="*/ 270332 h 270790"/>
                  <a:gd name="connsiteX98" fmla="*/ 148243 w 364937"/>
                  <a:gd name="connsiteY98" fmla="*/ 262553 h 270790"/>
                  <a:gd name="connsiteX99" fmla="*/ 142748 w 364937"/>
                  <a:gd name="connsiteY99" fmla="*/ 258354 h 270790"/>
                  <a:gd name="connsiteX100" fmla="*/ 140895 w 364937"/>
                  <a:gd name="connsiteY100" fmla="*/ 250574 h 270790"/>
                  <a:gd name="connsiteX101" fmla="*/ 152503 w 364937"/>
                  <a:gd name="connsiteY101" fmla="*/ 231989 h 270790"/>
                  <a:gd name="connsiteX102" fmla="*/ 152503 w 364937"/>
                  <a:gd name="connsiteY102" fmla="*/ 228964 h 270790"/>
                  <a:gd name="connsiteX103" fmla="*/ 139043 w 364937"/>
                  <a:gd name="connsiteY103" fmla="*/ 228346 h 270790"/>
                  <a:gd name="connsiteX104" fmla="*/ 128053 w 364937"/>
                  <a:gd name="connsiteY104" fmla="*/ 224765 h 270790"/>
                  <a:gd name="connsiteX105" fmla="*/ 115827 w 364937"/>
                  <a:gd name="connsiteY105" fmla="*/ 224765 h 270790"/>
                  <a:gd name="connsiteX106" fmla="*/ 101132 w 364937"/>
                  <a:gd name="connsiteY106" fmla="*/ 235570 h 270790"/>
                  <a:gd name="connsiteX107" fmla="*/ 93167 w 364937"/>
                  <a:gd name="connsiteY107" fmla="*/ 233780 h 270790"/>
                  <a:gd name="connsiteX108" fmla="*/ 90697 w 364937"/>
                  <a:gd name="connsiteY108" fmla="*/ 233162 h 270790"/>
                  <a:gd name="connsiteX109" fmla="*/ 74829 w 364937"/>
                  <a:gd name="connsiteY109" fmla="*/ 237978 h 270790"/>
                  <a:gd name="connsiteX110" fmla="*/ 69951 w 364937"/>
                  <a:gd name="connsiteY110" fmla="*/ 240386 h 270790"/>
                  <a:gd name="connsiteX111" fmla="*/ 58960 w 364937"/>
                  <a:gd name="connsiteY111" fmla="*/ 249401 h 270790"/>
                  <a:gd name="connsiteX112" fmla="*/ 52847 w 364937"/>
                  <a:gd name="connsiteY112" fmla="*/ 251809 h 270790"/>
                  <a:gd name="connsiteX113" fmla="*/ 54083 w 364937"/>
                  <a:gd name="connsiteY113" fmla="*/ 245202 h 270790"/>
                  <a:gd name="connsiteX114" fmla="*/ 46735 w 364937"/>
                  <a:gd name="connsiteY114" fmla="*/ 239831 h 270790"/>
                  <a:gd name="connsiteX115" fmla="*/ 43647 w 364937"/>
                  <a:gd name="connsiteY115" fmla="*/ 246437 h 270790"/>
                  <a:gd name="connsiteX116" fmla="*/ 42413 w 364937"/>
                  <a:gd name="connsiteY116" fmla="*/ 255452 h 270790"/>
                  <a:gd name="connsiteX117" fmla="*/ 35682 w 364937"/>
                  <a:gd name="connsiteY117" fmla="*/ 255452 h 270790"/>
                  <a:gd name="connsiteX118" fmla="*/ 29569 w 364937"/>
                  <a:gd name="connsiteY118" fmla="*/ 253044 h 270790"/>
                  <a:gd name="connsiteX119" fmla="*/ 15492 w 364937"/>
                  <a:gd name="connsiteY119" fmla="*/ 251871 h 270790"/>
                  <a:gd name="connsiteX120" fmla="*/ 6353 w 364937"/>
                  <a:gd name="connsiteY120" fmla="*/ 253044 h 270790"/>
                  <a:gd name="connsiteX121" fmla="*/ 858 w 364937"/>
                  <a:gd name="connsiteY121" fmla="*/ 245264 h 270790"/>
                  <a:gd name="connsiteX122" fmla="*/ 8206 w 364937"/>
                  <a:gd name="connsiteY122" fmla="*/ 238657 h 270790"/>
                  <a:gd name="connsiteX123" fmla="*/ 13084 w 364937"/>
                  <a:gd name="connsiteY123" fmla="*/ 238040 h 270790"/>
                  <a:gd name="connsiteX124" fmla="*/ 16727 w 364937"/>
                  <a:gd name="connsiteY124" fmla="*/ 239213 h 270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364937" h="270790">
                    <a:moveTo>
                      <a:pt x="16850" y="239213"/>
                    </a:moveTo>
                    <a:cubicBezTo>
                      <a:pt x="16850" y="239213"/>
                      <a:pt x="27841" y="225444"/>
                      <a:pt x="38214" y="224827"/>
                    </a:cubicBezTo>
                    <a:cubicBezTo>
                      <a:pt x="38214" y="224827"/>
                      <a:pt x="48587" y="211613"/>
                      <a:pt x="61430" y="208649"/>
                    </a:cubicBezTo>
                    <a:cubicBezTo>
                      <a:pt x="61430" y="208649"/>
                      <a:pt x="49822" y="203278"/>
                      <a:pt x="63282" y="203833"/>
                    </a:cubicBezTo>
                    <a:lnTo>
                      <a:pt x="68160" y="202660"/>
                    </a:lnTo>
                    <a:cubicBezTo>
                      <a:pt x="68160" y="202660"/>
                      <a:pt x="76125" y="196671"/>
                      <a:pt x="80385" y="202660"/>
                    </a:cubicBezTo>
                    <a:lnTo>
                      <a:pt x="88350" y="203833"/>
                    </a:lnTo>
                    <a:cubicBezTo>
                      <a:pt x="88350" y="203833"/>
                      <a:pt x="90820" y="197227"/>
                      <a:pt x="91993" y="203833"/>
                    </a:cubicBezTo>
                    <a:lnTo>
                      <a:pt x="101132" y="203833"/>
                    </a:lnTo>
                    <a:cubicBezTo>
                      <a:pt x="101132" y="203833"/>
                      <a:pt x="102984" y="200252"/>
                      <a:pt x="112122" y="199635"/>
                    </a:cubicBezTo>
                    <a:cubicBezTo>
                      <a:pt x="112122" y="199635"/>
                      <a:pt x="115209" y="197227"/>
                      <a:pt x="134104" y="196609"/>
                    </a:cubicBezTo>
                    <a:cubicBezTo>
                      <a:pt x="134104" y="196609"/>
                      <a:pt x="139599" y="191793"/>
                      <a:pt x="141451" y="196609"/>
                    </a:cubicBezTo>
                    <a:lnTo>
                      <a:pt x="143303" y="201425"/>
                    </a:lnTo>
                    <a:lnTo>
                      <a:pt x="146946" y="202598"/>
                    </a:lnTo>
                    <a:cubicBezTo>
                      <a:pt x="146946" y="202598"/>
                      <a:pt x="152442" y="197227"/>
                      <a:pt x="155529" y="202598"/>
                    </a:cubicBezTo>
                    <a:lnTo>
                      <a:pt x="161642" y="202598"/>
                    </a:lnTo>
                    <a:cubicBezTo>
                      <a:pt x="161642" y="202598"/>
                      <a:pt x="166520" y="194819"/>
                      <a:pt x="173250" y="194819"/>
                    </a:cubicBezTo>
                    <a:lnTo>
                      <a:pt x="173250" y="193028"/>
                    </a:lnTo>
                    <a:cubicBezTo>
                      <a:pt x="173250" y="193028"/>
                      <a:pt x="161642" y="185866"/>
                      <a:pt x="172015" y="181050"/>
                    </a:cubicBezTo>
                    <a:cubicBezTo>
                      <a:pt x="172015" y="181050"/>
                      <a:pt x="178128" y="172652"/>
                      <a:pt x="185475" y="170244"/>
                    </a:cubicBezTo>
                    <a:cubicBezTo>
                      <a:pt x="185475" y="170244"/>
                      <a:pt x="191588" y="158266"/>
                      <a:pt x="194675" y="157648"/>
                    </a:cubicBezTo>
                    <a:lnTo>
                      <a:pt x="193440" y="150486"/>
                    </a:lnTo>
                    <a:cubicBezTo>
                      <a:pt x="193440" y="150486"/>
                      <a:pt x="189179" y="138507"/>
                      <a:pt x="196527" y="136099"/>
                    </a:cubicBezTo>
                    <a:lnTo>
                      <a:pt x="202640" y="137272"/>
                    </a:lnTo>
                    <a:cubicBezTo>
                      <a:pt x="202640" y="137272"/>
                      <a:pt x="207518" y="131901"/>
                      <a:pt x="207518" y="137890"/>
                    </a:cubicBezTo>
                    <a:cubicBezTo>
                      <a:pt x="207518" y="137890"/>
                      <a:pt x="201406" y="143879"/>
                      <a:pt x="196527" y="143879"/>
                    </a:cubicBezTo>
                    <a:lnTo>
                      <a:pt x="197145" y="148695"/>
                    </a:lnTo>
                    <a:cubicBezTo>
                      <a:pt x="197145" y="148695"/>
                      <a:pt x="200788" y="149313"/>
                      <a:pt x="200788" y="157093"/>
                    </a:cubicBezTo>
                    <a:lnTo>
                      <a:pt x="213014" y="157710"/>
                    </a:lnTo>
                    <a:cubicBezTo>
                      <a:pt x="213014" y="157710"/>
                      <a:pt x="230734" y="146905"/>
                      <a:pt x="241724" y="147522"/>
                    </a:cubicBezTo>
                    <a:cubicBezTo>
                      <a:pt x="241724" y="147522"/>
                      <a:pt x="251481" y="137334"/>
                      <a:pt x="256420" y="137334"/>
                    </a:cubicBezTo>
                    <a:cubicBezTo>
                      <a:pt x="256420" y="137334"/>
                      <a:pt x="263768" y="119367"/>
                      <a:pt x="281488" y="114550"/>
                    </a:cubicBezTo>
                    <a:cubicBezTo>
                      <a:pt x="281488" y="114550"/>
                      <a:pt x="282723" y="101954"/>
                      <a:pt x="285748" y="99546"/>
                    </a:cubicBezTo>
                    <a:cubicBezTo>
                      <a:pt x="285748" y="99546"/>
                      <a:pt x="296739" y="85777"/>
                      <a:pt x="296739" y="79788"/>
                    </a:cubicBezTo>
                    <a:cubicBezTo>
                      <a:pt x="296739" y="79788"/>
                      <a:pt x="295505" y="73799"/>
                      <a:pt x="301617" y="71391"/>
                    </a:cubicBezTo>
                    <a:lnTo>
                      <a:pt x="302852" y="54596"/>
                    </a:lnTo>
                    <a:cubicBezTo>
                      <a:pt x="302852" y="54596"/>
                      <a:pt x="287601" y="54596"/>
                      <a:pt x="294887" y="47990"/>
                    </a:cubicBezTo>
                    <a:cubicBezTo>
                      <a:pt x="294887" y="47990"/>
                      <a:pt x="299147" y="42000"/>
                      <a:pt x="302852" y="41383"/>
                    </a:cubicBezTo>
                    <a:cubicBezTo>
                      <a:pt x="302852" y="41383"/>
                      <a:pt x="291861" y="27614"/>
                      <a:pt x="301000" y="24032"/>
                    </a:cubicBezTo>
                    <a:lnTo>
                      <a:pt x="309582" y="22859"/>
                    </a:lnTo>
                    <a:cubicBezTo>
                      <a:pt x="309582" y="22859"/>
                      <a:pt x="305322" y="6682"/>
                      <a:pt x="314460" y="7300"/>
                    </a:cubicBezTo>
                    <a:cubicBezTo>
                      <a:pt x="314460" y="7300"/>
                      <a:pt x="319338" y="7300"/>
                      <a:pt x="319338" y="18661"/>
                    </a:cubicBezTo>
                    <a:cubicBezTo>
                      <a:pt x="319338" y="18661"/>
                      <a:pt x="324216" y="25267"/>
                      <a:pt x="327921" y="21069"/>
                    </a:cubicBezTo>
                    <a:cubicBezTo>
                      <a:pt x="327921" y="21069"/>
                      <a:pt x="330391" y="16253"/>
                      <a:pt x="334033" y="17488"/>
                    </a:cubicBezTo>
                    <a:lnTo>
                      <a:pt x="338293" y="19278"/>
                    </a:lnTo>
                    <a:cubicBezTo>
                      <a:pt x="338293" y="19278"/>
                      <a:pt x="341937" y="4274"/>
                      <a:pt x="337059" y="7300"/>
                    </a:cubicBezTo>
                    <a:cubicBezTo>
                      <a:pt x="337059" y="7300"/>
                      <a:pt x="330329" y="15079"/>
                      <a:pt x="326068" y="8473"/>
                    </a:cubicBezTo>
                    <a:cubicBezTo>
                      <a:pt x="326068" y="8473"/>
                      <a:pt x="323598" y="2483"/>
                      <a:pt x="329711" y="1866"/>
                    </a:cubicBezTo>
                    <a:cubicBezTo>
                      <a:pt x="329711" y="1866"/>
                      <a:pt x="333972" y="-2333"/>
                      <a:pt x="337059" y="1866"/>
                    </a:cubicBezTo>
                    <a:cubicBezTo>
                      <a:pt x="337059" y="1866"/>
                      <a:pt x="345024" y="-2950"/>
                      <a:pt x="345024" y="18661"/>
                    </a:cubicBezTo>
                    <a:lnTo>
                      <a:pt x="343789" y="22859"/>
                    </a:lnTo>
                    <a:cubicBezTo>
                      <a:pt x="343789" y="22859"/>
                      <a:pt x="363362" y="39654"/>
                      <a:pt x="363362" y="60647"/>
                    </a:cubicBezTo>
                    <a:cubicBezTo>
                      <a:pt x="363362" y="60647"/>
                      <a:pt x="366449" y="65463"/>
                      <a:pt x="363979" y="68427"/>
                    </a:cubicBezTo>
                    <a:cubicBezTo>
                      <a:pt x="363979" y="68427"/>
                      <a:pt x="364597" y="80406"/>
                      <a:pt x="350519" y="87630"/>
                    </a:cubicBezTo>
                    <a:cubicBezTo>
                      <a:pt x="350519" y="87630"/>
                      <a:pt x="351754" y="94236"/>
                      <a:pt x="346259" y="94236"/>
                    </a:cubicBezTo>
                    <a:cubicBezTo>
                      <a:pt x="346259" y="94236"/>
                      <a:pt x="348111" y="110413"/>
                      <a:pt x="339529" y="103251"/>
                    </a:cubicBezTo>
                    <a:cubicBezTo>
                      <a:pt x="339529" y="103251"/>
                      <a:pt x="328538" y="108067"/>
                      <a:pt x="326068" y="111648"/>
                    </a:cubicBezTo>
                    <a:cubicBezTo>
                      <a:pt x="326068" y="111648"/>
                      <a:pt x="326068" y="117020"/>
                      <a:pt x="330329" y="120663"/>
                    </a:cubicBezTo>
                    <a:cubicBezTo>
                      <a:pt x="330329" y="120663"/>
                      <a:pt x="333416" y="124862"/>
                      <a:pt x="333416" y="135050"/>
                    </a:cubicBezTo>
                    <a:cubicBezTo>
                      <a:pt x="333416" y="135050"/>
                      <a:pt x="337059" y="141656"/>
                      <a:pt x="332798" y="146411"/>
                    </a:cubicBezTo>
                    <a:lnTo>
                      <a:pt x="330329" y="147584"/>
                    </a:lnTo>
                    <a:cubicBezTo>
                      <a:pt x="330329" y="147584"/>
                      <a:pt x="329093" y="154746"/>
                      <a:pt x="321746" y="155981"/>
                    </a:cubicBezTo>
                    <a:cubicBezTo>
                      <a:pt x="321746" y="155981"/>
                      <a:pt x="319276" y="173949"/>
                      <a:pt x="315015" y="174566"/>
                    </a:cubicBezTo>
                    <a:lnTo>
                      <a:pt x="316868" y="178148"/>
                    </a:lnTo>
                    <a:cubicBezTo>
                      <a:pt x="316868" y="178148"/>
                      <a:pt x="322981" y="184754"/>
                      <a:pt x="323598" y="187718"/>
                    </a:cubicBezTo>
                    <a:cubicBezTo>
                      <a:pt x="323598" y="187718"/>
                      <a:pt x="330946" y="189509"/>
                      <a:pt x="325451" y="194880"/>
                    </a:cubicBezTo>
                    <a:lnTo>
                      <a:pt x="318103" y="195498"/>
                    </a:lnTo>
                    <a:cubicBezTo>
                      <a:pt x="318103" y="195498"/>
                      <a:pt x="312608" y="202105"/>
                      <a:pt x="310755" y="202105"/>
                    </a:cubicBezTo>
                    <a:cubicBezTo>
                      <a:pt x="310755" y="202105"/>
                      <a:pt x="313781" y="214083"/>
                      <a:pt x="301000" y="215873"/>
                    </a:cubicBezTo>
                    <a:cubicBezTo>
                      <a:pt x="301000" y="215873"/>
                      <a:pt x="297975" y="223036"/>
                      <a:pt x="296122" y="215873"/>
                    </a:cubicBezTo>
                    <a:cubicBezTo>
                      <a:pt x="296122" y="215873"/>
                      <a:pt x="285748" y="215873"/>
                      <a:pt x="297975" y="206859"/>
                    </a:cubicBezTo>
                    <a:cubicBezTo>
                      <a:pt x="297975" y="206859"/>
                      <a:pt x="298592" y="203833"/>
                      <a:pt x="301617" y="203833"/>
                    </a:cubicBezTo>
                    <a:cubicBezTo>
                      <a:pt x="301617" y="203833"/>
                      <a:pt x="304643" y="196053"/>
                      <a:pt x="297975" y="195436"/>
                    </a:cubicBezTo>
                    <a:cubicBezTo>
                      <a:pt x="297975" y="195436"/>
                      <a:pt x="287601" y="191855"/>
                      <a:pt x="288836" y="199017"/>
                    </a:cubicBezTo>
                    <a:lnTo>
                      <a:pt x="287601" y="202043"/>
                    </a:lnTo>
                    <a:lnTo>
                      <a:pt x="286984" y="206859"/>
                    </a:lnTo>
                    <a:cubicBezTo>
                      <a:pt x="286984" y="206859"/>
                      <a:pt x="291861" y="217664"/>
                      <a:pt x="283897" y="211057"/>
                    </a:cubicBezTo>
                    <a:lnTo>
                      <a:pt x="278401" y="209884"/>
                    </a:lnTo>
                    <a:cubicBezTo>
                      <a:pt x="278401" y="209884"/>
                      <a:pt x="275314" y="201487"/>
                      <a:pt x="271053" y="209267"/>
                    </a:cubicBezTo>
                    <a:lnTo>
                      <a:pt x="269201" y="216429"/>
                    </a:lnTo>
                    <a:cubicBezTo>
                      <a:pt x="269201" y="216429"/>
                      <a:pt x="272844" y="221801"/>
                      <a:pt x="269201" y="226000"/>
                    </a:cubicBezTo>
                    <a:cubicBezTo>
                      <a:pt x="269201" y="226000"/>
                      <a:pt x="269201" y="229581"/>
                      <a:pt x="264323" y="230198"/>
                    </a:cubicBezTo>
                    <a:cubicBezTo>
                      <a:pt x="264323" y="230198"/>
                      <a:pt x="257593" y="226617"/>
                      <a:pt x="261853" y="218837"/>
                    </a:cubicBezTo>
                    <a:lnTo>
                      <a:pt x="261853" y="215812"/>
                    </a:lnTo>
                    <a:cubicBezTo>
                      <a:pt x="261853" y="215812"/>
                      <a:pt x="255123" y="210440"/>
                      <a:pt x="243515" y="221801"/>
                    </a:cubicBezTo>
                    <a:cubicBezTo>
                      <a:pt x="243515" y="221801"/>
                      <a:pt x="238637" y="241559"/>
                      <a:pt x="232524" y="228964"/>
                    </a:cubicBezTo>
                    <a:cubicBezTo>
                      <a:pt x="232524" y="228964"/>
                      <a:pt x="211161" y="231372"/>
                      <a:pt x="210544" y="226555"/>
                    </a:cubicBezTo>
                    <a:cubicBezTo>
                      <a:pt x="210544" y="226555"/>
                      <a:pt x="200170" y="228346"/>
                      <a:pt x="198318" y="225382"/>
                    </a:cubicBezTo>
                    <a:cubicBezTo>
                      <a:pt x="198318" y="225382"/>
                      <a:pt x="193440" y="222357"/>
                      <a:pt x="197700" y="220010"/>
                    </a:cubicBezTo>
                    <a:cubicBezTo>
                      <a:pt x="197700" y="220010"/>
                      <a:pt x="200170" y="214639"/>
                      <a:pt x="187328" y="216985"/>
                    </a:cubicBezTo>
                    <a:cubicBezTo>
                      <a:pt x="187328" y="216985"/>
                      <a:pt x="186092" y="224147"/>
                      <a:pt x="183685" y="224147"/>
                    </a:cubicBezTo>
                    <a:lnTo>
                      <a:pt x="183067" y="228346"/>
                    </a:lnTo>
                    <a:cubicBezTo>
                      <a:pt x="183067" y="228346"/>
                      <a:pt x="196527" y="236126"/>
                      <a:pt x="196527" y="242115"/>
                    </a:cubicBezTo>
                    <a:cubicBezTo>
                      <a:pt x="196527" y="242115"/>
                      <a:pt x="191032" y="245141"/>
                      <a:pt x="181832" y="242733"/>
                    </a:cubicBezTo>
                    <a:lnTo>
                      <a:pt x="176954" y="245141"/>
                    </a:lnTo>
                    <a:lnTo>
                      <a:pt x="173311" y="248166"/>
                    </a:lnTo>
                    <a:cubicBezTo>
                      <a:pt x="173311" y="248166"/>
                      <a:pt x="179424" y="255329"/>
                      <a:pt x="171459" y="255329"/>
                    </a:cubicBezTo>
                    <a:cubicBezTo>
                      <a:pt x="171459" y="255329"/>
                      <a:pt x="164111" y="273914"/>
                      <a:pt x="155591" y="270332"/>
                    </a:cubicBezTo>
                    <a:cubicBezTo>
                      <a:pt x="155591" y="270332"/>
                      <a:pt x="145835" y="267925"/>
                      <a:pt x="148243" y="262553"/>
                    </a:cubicBezTo>
                    <a:lnTo>
                      <a:pt x="142748" y="258354"/>
                    </a:lnTo>
                    <a:cubicBezTo>
                      <a:pt x="142748" y="258354"/>
                      <a:pt x="130522" y="256563"/>
                      <a:pt x="140895" y="250574"/>
                    </a:cubicBezTo>
                    <a:cubicBezTo>
                      <a:pt x="140895" y="250574"/>
                      <a:pt x="139661" y="241004"/>
                      <a:pt x="152503" y="231989"/>
                    </a:cubicBezTo>
                    <a:lnTo>
                      <a:pt x="152503" y="228964"/>
                    </a:lnTo>
                    <a:lnTo>
                      <a:pt x="139043" y="228346"/>
                    </a:lnTo>
                    <a:cubicBezTo>
                      <a:pt x="139043" y="228346"/>
                      <a:pt x="135955" y="239151"/>
                      <a:pt x="128053" y="224765"/>
                    </a:cubicBezTo>
                    <a:lnTo>
                      <a:pt x="115827" y="224765"/>
                    </a:lnTo>
                    <a:cubicBezTo>
                      <a:pt x="115827" y="224765"/>
                      <a:pt x="103601" y="231927"/>
                      <a:pt x="101132" y="235570"/>
                    </a:cubicBezTo>
                    <a:cubicBezTo>
                      <a:pt x="101132" y="235570"/>
                      <a:pt x="95019" y="241559"/>
                      <a:pt x="93167" y="233780"/>
                    </a:cubicBezTo>
                    <a:lnTo>
                      <a:pt x="90697" y="233162"/>
                    </a:lnTo>
                    <a:cubicBezTo>
                      <a:pt x="90697" y="233162"/>
                      <a:pt x="89462" y="238534"/>
                      <a:pt x="74829" y="237978"/>
                    </a:cubicBezTo>
                    <a:lnTo>
                      <a:pt x="69951" y="240386"/>
                    </a:lnTo>
                    <a:cubicBezTo>
                      <a:pt x="69951" y="240386"/>
                      <a:pt x="66863" y="247549"/>
                      <a:pt x="58960" y="249401"/>
                    </a:cubicBezTo>
                    <a:cubicBezTo>
                      <a:pt x="58960" y="249401"/>
                      <a:pt x="54700" y="251809"/>
                      <a:pt x="52847" y="251809"/>
                    </a:cubicBezTo>
                    <a:cubicBezTo>
                      <a:pt x="52847" y="251809"/>
                      <a:pt x="46117" y="250636"/>
                      <a:pt x="54083" y="245202"/>
                    </a:cubicBezTo>
                    <a:cubicBezTo>
                      <a:pt x="54083" y="245202"/>
                      <a:pt x="56552" y="239213"/>
                      <a:pt x="46735" y="239831"/>
                    </a:cubicBezTo>
                    <a:cubicBezTo>
                      <a:pt x="46735" y="239831"/>
                      <a:pt x="40005" y="244647"/>
                      <a:pt x="43647" y="246437"/>
                    </a:cubicBezTo>
                    <a:cubicBezTo>
                      <a:pt x="43647" y="246437"/>
                      <a:pt x="47290" y="253044"/>
                      <a:pt x="42413" y="255452"/>
                    </a:cubicBezTo>
                    <a:cubicBezTo>
                      <a:pt x="42413" y="255452"/>
                      <a:pt x="38152" y="259651"/>
                      <a:pt x="35682" y="255452"/>
                    </a:cubicBezTo>
                    <a:lnTo>
                      <a:pt x="29569" y="253044"/>
                    </a:lnTo>
                    <a:lnTo>
                      <a:pt x="15492" y="251871"/>
                    </a:lnTo>
                    <a:cubicBezTo>
                      <a:pt x="15492" y="251871"/>
                      <a:pt x="9379" y="256687"/>
                      <a:pt x="6353" y="253044"/>
                    </a:cubicBezTo>
                    <a:cubicBezTo>
                      <a:pt x="6353" y="253044"/>
                      <a:pt x="-2785" y="253044"/>
                      <a:pt x="858" y="245264"/>
                    </a:cubicBezTo>
                    <a:cubicBezTo>
                      <a:pt x="858" y="245264"/>
                      <a:pt x="-1611" y="239275"/>
                      <a:pt x="8206" y="238657"/>
                    </a:cubicBezTo>
                    <a:cubicBezTo>
                      <a:pt x="8206" y="238657"/>
                      <a:pt x="12466" y="235632"/>
                      <a:pt x="13084" y="238040"/>
                    </a:cubicBezTo>
                    <a:lnTo>
                      <a:pt x="16727" y="239213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 419">
                <a:extLst>
                  <a:ext uri="{FF2B5EF4-FFF2-40B4-BE49-F238E27FC236}">
                    <a16:creationId xmlns:a16="http://schemas.microsoft.com/office/drawing/2014/main" id="{05A3316C-CC37-FAF9-1641-07572050B6D4}"/>
                  </a:ext>
                </a:extLst>
              </p:cNvPr>
              <p:cNvSpPr/>
              <p:nvPr/>
            </p:nvSpPr>
            <p:spPr>
              <a:xfrm>
                <a:off x="10854368" y="2437609"/>
                <a:ext cx="4581" cy="3361"/>
              </a:xfrm>
              <a:custGeom>
                <a:avLst/>
                <a:gdLst>
                  <a:gd name="connsiteX0" fmla="*/ 629 w 4581"/>
                  <a:gd name="connsiteY0" fmla="*/ 587 h 3361"/>
                  <a:gd name="connsiteX1" fmla="*/ 4581 w 4581"/>
                  <a:gd name="connsiteY1" fmla="*/ 2933 h 3361"/>
                  <a:gd name="connsiteX2" fmla="*/ 629 w 4581"/>
                  <a:gd name="connsiteY2" fmla="*/ 587 h 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1" h="3361">
                    <a:moveTo>
                      <a:pt x="629" y="587"/>
                    </a:moveTo>
                    <a:cubicBezTo>
                      <a:pt x="629" y="587"/>
                      <a:pt x="3902" y="-1760"/>
                      <a:pt x="4581" y="2933"/>
                    </a:cubicBezTo>
                    <a:cubicBezTo>
                      <a:pt x="4581" y="2933"/>
                      <a:pt x="-2026" y="4847"/>
                      <a:pt x="629" y="5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 420">
                <a:extLst>
                  <a:ext uri="{FF2B5EF4-FFF2-40B4-BE49-F238E27FC236}">
                    <a16:creationId xmlns:a16="http://schemas.microsoft.com/office/drawing/2014/main" id="{D7CF83E6-1658-56E0-4E11-8C9D9F28EA5D}"/>
                  </a:ext>
                </a:extLst>
              </p:cNvPr>
              <p:cNvSpPr/>
              <p:nvPr/>
            </p:nvSpPr>
            <p:spPr>
              <a:xfrm>
                <a:off x="10804060" y="2323782"/>
                <a:ext cx="6941" cy="13213"/>
              </a:xfrm>
              <a:custGeom>
                <a:avLst/>
                <a:gdLst>
                  <a:gd name="connsiteX0" fmla="*/ 4752 w 6941"/>
                  <a:gd name="connsiteY0" fmla="*/ 0 h 13213"/>
                  <a:gd name="connsiteX1" fmla="*/ 5925 w 6941"/>
                  <a:gd name="connsiteY1" fmla="*/ 13213 h 13213"/>
                  <a:gd name="connsiteX2" fmla="*/ 2467 w 6941"/>
                  <a:gd name="connsiteY2" fmla="*/ 11855 h 13213"/>
                  <a:gd name="connsiteX3" fmla="*/ 4752 w 6941"/>
                  <a:gd name="connsiteY3" fmla="*/ 62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41" h="13213">
                    <a:moveTo>
                      <a:pt x="4752" y="0"/>
                    </a:moveTo>
                    <a:cubicBezTo>
                      <a:pt x="4752" y="0"/>
                      <a:pt x="8765" y="4137"/>
                      <a:pt x="5925" y="13213"/>
                    </a:cubicBezTo>
                    <a:lnTo>
                      <a:pt x="2467" y="11855"/>
                    </a:lnTo>
                    <a:cubicBezTo>
                      <a:pt x="2467" y="11855"/>
                      <a:pt x="-4386" y="4199"/>
                      <a:pt x="4752" y="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 421">
                <a:extLst>
                  <a:ext uri="{FF2B5EF4-FFF2-40B4-BE49-F238E27FC236}">
                    <a16:creationId xmlns:a16="http://schemas.microsoft.com/office/drawing/2014/main" id="{8F54738C-E0D0-9954-A050-BE71E35AF219}"/>
                  </a:ext>
                </a:extLst>
              </p:cNvPr>
              <p:cNvSpPr/>
              <p:nvPr/>
            </p:nvSpPr>
            <p:spPr>
              <a:xfrm>
                <a:off x="10899758" y="2079829"/>
                <a:ext cx="3681" cy="4689"/>
              </a:xfrm>
              <a:custGeom>
                <a:avLst/>
                <a:gdLst>
                  <a:gd name="connsiteX0" fmla="*/ 251 w 3681"/>
                  <a:gd name="connsiteY0" fmla="*/ 4137 h 4689"/>
                  <a:gd name="connsiteX1" fmla="*/ 3276 w 3681"/>
                  <a:gd name="connsiteY1" fmla="*/ 0 h 4689"/>
                  <a:gd name="connsiteX2" fmla="*/ 251 w 3681"/>
                  <a:gd name="connsiteY2" fmla="*/ 4137 h 4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81" h="4689">
                    <a:moveTo>
                      <a:pt x="251" y="4137"/>
                    </a:moveTo>
                    <a:cubicBezTo>
                      <a:pt x="251" y="4137"/>
                      <a:pt x="-1293" y="0"/>
                      <a:pt x="3276" y="0"/>
                    </a:cubicBezTo>
                    <a:cubicBezTo>
                      <a:pt x="3276" y="0"/>
                      <a:pt x="5314" y="6607"/>
                      <a:pt x="251" y="41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 422">
                <a:extLst>
                  <a:ext uri="{FF2B5EF4-FFF2-40B4-BE49-F238E27FC236}">
                    <a16:creationId xmlns:a16="http://schemas.microsoft.com/office/drawing/2014/main" id="{06CF36A2-B898-6A33-8625-9CA73F1B2B82}"/>
                  </a:ext>
                </a:extLst>
              </p:cNvPr>
              <p:cNvSpPr/>
              <p:nvPr/>
            </p:nvSpPr>
            <p:spPr>
              <a:xfrm>
                <a:off x="10856549" y="2070013"/>
                <a:ext cx="187918" cy="141144"/>
              </a:xfrm>
              <a:custGeom>
                <a:avLst/>
                <a:gdLst>
                  <a:gd name="connsiteX0" fmla="*/ 35865 w 187918"/>
                  <a:gd name="connsiteY0" fmla="*/ 103606 h 141144"/>
                  <a:gd name="connsiteX1" fmla="*/ 25368 w 187918"/>
                  <a:gd name="connsiteY1" fmla="*/ 100518 h 141144"/>
                  <a:gd name="connsiteX2" fmla="*/ 19194 w 187918"/>
                  <a:gd name="connsiteY2" fmla="*/ 101753 h 141144"/>
                  <a:gd name="connsiteX3" fmla="*/ 16724 w 187918"/>
                  <a:gd name="connsiteY3" fmla="*/ 112805 h 141144"/>
                  <a:gd name="connsiteX4" fmla="*/ 22281 w 187918"/>
                  <a:gd name="connsiteY4" fmla="*/ 116510 h 141144"/>
                  <a:gd name="connsiteX5" fmla="*/ 35248 w 187918"/>
                  <a:gd name="connsiteY5" fmla="*/ 120832 h 141144"/>
                  <a:gd name="connsiteX6" fmla="*/ 43892 w 187918"/>
                  <a:gd name="connsiteY6" fmla="*/ 130650 h 141144"/>
                  <a:gd name="connsiteX7" fmla="*/ 35248 w 187918"/>
                  <a:gd name="connsiteY7" fmla="*/ 128797 h 141144"/>
                  <a:gd name="connsiteX8" fmla="*/ 24751 w 187918"/>
                  <a:gd name="connsiteY8" fmla="*/ 130650 h 141144"/>
                  <a:gd name="connsiteX9" fmla="*/ 19811 w 187918"/>
                  <a:gd name="connsiteY9" fmla="*/ 137380 h 141144"/>
                  <a:gd name="connsiteX10" fmla="*/ 13020 w 187918"/>
                  <a:gd name="connsiteY10" fmla="*/ 141085 h 141144"/>
                  <a:gd name="connsiteX11" fmla="*/ 8698 w 187918"/>
                  <a:gd name="connsiteY11" fmla="*/ 133737 h 141144"/>
                  <a:gd name="connsiteX12" fmla="*/ 11785 w 187918"/>
                  <a:gd name="connsiteY12" fmla="*/ 128180 h 141144"/>
                  <a:gd name="connsiteX13" fmla="*/ 12402 w 187918"/>
                  <a:gd name="connsiteY13" fmla="*/ 120832 h 141144"/>
                  <a:gd name="connsiteX14" fmla="*/ 3758 w 187918"/>
                  <a:gd name="connsiteY14" fmla="*/ 114040 h 141144"/>
                  <a:gd name="connsiteX15" fmla="*/ 3140 w 187918"/>
                  <a:gd name="connsiteY15" fmla="*/ 104840 h 141144"/>
                  <a:gd name="connsiteX16" fmla="*/ 12402 w 187918"/>
                  <a:gd name="connsiteY16" fmla="*/ 95023 h 141144"/>
                  <a:gd name="connsiteX17" fmla="*/ 27777 w 187918"/>
                  <a:gd name="connsiteY17" fmla="*/ 88293 h 141144"/>
                  <a:gd name="connsiteX18" fmla="*/ 24072 w 187918"/>
                  <a:gd name="connsiteY18" fmla="*/ 83353 h 141144"/>
                  <a:gd name="connsiteX19" fmla="*/ 19749 w 187918"/>
                  <a:gd name="connsiteY19" fmla="*/ 74153 h 141144"/>
                  <a:gd name="connsiteX20" fmla="*/ 42534 w 187918"/>
                  <a:gd name="connsiteY20" fmla="*/ 83353 h 141144"/>
                  <a:gd name="connsiteX21" fmla="*/ 51795 w 187918"/>
                  <a:gd name="connsiteY21" fmla="*/ 82118 h 141144"/>
                  <a:gd name="connsiteX22" fmla="*/ 56735 w 187918"/>
                  <a:gd name="connsiteY22" fmla="*/ 76561 h 141144"/>
                  <a:gd name="connsiteX23" fmla="*/ 56117 w 187918"/>
                  <a:gd name="connsiteY23" fmla="*/ 71004 h 141144"/>
                  <a:gd name="connsiteX24" fmla="*/ 59205 w 187918"/>
                  <a:gd name="connsiteY24" fmla="*/ 57482 h 141144"/>
                  <a:gd name="connsiteX25" fmla="*/ 62909 w 187918"/>
                  <a:gd name="connsiteY25" fmla="*/ 54395 h 141144"/>
                  <a:gd name="connsiteX26" fmla="*/ 64762 w 187918"/>
                  <a:gd name="connsiteY26" fmla="*/ 39638 h 141144"/>
                  <a:gd name="connsiteX27" fmla="*/ 67849 w 187918"/>
                  <a:gd name="connsiteY27" fmla="*/ 36551 h 141144"/>
                  <a:gd name="connsiteX28" fmla="*/ 68466 w 187918"/>
                  <a:gd name="connsiteY28" fmla="*/ 23028 h 141144"/>
                  <a:gd name="connsiteX29" fmla="*/ 64762 w 187918"/>
                  <a:gd name="connsiteY29" fmla="*/ 16298 h 141144"/>
                  <a:gd name="connsiteX30" fmla="*/ 62292 w 187918"/>
                  <a:gd name="connsiteY30" fmla="*/ 5863 h 141144"/>
                  <a:gd name="connsiteX31" fmla="*/ 67232 w 187918"/>
                  <a:gd name="connsiteY31" fmla="*/ 3394 h 141144"/>
                  <a:gd name="connsiteX32" fmla="*/ 75258 w 187918"/>
                  <a:gd name="connsiteY32" fmla="*/ 2159 h 141144"/>
                  <a:gd name="connsiteX33" fmla="*/ 103599 w 187918"/>
                  <a:gd name="connsiteY33" fmla="*/ 31055 h 141144"/>
                  <a:gd name="connsiteX34" fmla="*/ 119591 w 187918"/>
                  <a:gd name="connsiteY34" fmla="*/ 40873 h 141144"/>
                  <a:gd name="connsiteX35" fmla="*/ 160281 w 187918"/>
                  <a:gd name="connsiteY35" fmla="*/ 56247 h 141144"/>
                  <a:gd name="connsiteX36" fmla="*/ 166455 w 187918"/>
                  <a:gd name="connsiteY36" fmla="*/ 55012 h 141144"/>
                  <a:gd name="connsiteX37" fmla="*/ 185534 w 187918"/>
                  <a:gd name="connsiteY37" fmla="*/ 41490 h 141144"/>
                  <a:gd name="connsiteX38" fmla="*/ 173185 w 187918"/>
                  <a:gd name="connsiteY38" fmla="*/ 60569 h 141144"/>
                  <a:gd name="connsiteX39" fmla="*/ 177508 w 187918"/>
                  <a:gd name="connsiteY39" fmla="*/ 64891 h 141144"/>
                  <a:gd name="connsiteX40" fmla="*/ 183065 w 187918"/>
                  <a:gd name="connsiteY40" fmla="*/ 74092 h 141144"/>
                  <a:gd name="connsiteX41" fmla="*/ 183682 w 187918"/>
                  <a:gd name="connsiteY41" fmla="*/ 79649 h 141144"/>
                  <a:gd name="connsiteX42" fmla="*/ 177508 w 187918"/>
                  <a:gd name="connsiteY42" fmla="*/ 82736 h 141144"/>
                  <a:gd name="connsiteX43" fmla="*/ 170716 w 187918"/>
                  <a:gd name="connsiteY43" fmla="*/ 85823 h 141144"/>
                  <a:gd name="connsiteX44" fmla="*/ 162689 w 187918"/>
                  <a:gd name="connsiteY44" fmla="*/ 87058 h 141144"/>
                  <a:gd name="connsiteX45" fmla="*/ 141757 w 187918"/>
                  <a:gd name="connsiteY45" fmla="*/ 90145 h 141144"/>
                  <a:gd name="connsiteX46" fmla="*/ 133113 w 187918"/>
                  <a:gd name="connsiteY46" fmla="*/ 90763 h 141144"/>
                  <a:gd name="connsiteX47" fmla="*/ 118356 w 187918"/>
                  <a:gd name="connsiteY47" fmla="*/ 107372 h 141144"/>
                  <a:gd name="connsiteX48" fmla="*/ 116504 w 187918"/>
                  <a:gd name="connsiteY48" fmla="*/ 110459 h 141144"/>
                  <a:gd name="connsiteX49" fmla="*/ 112799 w 187918"/>
                  <a:gd name="connsiteY49" fmla="*/ 122129 h 141144"/>
                  <a:gd name="connsiteX50" fmla="*/ 70257 w 187918"/>
                  <a:gd name="connsiteY50" fmla="*/ 99407 h 141144"/>
                  <a:gd name="connsiteX51" fmla="*/ 49325 w 187918"/>
                  <a:gd name="connsiteY51" fmla="*/ 99407 h 141144"/>
                  <a:gd name="connsiteX52" fmla="*/ 43151 w 187918"/>
                  <a:gd name="connsiteY52" fmla="*/ 104964 h 141144"/>
                  <a:gd name="connsiteX53" fmla="*/ 35742 w 187918"/>
                  <a:gd name="connsiteY53" fmla="*/ 103729 h 14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87918" h="141144">
                    <a:moveTo>
                      <a:pt x="35865" y="103606"/>
                    </a:moveTo>
                    <a:cubicBezTo>
                      <a:pt x="35865" y="103606"/>
                      <a:pt x="27838" y="96875"/>
                      <a:pt x="25368" y="100518"/>
                    </a:cubicBezTo>
                    <a:cubicBezTo>
                      <a:pt x="25368" y="100518"/>
                      <a:pt x="20429" y="102371"/>
                      <a:pt x="19194" y="101753"/>
                    </a:cubicBezTo>
                    <a:cubicBezTo>
                      <a:pt x="19194" y="101753"/>
                      <a:pt x="12402" y="102988"/>
                      <a:pt x="16724" y="112805"/>
                    </a:cubicBezTo>
                    <a:cubicBezTo>
                      <a:pt x="16724" y="112805"/>
                      <a:pt x="22281" y="113423"/>
                      <a:pt x="22281" y="116510"/>
                    </a:cubicBezTo>
                    <a:cubicBezTo>
                      <a:pt x="22281" y="116510"/>
                      <a:pt x="34013" y="114658"/>
                      <a:pt x="35248" y="120832"/>
                    </a:cubicBezTo>
                    <a:cubicBezTo>
                      <a:pt x="35248" y="120832"/>
                      <a:pt x="48214" y="127007"/>
                      <a:pt x="43892" y="130650"/>
                    </a:cubicBezTo>
                    <a:cubicBezTo>
                      <a:pt x="43892" y="130650"/>
                      <a:pt x="36483" y="133737"/>
                      <a:pt x="35248" y="128797"/>
                    </a:cubicBezTo>
                    <a:lnTo>
                      <a:pt x="24751" y="130650"/>
                    </a:lnTo>
                    <a:cubicBezTo>
                      <a:pt x="24751" y="130650"/>
                      <a:pt x="19811" y="130650"/>
                      <a:pt x="19811" y="137380"/>
                    </a:cubicBezTo>
                    <a:cubicBezTo>
                      <a:pt x="19811" y="137380"/>
                      <a:pt x="15489" y="141702"/>
                      <a:pt x="13020" y="141085"/>
                    </a:cubicBezTo>
                    <a:cubicBezTo>
                      <a:pt x="13020" y="141085"/>
                      <a:pt x="1905" y="135528"/>
                      <a:pt x="8698" y="133737"/>
                    </a:cubicBezTo>
                    <a:cubicBezTo>
                      <a:pt x="8698" y="133737"/>
                      <a:pt x="7462" y="128180"/>
                      <a:pt x="11785" y="128180"/>
                    </a:cubicBezTo>
                    <a:lnTo>
                      <a:pt x="12402" y="120832"/>
                    </a:lnTo>
                    <a:cubicBezTo>
                      <a:pt x="12402" y="120832"/>
                      <a:pt x="5610" y="117128"/>
                      <a:pt x="3758" y="114040"/>
                    </a:cubicBezTo>
                    <a:cubicBezTo>
                      <a:pt x="3758" y="114040"/>
                      <a:pt x="-4269" y="109101"/>
                      <a:pt x="3140" y="104840"/>
                    </a:cubicBezTo>
                    <a:cubicBezTo>
                      <a:pt x="3140" y="104840"/>
                      <a:pt x="53" y="96875"/>
                      <a:pt x="12402" y="95023"/>
                    </a:cubicBezTo>
                    <a:cubicBezTo>
                      <a:pt x="12402" y="95023"/>
                      <a:pt x="21047" y="88848"/>
                      <a:pt x="27777" y="88293"/>
                    </a:cubicBezTo>
                    <a:cubicBezTo>
                      <a:pt x="27777" y="88293"/>
                      <a:pt x="29011" y="85206"/>
                      <a:pt x="24072" y="83353"/>
                    </a:cubicBezTo>
                    <a:cubicBezTo>
                      <a:pt x="24072" y="83353"/>
                      <a:pt x="14810" y="76623"/>
                      <a:pt x="19749" y="74153"/>
                    </a:cubicBezTo>
                    <a:cubicBezTo>
                      <a:pt x="19749" y="74153"/>
                      <a:pt x="17280" y="69831"/>
                      <a:pt x="42534" y="83353"/>
                    </a:cubicBezTo>
                    <a:lnTo>
                      <a:pt x="51795" y="82118"/>
                    </a:lnTo>
                    <a:cubicBezTo>
                      <a:pt x="51795" y="82118"/>
                      <a:pt x="53647" y="76561"/>
                      <a:pt x="56735" y="76561"/>
                    </a:cubicBezTo>
                    <a:cubicBezTo>
                      <a:pt x="56735" y="76561"/>
                      <a:pt x="59822" y="72857"/>
                      <a:pt x="56117" y="71004"/>
                    </a:cubicBezTo>
                    <a:cubicBezTo>
                      <a:pt x="56117" y="71004"/>
                      <a:pt x="48708" y="63039"/>
                      <a:pt x="59205" y="57482"/>
                    </a:cubicBezTo>
                    <a:lnTo>
                      <a:pt x="62909" y="54395"/>
                    </a:lnTo>
                    <a:cubicBezTo>
                      <a:pt x="62909" y="54395"/>
                      <a:pt x="61674" y="41490"/>
                      <a:pt x="64762" y="39638"/>
                    </a:cubicBezTo>
                    <a:cubicBezTo>
                      <a:pt x="64762" y="39638"/>
                      <a:pt x="65379" y="36551"/>
                      <a:pt x="67849" y="36551"/>
                    </a:cubicBezTo>
                    <a:lnTo>
                      <a:pt x="68466" y="23028"/>
                    </a:lnTo>
                    <a:cubicBezTo>
                      <a:pt x="68466" y="23028"/>
                      <a:pt x="64144" y="20559"/>
                      <a:pt x="64762" y="16298"/>
                    </a:cubicBezTo>
                    <a:cubicBezTo>
                      <a:pt x="64762" y="16298"/>
                      <a:pt x="59822" y="15063"/>
                      <a:pt x="62292" y="5863"/>
                    </a:cubicBezTo>
                    <a:cubicBezTo>
                      <a:pt x="62292" y="5863"/>
                      <a:pt x="63527" y="2159"/>
                      <a:pt x="67232" y="3394"/>
                    </a:cubicBezTo>
                    <a:cubicBezTo>
                      <a:pt x="67232" y="3394"/>
                      <a:pt x="67232" y="-3337"/>
                      <a:pt x="75258" y="2159"/>
                    </a:cubicBezTo>
                    <a:cubicBezTo>
                      <a:pt x="75258" y="2159"/>
                      <a:pt x="85138" y="8333"/>
                      <a:pt x="103599" y="31055"/>
                    </a:cubicBezTo>
                    <a:cubicBezTo>
                      <a:pt x="103599" y="31055"/>
                      <a:pt x="115948" y="35377"/>
                      <a:pt x="119591" y="40873"/>
                    </a:cubicBezTo>
                    <a:cubicBezTo>
                      <a:pt x="119591" y="40873"/>
                      <a:pt x="153489" y="51308"/>
                      <a:pt x="160281" y="56247"/>
                    </a:cubicBezTo>
                    <a:lnTo>
                      <a:pt x="166455" y="55012"/>
                    </a:lnTo>
                    <a:cubicBezTo>
                      <a:pt x="166455" y="55012"/>
                      <a:pt x="178804" y="39638"/>
                      <a:pt x="185534" y="41490"/>
                    </a:cubicBezTo>
                    <a:cubicBezTo>
                      <a:pt x="185534" y="41490"/>
                      <a:pt x="189239" y="39638"/>
                      <a:pt x="173185" y="60569"/>
                    </a:cubicBezTo>
                    <a:lnTo>
                      <a:pt x="177508" y="64891"/>
                    </a:lnTo>
                    <a:cubicBezTo>
                      <a:pt x="177508" y="64891"/>
                      <a:pt x="183065" y="69214"/>
                      <a:pt x="183065" y="74092"/>
                    </a:cubicBezTo>
                    <a:cubicBezTo>
                      <a:pt x="183065" y="74092"/>
                      <a:pt x="193561" y="78414"/>
                      <a:pt x="183682" y="79649"/>
                    </a:cubicBezTo>
                    <a:lnTo>
                      <a:pt x="177508" y="82736"/>
                    </a:lnTo>
                    <a:cubicBezTo>
                      <a:pt x="177508" y="82736"/>
                      <a:pt x="173185" y="91936"/>
                      <a:pt x="170716" y="85823"/>
                    </a:cubicBezTo>
                    <a:cubicBezTo>
                      <a:pt x="170716" y="85823"/>
                      <a:pt x="165159" y="85206"/>
                      <a:pt x="162689" y="87058"/>
                    </a:cubicBezTo>
                    <a:cubicBezTo>
                      <a:pt x="162689" y="87058"/>
                      <a:pt x="157749" y="89528"/>
                      <a:pt x="141757" y="90145"/>
                    </a:cubicBezTo>
                    <a:lnTo>
                      <a:pt x="133113" y="90763"/>
                    </a:lnTo>
                    <a:cubicBezTo>
                      <a:pt x="133113" y="90763"/>
                      <a:pt x="118912" y="101197"/>
                      <a:pt x="118356" y="107372"/>
                    </a:cubicBezTo>
                    <a:lnTo>
                      <a:pt x="116504" y="110459"/>
                    </a:lnTo>
                    <a:cubicBezTo>
                      <a:pt x="116504" y="110459"/>
                      <a:pt x="117121" y="127068"/>
                      <a:pt x="112799" y="122129"/>
                    </a:cubicBezTo>
                    <a:cubicBezTo>
                      <a:pt x="112799" y="122129"/>
                      <a:pt x="82606" y="109842"/>
                      <a:pt x="70257" y="99407"/>
                    </a:cubicBezTo>
                    <a:lnTo>
                      <a:pt x="49325" y="99407"/>
                    </a:lnTo>
                    <a:cubicBezTo>
                      <a:pt x="49325" y="99407"/>
                      <a:pt x="45621" y="104964"/>
                      <a:pt x="43151" y="104964"/>
                    </a:cubicBezTo>
                    <a:cubicBezTo>
                      <a:pt x="43151" y="104964"/>
                      <a:pt x="36977" y="112312"/>
                      <a:pt x="35742" y="1037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 423">
                <a:extLst>
                  <a:ext uri="{FF2B5EF4-FFF2-40B4-BE49-F238E27FC236}">
                    <a16:creationId xmlns:a16="http://schemas.microsoft.com/office/drawing/2014/main" id="{24A0864B-E573-4DE8-A9AD-21EEB522CC2A}"/>
                  </a:ext>
                </a:extLst>
              </p:cNvPr>
              <p:cNvSpPr/>
              <p:nvPr/>
            </p:nvSpPr>
            <p:spPr>
              <a:xfrm>
                <a:off x="11050110" y="2142318"/>
                <a:ext cx="6606" cy="6306"/>
              </a:xfrm>
              <a:custGeom>
                <a:avLst/>
                <a:gdLst>
                  <a:gd name="connsiteX0" fmla="*/ 0 w 6606"/>
                  <a:gd name="connsiteY0" fmla="*/ 4380 h 6306"/>
                  <a:gd name="connsiteX1" fmla="*/ 6606 w 6606"/>
                  <a:gd name="connsiteY1" fmla="*/ 1539 h 6306"/>
                  <a:gd name="connsiteX2" fmla="*/ 0 w 6606"/>
                  <a:gd name="connsiteY2" fmla="*/ 4380 h 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6306">
                    <a:moveTo>
                      <a:pt x="0" y="4380"/>
                    </a:moveTo>
                    <a:cubicBezTo>
                      <a:pt x="0" y="4380"/>
                      <a:pt x="1112" y="-3153"/>
                      <a:pt x="6606" y="1539"/>
                    </a:cubicBezTo>
                    <a:cubicBezTo>
                      <a:pt x="6606" y="1539"/>
                      <a:pt x="5495" y="9998"/>
                      <a:pt x="0" y="43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 424">
                <a:extLst>
                  <a:ext uri="{FF2B5EF4-FFF2-40B4-BE49-F238E27FC236}">
                    <a16:creationId xmlns:a16="http://schemas.microsoft.com/office/drawing/2014/main" id="{44ACBA2A-39E7-CD56-B292-25BC7BFC8C78}"/>
                  </a:ext>
                </a:extLst>
              </p:cNvPr>
              <p:cNvSpPr/>
              <p:nvPr/>
            </p:nvSpPr>
            <p:spPr>
              <a:xfrm>
                <a:off x="11040651" y="2121439"/>
                <a:ext cx="14827" cy="14125"/>
              </a:xfrm>
              <a:custGeom>
                <a:avLst/>
                <a:gdLst>
                  <a:gd name="connsiteX0" fmla="*/ 1371 w 14827"/>
                  <a:gd name="connsiteY0" fmla="*/ 12602 h 14125"/>
                  <a:gd name="connsiteX1" fmla="*/ 5816 w 14827"/>
                  <a:gd name="connsiteY1" fmla="*/ 4883 h 14125"/>
                  <a:gd name="connsiteX2" fmla="*/ 14769 w 14827"/>
                  <a:gd name="connsiteY2" fmla="*/ 561 h 14125"/>
                  <a:gd name="connsiteX3" fmla="*/ 6495 w 14827"/>
                  <a:gd name="connsiteY3" fmla="*/ 8279 h 14125"/>
                  <a:gd name="connsiteX4" fmla="*/ 1371 w 14827"/>
                  <a:gd name="connsiteY4" fmla="*/ 12602 h 1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7" h="14125">
                    <a:moveTo>
                      <a:pt x="1371" y="12602"/>
                    </a:moveTo>
                    <a:cubicBezTo>
                      <a:pt x="1371" y="12602"/>
                      <a:pt x="-3755" y="4019"/>
                      <a:pt x="5816" y="4883"/>
                    </a:cubicBezTo>
                    <a:cubicBezTo>
                      <a:pt x="5816" y="4883"/>
                      <a:pt x="7730" y="-1970"/>
                      <a:pt x="14769" y="561"/>
                    </a:cubicBezTo>
                    <a:cubicBezTo>
                      <a:pt x="14769" y="561"/>
                      <a:pt x="16065" y="13466"/>
                      <a:pt x="6495" y="8279"/>
                    </a:cubicBezTo>
                    <a:cubicBezTo>
                      <a:pt x="6495" y="8279"/>
                      <a:pt x="3964" y="17726"/>
                      <a:pt x="1371" y="1260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 425">
                <a:extLst>
                  <a:ext uri="{FF2B5EF4-FFF2-40B4-BE49-F238E27FC236}">
                    <a16:creationId xmlns:a16="http://schemas.microsoft.com/office/drawing/2014/main" id="{8EE3F60C-1E2D-1A12-DBA9-857088A6289D}"/>
                  </a:ext>
                </a:extLst>
              </p:cNvPr>
              <p:cNvSpPr/>
              <p:nvPr/>
            </p:nvSpPr>
            <p:spPr>
              <a:xfrm>
                <a:off x="11079493" y="2127148"/>
                <a:ext cx="12973" cy="5232"/>
              </a:xfrm>
              <a:custGeom>
                <a:avLst/>
                <a:gdLst>
                  <a:gd name="connsiteX0" fmla="*/ 563 w 12973"/>
                  <a:gd name="connsiteY0" fmla="*/ 5040 h 5232"/>
                  <a:gd name="connsiteX1" fmla="*/ 7602 w 12973"/>
                  <a:gd name="connsiteY1" fmla="*/ 101 h 5232"/>
                  <a:gd name="connsiteX2" fmla="*/ 11122 w 12973"/>
                  <a:gd name="connsiteY2" fmla="*/ 5040 h 5232"/>
                  <a:gd name="connsiteX3" fmla="*/ 501 w 12973"/>
                  <a:gd name="connsiteY3" fmla="*/ 5040 h 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73" h="5232">
                    <a:moveTo>
                      <a:pt x="563" y="5040"/>
                    </a:moveTo>
                    <a:cubicBezTo>
                      <a:pt x="563" y="5040"/>
                      <a:pt x="-2956" y="2138"/>
                      <a:pt x="7602" y="101"/>
                    </a:cubicBezTo>
                    <a:cubicBezTo>
                      <a:pt x="7602" y="101"/>
                      <a:pt x="16802" y="-1134"/>
                      <a:pt x="11122" y="5040"/>
                    </a:cubicBezTo>
                    <a:cubicBezTo>
                      <a:pt x="11122" y="5040"/>
                      <a:pt x="3342" y="5473"/>
                      <a:pt x="501" y="50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 426">
                <a:extLst>
                  <a:ext uri="{FF2B5EF4-FFF2-40B4-BE49-F238E27FC236}">
                    <a16:creationId xmlns:a16="http://schemas.microsoft.com/office/drawing/2014/main" id="{D4584F85-1442-DBED-E3DD-F3CA4B8F6449}"/>
                  </a:ext>
                </a:extLst>
              </p:cNvPr>
              <p:cNvSpPr/>
              <p:nvPr/>
            </p:nvSpPr>
            <p:spPr>
              <a:xfrm>
                <a:off x="11050110" y="2102494"/>
                <a:ext cx="26365" cy="16811"/>
              </a:xfrm>
              <a:custGeom>
                <a:avLst/>
                <a:gdLst>
                  <a:gd name="connsiteX0" fmla="*/ 0 w 26365"/>
                  <a:gd name="connsiteY0" fmla="*/ 12282 h 16811"/>
                  <a:gd name="connsiteX1" fmla="*/ 10558 w 26365"/>
                  <a:gd name="connsiteY1" fmla="*/ 5058 h 16811"/>
                  <a:gd name="connsiteX2" fmla="*/ 26365 w 26365"/>
                  <a:gd name="connsiteY2" fmla="*/ 1107 h 16811"/>
                  <a:gd name="connsiteX3" fmla="*/ 20438 w 26365"/>
                  <a:gd name="connsiteY3" fmla="*/ 6355 h 16811"/>
                  <a:gd name="connsiteX4" fmla="*/ 11855 w 26365"/>
                  <a:gd name="connsiteY4" fmla="*/ 10306 h 16811"/>
                  <a:gd name="connsiteX5" fmla="*/ 0 w 26365"/>
                  <a:gd name="connsiteY5" fmla="*/ 12282 h 16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65" h="16811">
                    <a:moveTo>
                      <a:pt x="0" y="12282"/>
                    </a:moveTo>
                    <a:cubicBezTo>
                      <a:pt x="0" y="12282"/>
                      <a:pt x="1296" y="5058"/>
                      <a:pt x="10558" y="5058"/>
                    </a:cubicBezTo>
                    <a:cubicBezTo>
                      <a:pt x="10558" y="5058"/>
                      <a:pt x="7904" y="-2845"/>
                      <a:pt x="26365" y="1107"/>
                    </a:cubicBezTo>
                    <a:cubicBezTo>
                      <a:pt x="26365" y="1107"/>
                      <a:pt x="26365" y="7034"/>
                      <a:pt x="20438" y="6355"/>
                    </a:cubicBezTo>
                    <a:cubicBezTo>
                      <a:pt x="20438" y="6355"/>
                      <a:pt x="16486" y="10986"/>
                      <a:pt x="11855" y="10306"/>
                    </a:cubicBezTo>
                    <a:cubicBezTo>
                      <a:pt x="11855" y="10306"/>
                      <a:pt x="1296" y="23520"/>
                      <a:pt x="0" y="1228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 427">
                <a:extLst>
                  <a:ext uri="{FF2B5EF4-FFF2-40B4-BE49-F238E27FC236}">
                    <a16:creationId xmlns:a16="http://schemas.microsoft.com/office/drawing/2014/main" id="{01ED6AA0-C923-DE8E-DF3A-00D295759B19}"/>
                  </a:ext>
                </a:extLst>
              </p:cNvPr>
              <p:cNvSpPr/>
              <p:nvPr/>
            </p:nvSpPr>
            <p:spPr>
              <a:xfrm>
                <a:off x="11091291" y="2068905"/>
                <a:ext cx="61683" cy="40185"/>
              </a:xfrm>
              <a:custGeom>
                <a:avLst/>
                <a:gdLst>
                  <a:gd name="connsiteX0" fmla="*/ 127 w 61683"/>
                  <a:gd name="connsiteY0" fmla="*/ 39635 h 40185"/>
                  <a:gd name="connsiteX1" fmla="*/ 7721 w 61683"/>
                  <a:gd name="connsiteY1" fmla="*/ 29941 h 40185"/>
                  <a:gd name="connsiteX2" fmla="*/ 38037 w 61683"/>
                  <a:gd name="connsiteY2" fmla="*/ 9874 h 40185"/>
                  <a:gd name="connsiteX3" fmla="*/ 48534 w 61683"/>
                  <a:gd name="connsiteY3" fmla="*/ 8639 h 40185"/>
                  <a:gd name="connsiteX4" fmla="*/ 55511 w 61683"/>
                  <a:gd name="connsiteY4" fmla="*/ 4996 h 40185"/>
                  <a:gd name="connsiteX5" fmla="*/ 61315 w 61683"/>
                  <a:gd name="connsiteY5" fmla="*/ 736 h 40185"/>
                  <a:gd name="connsiteX6" fmla="*/ 53721 w 61683"/>
                  <a:gd name="connsiteY6" fmla="*/ 9874 h 40185"/>
                  <a:gd name="connsiteX7" fmla="*/ 33901 w 61683"/>
                  <a:gd name="connsiteY7" fmla="*/ 20803 h 40185"/>
                  <a:gd name="connsiteX8" fmla="*/ 24577 w 61683"/>
                  <a:gd name="connsiteY8" fmla="*/ 22037 h 40185"/>
                  <a:gd name="connsiteX9" fmla="*/ 65 w 61683"/>
                  <a:gd name="connsiteY9" fmla="*/ 39635 h 4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683" h="40185">
                    <a:moveTo>
                      <a:pt x="127" y="39635"/>
                    </a:moveTo>
                    <a:cubicBezTo>
                      <a:pt x="127" y="39635"/>
                      <a:pt x="-1602" y="34757"/>
                      <a:pt x="7721" y="29941"/>
                    </a:cubicBezTo>
                    <a:cubicBezTo>
                      <a:pt x="7721" y="29941"/>
                      <a:pt x="29332" y="5058"/>
                      <a:pt x="38037" y="9874"/>
                    </a:cubicBezTo>
                    <a:lnTo>
                      <a:pt x="48534" y="8639"/>
                    </a:lnTo>
                    <a:lnTo>
                      <a:pt x="55511" y="4996"/>
                    </a:lnTo>
                    <a:cubicBezTo>
                      <a:pt x="55511" y="4996"/>
                      <a:pt x="57858" y="-2290"/>
                      <a:pt x="61315" y="736"/>
                    </a:cubicBezTo>
                    <a:cubicBezTo>
                      <a:pt x="61315" y="736"/>
                      <a:pt x="64217" y="11047"/>
                      <a:pt x="53721" y="9874"/>
                    </a:cubicBezTo>
                    <a:cubicBezTo>
                      <a:pt x="53721" y="9874"/>
                      <a:pt x="37358" y="15307"/>
                      <a:pt x="33901" y="20803"/>
                    </a:cubicBezTo>
                    <a:cubicBezTo>
                      <a:pt x="30443" y="26298"/>
                      <a:pt x="24577" y="22037"/>
                      <a:pt x="24577" y="22037"/>
                    </a:cubicBezTo>
                    <a:cubicBezTo>
                      <a:pt x="24577" y="22037"/>
                      <a:pt x="5313" y="43895"/>
                      <a:pt x="65" y="3963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 428">
                <a:extLst>
                  <a:ext uri="{FF2B5EF4-FFF2-40B4-BE49-F238E27FC236}">
                    <a16:creationId xmlns:a16="http://schemas.microsoft.com/office/drawing/2014/main" id="{3722B265-6457-27E0-2269-96BF08BB905B}"/>
                  </a:ext>
                </a:extLst>
              </p:cNvPr>
              <p:cNvSpPr/>
              <p:nvPr/>
            </p:nvSpPr>
            <p:spPr>
              <a:xfrm>
                <a:off x="11175391" y="2044052"/>
                <a:ext cx="30541" cy="25110"/>
              </a:xfrm>
              <a:custGeom>
                <a:avLst/>
                <a:gdLst>
                  <a:gd name="connsiteX0" fmla="*/ 0 w 30541"/>
                  <a:gd name="connsiteY0" fmla="*/ 23922 h 25110"/>
                  <a:gd name="connsiteX1" fmla="*/ 12904 w 30541"/>
                  <a:gd name="connsiteY1" fmla="*/ 12067 h 25110"/>
                  <a:gd name="connsiteX2" fmla="*/ 30378 w 30541"/>
                  <a:gd name="connsiteY2" fmla="*/ 829 h 25110"/>
                  <a:gd name="connsiteX3" fmla="*/ 17474 w 30541"/>
                  <a:gd name="connsiteY3" fmla="*/ 15339 h 25110"/>
                  <a:gd name="connsiteX4" fmla="*/ 0 w 30541"/>
                  <a:gd name="connsiteY4" fmla="*/ 23922 h 25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1" h="25110">
                    <a:moveTo>
                      <a:pt x="0" y="23922"/>
                    </a:moveTo>
                    <a:cubicBezTo>
                      <a:pt x="0" y="23922"/>
                      <a:pt x="1296" y="13363"/>
                      <a:pt x="12904" y="12067"/>
                    </a:cubicBezTo>
                    <a:cubicBezTo>
                      <a:pt x="12904" y="12067"/>
                      <a:pt x="22598" y="-3740"/>
                      <a:pt x="30378" y="829"/>
                    </a:cubicBezTo>
                    <a:cubicBezTo>
                      <a:pt x="30378" y="829"/>
                      <a:pt x="32972" y="10708"/>
                      <a:pt x="17474" y="15339"/>
                    </a:cubicBezTo>
                    <a:cubicBezTo>
                      <a:pt x="17474" y="15339"/>
                      <a:pt x="2593" y="29170"/>
                      <a:pt x="0" y="239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 429">
                <a:extLst>
                  <a:ext uri="{FF2B5EF4-FFF2-40B4-BE49-F238E27FC236}">
                    <a16:creationId xmlns:a16="http://schemas.microsoft.com/office/drawing/2014/main" id="{4268F15A-3C9A-646C-2097-CE951D2ED416}"/>
                  </a:ext>
                </a:extLst>
              </p:cNvPr>
              <p:cNvSpPr/>
              <p:nvPr/>
            </p:nvSpPr>
            <p:spPr>
              <a:xfrm>
                <a:off x="10921172" y="1762378"/>
                <a:ext cx="84692" cy="291208"/>
              </a:xfrm>
              <a:custGeom>
                <a:avLst/>
                <a:gdLst>
                  <a:gd name="connsiteX0" fmla="*/ 66514 w 84692"/>
                  <a:gd name="connsiteY0" fmla="*/ 173894 h 291208"/>
                  <a:gd name="connsiteX1" fmla="*/ 52066 w 84692"/>
                  <a:gd name="connsiteY1" fmla="*/ 173894 h 291208"/>
                  <a:gd name="connsiteX2" fmla="*/ 45459 w 84692"/>
                  <a:gd name="connsiteY2" fmla="*/ 178771 h 291208"/>
                  <a:gd name="connsiteX3" fmla="*/ 42434 w 84692"/>
                  <a:gd name="connsiteY3" fmla="*/ 186736 h 291208"/>
                  <a:gd name="connsiteX4" fmla="*/ 29158 w 84692"/>
                  <a:gd name="connsiteY4" fmla="*/ 216621 h 291208"/>
                  <a:gd name="connsiteX5" fmla="*/ 28541 w 84692"/>
                  <a:gd name="connsiteY5" fmla="*/ 230637 h 291208"/>
                  <a:gd name="connsiteX6" fmla="*/ 44225 w 84692"/>
                  <a:gd name="connsiteY6" fmla="*/ 253853 h 291208"/>
                  <a:gd name="connsiteX7" fmla="*/ 47867 w 84692"/>
                  <a:gd name="connsiteY7" fmla="*/ 261818 h 291208"/>
                  <a:gd name="connsiteX8" fmla="*/ 53918 w 84692"/>
                  <a:gd name="connsiteY8" fmla="*/ 263670 h 291208"/>
                  <a:gd name="connsiteX9" fmla="*/ 60525 w 84692"/>
                  <a:gd name="connsiteY9" fmla="*/ 264905 h 291208"/>
                  <a:gd name="connsiteX10" fmla="*/ 58117 w 84692"/>
                  <a:gd name="connsiteY10" fmla="*/ 282626 h 291208"/>
                  <a:gd name="connsiteX11" fmla="*/ 55092 w 84692"/>
                  <a:gd name="connsiteY11" fmla="*/ 271636 h 291208"/>
                  <a:gd name="connsiteX12" fmla="*/ 51448 w 84692"/>
                  <a:gd name="connsiteY12" fmla="*/ 266758 h 291208"/>
                  <a:gd name="connsiteX13" fmla="*/ 35148 w 84692"/>
                  <a:gd name="connsiteY13" fmla="*/ 263732 h 291208"/>
                  <a:gd name="connsiteX14" fmla="*/ 26071 w 84692"/>
                  <a:gd name="connsiteY14" fmla="*/ 263732 h 291208"/>
                  <a:gd name="connsiteX15" fmla="*/ 11623 w 84692"/>
                  <a:gd name="connsiteY15" fmla="*/ 291209 h 291208"/>
                  <a:gd name="connsiteX16" fmla="*/ 10389 w 84692"/>
                  <a:gd name="connsiteY16" fmla="*/ 282688 h 291208"/>
                  <a:gd name="connsiteX17" fmla="*/ 7980 w 84692"/>
                  <a:gd name="connsiteY17" fmla="*/ 274167 h 291208"/>
                  <a:gd name="connsiteX18" fmla="*/ 6745 w 84692"/>
                  <a:gd name="connsiteY18" fmla="*/ 265646 h 291208"/>
                  <a:gd name="connsiteX19" fmla="*/ 15204 w 84692"/>
                  <a:gd name="connsiteY19" fmla="*/ 253421 h 291208"/>
                  <a:gd name="connsiteX20" fmla="*/ 13969 w 84692"/>
                  <a:gd name="connsiteY20" fmla="*/ 244283 h 291208"/>
                  <a:gd name="connsiteX21" fmla="*/ 20020 w 84692"/>
                  <a:gd name="connsiteY21" fmla="*/ 220449 h 291208"/>
                  <a:gd name="connsiteX22" fmla="*/ 18786 w 84692"/>
                  <a:gd name="connsiteY22" fmla="*/ 217424 h 291208"/>
                  <a:gd name="connsiteX23" fmla="*/ 15142 w 84692"/>
                  <a:gd name="connsiteY23" fmla="*/ 206433 h 291208"/>
                  <a:gd name="connsiteX24" fmla="*/ 10944 w 84692"/>
                  <a:gd name="connsiteY24" fmla="*/ 201555 h 291208"/>
                  <a:gd name="connsiteX25" fmla="*/ 11561 w 84692"/>
                  <a:gd name="connsiteY25" fmla="*/ 189947 h 291208"/>
                  <a:gd name="connsiteX26" fmla="*/ 13352 w 84692"/>
                  <a:gd name="connsiteY26" fmla="*/ 186922 h 291208"/>
                  <a:gd name="connsiteX27" fmla="*/ 16995 w 84692"/>
                  <a:gd name="connsiteY27" fmla="*/ 172288 h 291208"/>
                  <a:gd name="connsiteX28" fmla="*/ 16995 w 84692"/>
                  <a:gd name="connsiteY28" fmla="*/ 135056 h 291208"/>
                  <a:gd name="connsiteX29" fmla="*/ 15204 w 84692"/>
                  <a:gd name="connsiteY29" fmla="*/ 124683 h 291208"/>
                  <a:gd name="connsiteX30" fmla="*/ 23046 w 84692"/>
                  <a:gd name="connsiteY30" fmla="*/ 115545 h 291208"/>
                  <a:gd name="connsiteX31" fmla="*/ 11561 w 84692"/>
                  <a:gd name="connsiteY31" fmla="*/ 96033 h 291208"/>
                  <a:gd name="connsiteX32" fmla="*/ 4337 w 84692"/>
                  <a:gd name="connsiteY32" fmla="*/ 86278 h 291208"/>
                  <a:gd name="connsiteX33" fmla="*/ 1311 w 84692"/>
                  <a:gd name="connsiteY33" fmla="*/ 77139 h 291208"/>
                  <a:gd name="connsiteX34" fmla="*/ 7919 w 84692"/>
                  <a:gd name="connsiteY34" fmla="*/ 61888 h 291208"/>
                  <a:gd name="connsiteX35" fmla="*/ 8536 w 84692"/>
                  <a:gd name="connsiteY35" fmla="*/ 50280 h 291208"/>
                  <a:gd name="connsiteX36" fmla="*/ 7919 w 84692"/>
                  <a:gd name="connsiteY36" fmla="*/ 43550 h 291208"/>
                  <a:gd name="connsiteX37" fmla="*/ 7301 w 84692"/>
                  <a:gd name="connsiteY37" fmla="*/ 34412 h 291208"/>
                  <a:gd name="connsiteX38" fmla="*/ 15142 w 84692"/>
                  <a:gd name="connsiteY38" fmla="*/ 29534 h 291208"/>
                  <a:gd name="connsiteX39" fmla="*/ 18786 w 84692"/>
                  <a:gd name="connsiteY39" fmla="*/ 32560 h 291208"/>
                  <a:gd name="connsiteX40" fmla="*/ 28418 w 84692"/>
                  <a:gd name="connsiteY40" fmla="*/ 33177 h 291208"/>
                  <a:gd name="connsiteX41" fmla="*/ 38050 w 84692"/>
                  <a:gd name="connsiteY41" fmla="*/ 24039 h 291208"/>
                  <a:gd name="connsiteX42" fmla="*/ 37433 w 84692"/>
                  <a:gd name="connsiteY42" fmla="*/ 19161 h 291208"/>
                  <a:gd name="connsiteX43" fmla="*/ 24158 w 84692"/>
                  <a:gd name="connsiteY43" fmla="*/ 6318 h 291208"/>
                  <a:gd name="connsiteX44" fmla="*/ 31381 w 84692"/>
                  <a:gd name="connsiteY44" fmla="*/ 3293 h 291208"/>
                  <a:gd name="connsiteX45" fmla="*/ 41014 w 84692"/>
                  <a:gd name="connsiteY45" fmla="*/ 5145 h 291208"/>
                  <a:gd name="connsiteX46" fmla="*/ 41014 w 84692"/>
                  <a:gd name="connsiteY46" fmla="*/ 13110 h 291208"/>
                  <a:gd name="connsiteX47" fmla="*/ 41631 w 84692"/>
                  <a:gd name="connsiteY47" fmla="*/ 22866 h 291208"/>
                  <a:gd name="connsiteX48" fmla="*/ 54289 w 84692"/>
                  <a:gd name="connsiteY48" fmla="*/ 52750 h 291208"/>
                  <a:gd name="connsiteX49" fmla="*/ 45830 w 84692"/>
                  <a:gd name="connsiteY49" fmla="*/ 66766 h 291208"/>
                  <a:gd name="connsiteX50" fmla="*/ 47065 w 84692"/>
                  <a:gd name="connsiteY50" fmla="*/ 84487 h 291208"/>
                  <a:gd name="connsiteX51" fmla="*/ 48855 w 84692"/>
                  <a:gd name="connsiteY51" fmla="*/ 96713 h 291208"/>
                  <a:gd name="connsiteX52" fmla="*/ 58487 w 84692"/>
                  <a:gd name="connsiteY52" fmla="*/ 97330 h 291208"/>
                  <a:gd name="connsiteX53" fmla="*/ 55462 w 84692"/>
                  <a:gd name="connsiteY53" fmla="*/ 104677 h 291208"/>
                  <a:gd name="connsiteX54" fmla="*/ 66329 w 84692"/>
                  <a:gd name="connsiteY54" fmla="*/ 134006 h 291208"/>
                  <a:gd name="connsiteX55" fmla="*/ 67564 w 84692"/>
                  <a:gd name="connsiteY55" fmla="*/ 141971 h 291208"/>
                  <a:gd name="connsiteX56" fmla="*/ 83247 w 84692"/>
                  <a:gd name="connsiteY56" fmla="*/ 168830 h 291208"/>
                  <a:gd name="connsiteX57" fmla="*/ 76641 w 84692"/>
                  <a:gd name="connsiteY57" fmla="*/ 176178 h 291208"/>
                  <a:gd name="connsiteX58" fmla="*/ 66391 w 84692"/>
                  <a:gd name="connsiteY58" fmla="*/ 174326 h 29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84692" h="291208">
                    <a:moveTo>
                      <a:pt x="66514" y="173894"/>
                    </a:moveTo>
                    <a:cubicBezTo>
                      <a:pt x="66514" y="173894"/>
                      <a:pt x="57438" y="170868"/>
                      <a:pt x="52066" y="173894"/>
                    </a:cubicBezTo>
                    <a:cubicBezTo>
                      <a:pt x="52066" y="173894"/>
                      <a:pt x="47867" y="180006"/>
                      <a:pt x="45459" y="178771"/>
                    </a:cubicBezTo>
                    <a:lnTo>
                      <a:pt x="42434" y="186736"/>
                    </a:lnTo>
                    <a:cubicBezTo>
                      <a:pt x="42434" y="186736"/>
                      <a:pt x="38236" y="203840"/>
                      <a:pt x="29158" y="216621"/>
                    </a:cubicBezTo>
                    <a:lnTo>
                      <a:pt x="28541" y="230637"/>
                    </a:lnTo>
                    <a:cubicBezTo>
                      <a:pt x="28541" y="230637"/>
                      <a:pt x="45459" y="242862"/>
                      <a:pt x="44225" y="253853"/>
                    </a:cubicBezTo>
                    <a:cubicBezTo>
                      <a:pt x="44225" y="253853"/>
                      <a:pt x="48423" y="256323"/>
                      <a:pt x="47867" y="261818"/>
                    </a:cubicBezTo>
                    <a:lnTo>
                      <a:pt x="53918" y="263670"/>
                    </a:lnTo>
                    <a:cubicBezTo>
                      <a:pt x="53918" y="263670"/>
                      <a:pt x="60525" y="256940"/>
                      <a:pt x="60525" y="264905"/>
                    </a:cubicBezTo>
                    <a:cubicBezTo>
                      <a:pt x="60525" y="264905"/>
                      <a:pt x="62933" y="283244"/>
                      <a:pt x="58117" y="282626"/>
                    </a:cubicBezTo>
                    <a:cubicBezTo>
                      <a:pt x="58117" y="282626"/>
                      <a:pt x="54474" y="277748"/>
                      <a:pt x="55092" y="271636"/>
                    </a:cubicBezTo>
                    <a:cubicBezTo>
                      <a:pt x="55092" y="271636"/>
                      <a:pt x="51448" y="271018"/>
                      <a:pt x="51448" y="266758"/>
                    </a:cubicBezTo>
                    <a:cubicBezTo>
                      <a:pt x="51448" y="266758"/>
                      <a:pt x="35148" y="267993"/>
                      <a:pt x="35148" y="263732"/>
                    </a:cubicBezTo>
                    <a:lnTo>
                      <a:pt x="26071" y="263732"/>
                    </a:lnTo>
                    <a:cubicBezTo>
                      <a:pt x="26071" y="263732"/>
                      <a:pt x="20638" y="289974"/>
                      <a:pt x="11623" y="291209"/>
                    </a:cubicBezTo>
                    <a:cubicBezTo>
                      <a:pt x="11623" y="291209"/>
                      <a:pt x="9215" y="288739"/>
                      <a:pt x="10389" y="282688"/>
                    </a:cubicBezTo>
                    <a:cubicBezTo>
                      <a:pt x="10389" y="282688"/>
                      <a:pt x="7363" y="282070"/>
                      <a:pt x="7980" y="274167"/>
                    </a:cubicBezTo>
                    <a:cubicBezTo>
                      <a:pt x="7980" y="274167"/>
                      <a:pt x="139" y="268672"/>
                      <a:pt x="6745" y="265646"/>
                    </a:cubicBezTo>
                    <a:cubicBezTo>
                      <a:pt x="6745" y="265646"/>
                      <a:pt x="9770" y="255273"/>
                      <a:pt x="15204" y="253421"/>
                    </a:cubicBezTo>
                    <a:lnTo>
                      <a:pt x="13969" y="244283"/>
                    </a:lnTo>
                    <a:cubicBezTo>
                      <a:pt x="13969" y="244283"/>
                      <a:pt x="2485" y="227797"/>
                      <a:pt x="20020" y="220449"/>
                    </a:cubicBezTo>
                    <a:lnTo>
                      <a:pt x="18786" y="217424"/>
                    </a:lnTo>
                    <a:cubicBezTo>
                      <a:pt x="18786" y="217424"/>
                      <a:pt x="15142" y="210693"/>
                      <a:pt x="15142" y="206433"/>
                    </a:cubicBezTo>
                    <a:lnTo>
                      <a:pt x="10944" y="201555"/>
                    </a:lnTo>
                    <a:cubicBezTo>
                      <a:pt x="10944" y="201555"/>
                      <a:pt x="3720" y="194207"/>
                      <a:pt x="11561" y="189947"/>
                    </a:cubicBezTo>
                    <a:lnTo>
                      <a:pt x="13352" y="186922"/>
                    </a:lnTo>
                    <a:cubicBezTo>
                      <a:pt x="13352" y="186922"/>
                      <a:pt x="12735" y="173523"/>
                      <a:pt x="16995" y="172288"/>
                    </a:cubicBezTo>
                    <a:lnTo>
                      <a:pt x="16995" y="135056"/>
                    </a:lnTo>
                    <a:cubicBezTo>
                      <a:pt x="16995" y="135056"/>
                      <a:pt x="10944" y="129561"/>
                      <a:pt x="15204" y="124683"/>
                    </a:cubicBezTo>
                    <a:cubicBezTo>
                      <a:pt x="15204" y="124683"/>
                      <a:pt x="18230" y="115545"/>
                      <a:pt x="23046" y="115545"/>
                    </a:cubicBezTo>
                    <a:cubicBezTo>
                      <a:pt x="23046" y="115545"/>
                      <a:pt x="17612" y="101529"/>
                      <a:pt x="11561" y="96033"/>
                    </a:cubicBezTo>
                    <a:cubicBezTo>
                      <a:pt x="11561" y="96033"/>
                      <a:pt x="4337" y="94798"/>
                      <a:pt x="4337" y="86278"/>
                    </a:cubicBezTo>
                    <a:cubicBezTo>
                      <a:pt x="4337" y="86278"/>
                      <a:pt x="-2887" y="81400"/>
                      <a:pt x="1311" y="77139"/>
                    </a:cubicBezTo>
                    <a:cubicBezTo>
                      <a:pt x="1311" y="77139"/>
                      <a:pt x="-2331" y="67384"/>
                      <a:pt x="7919" y="61888"/>
                    </a:cubicBezTo>
                    <a:lnTo>
                      <a:pt x="8536" y="50280"/>
                    </a:lnTo>
                    <a:cubicBezTo>
                      <a:pt x="8536" y="50280"/>
                      <a:pt x="12735" y="45403"/>
                      <a:pt x="7919" y="43550"/>
                    </a:cubicBezTo>
                    <a:cubicBezTo>
                      <a:pt x="7919" y="43550"/>
                      <a:pt x="1311" y="37437"/>
                      <a:pt x="7301" y="34412"/>
                    </a:cubicBezTo>
                    <a:cubicBezTo>
                      <a:pt x="7301" y="34412"/>
                      <a:pt x="11500" y="28917"/>
                      <a:pt x="15142" y="29534"/>
                    </a:cubicBezTo>
                    <a:cubicBezTo>
                      <a:pt x="15142" y="29534"/>
                      <a:pt x="22367" y="24039"/>
                      <a:pt x="18786" y="32560"/>
                    </a:cubicBezTo>
                    <a:lnTo>
                      <a:pt x="28418" y="33177"/>
                    </a:lnTo>
                    <a:cubicBezTo>
                      <a:pt x="28418" y="33177"/>
                      <a:pt x="27800" y="24039"/>
                      <a:pt x="38050" y="24039"/>
                    </a:cubicBezTo>
                    <a:lnTo>
                      <a:pt x="37433" y="19161"/>
                    </a:lnTo>
                    <a:cubicBezTo>
                      <a:pt x="37433" y="19161"/>
                      <a:pt x="28356" y="10640"/>
                      <a:pt x="24158" y="6318"/>
                    </a:cubicBezTo>
                    <a:cubicBezTo>
                      <a:pt x="24158" y="6318"/>
                      <a:pt x="18107" y="-1647"/>
                      <a:pt x="31381" y="3293"/>
                    </a:cubicBezTo>
                    <a:cubicBezTo>
                      <a:pt x="31381" y="3293"/>
                      <a:pt x="33789" y="-5228"/>
                      <a:pt x="41014" y="5145"/>
                    </a:cubicBezTo>
                    <a:cubicBezTo>
                      <a:pt x="41014" y="5145"/>
                      <a:pt x="45830" y="9405"/>
                      <a:pt x="41014" y="13110"/>
                    </a:cubicBezTo>
                    <a:lnTo>
                      <a:pt x="41631" y="22866"/>
                    </a:lnTo>
                    <a:cubicBezTo>
                      <a:pt x="41631" y="22866"/>
                      <a:pt x="57314" y="46082"/>
                      <a:pt x="54289" y="52750"/>
                    </a:cubicBezTo>
                    <a:cubicBezTo>
                      <a:pt x="54289" y="52750"/>
                      <a:pt x="54906" y="62506"/>
                      <a:pt x="45830" y="66766"/>
                    </a:cubicBezTo>
                    <a:lnTo>
                      <a:pt x="47065" y="84487"/>
                    </a:lnTo>
                    <a:cubicBezTo>
                      <a:pt x="47065" y="84487"/>
                      <a:pt x="59723" y="88130"/>
                      <a:pt x="48855" y="96713"/>
                    </a:cubicBezTo>
                    <a:cubicBezTo>
                      <a:pt x="48855" y="96713"/>
                      <a:pt x="58487" y="92452"/>
                      <a:pt x="58487" y="97330"/>
                    </a:cubicBezTo>
                    <a:cubicBezTo>
                      <a:pt x="58487" y="97330"/>
                      <a:pt x="61513" y="102825"/>
                      <a:pt x="55462" y="104677"/>
                    </a:cubicBezTo>
                    <a:cubicBezTo>
                      <a:pt x="55462" y="104677"/>
                      <a:pt x="66329" y="121163"/>
                      <a:pt x="66329" y="134006"/>
                    </a:cubicBezTo>
                    <a:lnTo>
                      <a:pt x="67564" y="141971"/>
                    </a:lnTo>
                    <a:cubicBezTo>
                      <a:pt x="67564" y="141971"/>
                      <a:pt x="80839" y="149937"/>
                      <a:pt x="83247" y="168830"/>
                    </a:cubicBezTo>
                    <a:cubicBezTo>
                      <a:pt x="83247" y="168830"/>
                      <a:pt x="89298" y="185934"/>
                      <a:pt x="76641" y="176178"/>
                    </a:cubicBezTo>
                    <a:cubicBezTo>
                      <a:pt x="76641" y="176178"/>
                      <a:pt x="68799" y="176178"/>
                      <a:pt x="66391" y="17432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 430">
                <a:extLst>
                  <a:ext uri="{FF2B5EF4-FFF2-40B4-BE49-F238E27FC236}">
                    <a16:creationId xmlns:a16="http://schemas.microsoft.com/office/drawing/2014/main" id="{0D112A46-0CFF-1C1E-BC4A-5B71310A387C}"/>
                  </a:ext>
                </a:extLst>
              </p:cNvPr>
              <p:cNvSpPr/>
              <p:nvPr/>
            </p:nvSpPr>
            <p:spPr>
              <a:xfrm>
                <a:off x="10761463" y="1738372"/>
                <a:ext cx="10752" cy="8261"/>
              </a:xfrm>
              <a:custGeom>
                <a:avLst/>
                <a:gdLst>
                  <a:gd name="connsiteX0" fmla="*/ 238 w 10752"/>
                  <a:gd name="connsiteY0" fmla="*/ 5873 h 8261"/>
                  <a:gd name="connsiteX1" fmla="*/ 4066 w 10752"/>
                  <a:gd name="connsiteY1" fmla="*/ 2292 h 8261"/>
                  <a:gd name="connsiteX2" fmla="*/ 10672 w 10752"/>
                  <a:gd name="connsiteY2" fmla="*/ 501 h 8261"/>
                  <a:gd name="connsiteX3" fmla="*/ 5733 w 10752"/>
                  <a:gd name="connsiteY3" fmla="*/ 4700 h 8261"/>
                  <a:gd name="connsiteX4" fmla="*/ 238 w 10752"/>
                  <a:gd name="connsiteY4" fmla="*/ 5873 h 8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52" h="8261">
                    <a:moveTo>
                      <a:pt x="238" y="5873"/>
                    </a:moveTo>
                    <a:cubicBezTo>
                      <a:pt x="238" y="5873"/>
                      <a:pt x="-1429" y="2292"/>
                      <a:pt x="4066" y="2292"/>
                    </a:cubicBezTo>
                    <a:cubicBezTo>
                      <a:pt x="4066" y="2292"/>
                      <a:pt x="5733" y="-1289"/>
                      <a:pt x="10672" y="501"/>
                    </a:cubicBezTo>
                    <a:cubicBezTo>
                      <a:pt x="10672" y="501"/>
                      <a:pt x="11784" y="7108"/>
                      <a:pt x="5733" y="4700"/>
                    </a:cubicBezTo>
                    <a:cubicBezTo>
                      <a:pt x="5733" y="4700"/>
                      <a:pt x="3510" y="11862"/>
                      <a:pt x="238" y="58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 431">
                <a:extLst>
                  <a:ext uri="{FF2B5EF4-FFF2-40B4-BE49-F238E27FC236}">
                    <a16:creationId xmlns:a16="http://schemas.microsoft.com/office/drawing/2014/main" id="{C0159A71-692B-5F27-2135-82E3BC134141}"/>
                  </a:ext>
                </a:extLst>
              </p:cNvPr>
              <p:cNvSpPr/>
              <p:nvPr/>
            </p:nvSpPr>
            <p:spPr>
              <a:xfrm>
                <a:off x="10776199" y="1733294"/>
                <a:ext cx="21790" cy="23547"/>
              </a:xfrm>
              <a:custGeom>
                <a:avLst/>
                <a:gdLst>
                  <a:gd name="connsiteX0" fmla="*/ 2110 w 21790"/>
                  <a:gd name="connsiteY0" fmla="*/ 13112 h 23547"/>
                  <a:gd name="connsiteX1" fmla="*/ 2605 w 21790"/>
                  <a:gd name="connsiteY1" fmla="*/ 8235 h 23547"/>
                  <a:gd name="connsiteX2" fmla="*/ 5630 w 21790"/>
                  <a:gd name="connsiteY2" fmla="*/ 4098 h 23547"/>
                  <a:gd name="connsiteX3" fmla="*/ 11187 w 21790"/>
                  <a:gd name="connsiteY3" fmla="*/ 1319 h 23547"/>
                  <a:gd name="connsiteX4" fmla="*/ 17300 w 21790"/>
                  <a:gd name="connsiteY4" fmla="*/ 4098 h 23547"/>
                  <a:gd name="connsiteX5" fmla="*/ 21375 w 21790"/>
                  <a:gd name="connsiteY5" fmla="*/ 10334 h 23547"/>
                  <a:gd name="connsiteX6" fmla="*/ 14768 w 21790"/>
                  <a:gd name="connsiteY6" fmla="*/ 15891 h 23547"/>
                  <a:gd name="connsiteX7" fmla="*/ 9705 w 21790"/>
                  <a:gd name="connsiteY7" fmla="*/ 23547 h 23547"/>
                  <a:gd name="connsiteX8" fmla="*/ 7174 w 21790"/>
                  <a:gd name="connsiteY8" fmla="*/ 20090 h 23547"/>
                  <a:gd name="connsiteX9" fmla="*/ 2110 w 21790"/>
                  <a:gd name="connsiteY9" fmla="*/ 13174 h 23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0" h="23547">
                    <a:moveTo>
                      <a:pt x="2110" y="13112"/>
                    </a:moveTo>
                    <a:cubicBezTo>
                      <a:pt x="2110" y="13112"/>
                      <a:pt x="-2952" y="11013"/>
                      <a:pt x="2605" y="8235"/>
                    </a:cubicBezTo>
                    <a:cubicBezTo>
                      <a:pt x="2605" y="8235"/>
                      <a:pt x="3592" y="5456"/>
                      <a:pt x="5630" y="4098"/>
                    </a:cubicBezTo>
                    <a:cubicBezTo>
                      <a:pt x="5630" y="4098"/>
                      <a:pt x="9705" y="-2818"/>
                      <a:pt x="11187" y="1319"/>
                    </a:cubicBezTo>
                    <a:cubicBezTo>
                      <a:pt x="11187" y="1319"/>
                      <a:pt x="17300" y="-39"/>
                      <a:pt x="17300" y="4098"/>
                    </a:cubicBezTo>
                    <a:cubicBezTo>
                      <a:pt x="17300" y="4098"/>
                      <a:pt x="23413" y="6876"/>
                      <a:pt x="21375" y="10334"/>
                    </a:cubicBezTo>
                    <a:cubicBezTo>
                      <a:pt x="21375" y="10334"/>
                      <a:pt x="18844" y="16570"/>
                      <a:pt x="14768" y="15891"/>
                    </a:cubicBezTo>
                    <a:cubicBezTo>
                      <a:pt x="11187" y="15212"/>
                      <a:pt x="14274" y="23547"/>
                      <a:pt x="9705" y="23547"/>
                    </a:cubicBezTo>
                    <a:lnTo>
                      <a:pt x="7174" y="20090"/>
                    </a:lnTo>
                    <a:cubicBezTo>
                      <a:pt x="7174" y="20090"/>
                      <a:pt x="7174" y="13853"/>
                      <a:pt x="2110" y="131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 432">
                <a:extLst>
                  <a:ext uri="{FF2B5EF4-FFF2-40B4-BE49-F238E27FC236}">
                    <a16:creationId xmlns:a16="http://schemas.microsoft.com/office/drawing/2014/main" id="{0A34B37F-D45E-A0CF-CE0C-987DA85BE2EB}"/>
                  </a:ext>
                </a:extLst>
              </p:cNvPr>
              <p:cNvSpPr/>
              <p:nvPr/>
            </p:nvSpPr>
            <p:spPr>
              <a:xfrm>
                <a:off x="10768069" y="1759555"/>
                <a:ext cx="18391" cy="15970"/>
              </a:xfrm>
              <a:custGeom>
                <a:avLst/>
                <a:gdLst>
                  <a:gd name="connsiteX0" fmla="*/ 238 w 18391"/>
                  <a:gd name="connsiteY0" fmla="*/ 15809 h 15970"/>
                  <a:gd name="connsiteX1" fmla="*/ 4066 w 18391"/>
                  <a:gd name="connsiteY1" fmla="*/ 10438 h 15970"/>
                  <a:gd name="connsiteX2" fmla="*/ 11784 w 18391"/>
                  <a:gd name="connsiteY2" fmla="*/ 6239 h 15970"/>
                  <a:gd name="connsiteX3" fmla="*/ 18391 w 18391"/>
                  <a:gd name="connsiteY3" fmla="*/ 867 h 15970"/>
                  <a:gd name="connsiteX4" fmla="*/ 15118 w 18391"/>
                  <a:gd name="connsiteY4" fmla="*/ 7474 h 15970"/>
                  <a:gd name="connsiteX5" fmla="*/ 300 w 18391"/>
                  <a:gd name="connsiteY5" fmla="*/ 15871 h 1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391" h="15970">
                    <a:moveTo>
                      <a:pt x="238" y="15809"/>
                    </a:moveTo>
                    <a:cubicBezTo>
                      <a:pt x="238" y="15809"/>
                      <a:pt x="-1429" y="10438"/>
                      <a:pt x="4066" y="10438"/>
                    </a:cubicBezTo>
                    <a:cubicBezTo>
                      <a:pt x="4066" y="10438"/>
                      <a:pt x="5178" y="5621"/>
                      <a:pt x="11784" y="6239"/>
                    </a:cubicBezTo>
                    <a:cubicBezTo>
                      <a:pt x="11784" y="6239"/>
                      <a:pt x="11784" y="-2776"/>
                      <a:pt x="18391" y="867"/>
                    </a:cubicBezTo>
                    <a:cubicBezTo>
                      <a:pt x="18391" y="867"/>
                      <a:pt x="18391" y="6856"/>
                      <a:pt x="15118" y="7474"/>
                    </a:cubicBezTo>
                    <a:cubicBezTo>
                      <a:pt x="15118" y="7474"/>
                      <a:pt x="16786" y="17044"/>
                      <a:pt x="300" y="1587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 433">
                <a:extLst>
                  <a:ext uri="{FF2B5EF4-FFF2-40B4-BE49-F238E27FC236}">
                    <a16:creationId xmlns:a16="http://schemas.microsoft.com/office/drawing/2014/main" id="{5F698638-36C5-0309-66AC-142807583420}"/>
                  </a:ext>
                </a:extLst>
              </p:cNvPr>
              <p:cNvSpPr/>
              <p:nvPr/>
            </p:nvSpPr>
            <p:spPr>
              <a:xfrm>
                <a:off x="11247879" y="2021920"/>
                <a:ext cx="13213" cy="7084"/>
              </a:xfrm>
              <a:custGeom>
                <a:avLst/>
                <a:gdLst>
                  <a:gd name="connsiteX0" fmla="*/ 0 w 13213"/>
                  <a:gd name="connsiteY0" fmla="*/ 4870 h 7084"/>
                  <a:gd name="connsiteX1" fmla="*/ 13213 w 13213"/>
                  <a:gd name="connsiteY1" fmla="*/ 300 h 7084"/>
                  <a:gd name="connsiteX2" fmla="*/ 0 w 13213"/>
                  <a:gd name="connsiteY2" fmla="*/ 4870 h 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13" h="7084">
                    <a:moveTo>
                      <a:pt x="0" y="4870"/>
                    </a:moveTo>
                    <a:cubicBezTo>
                      <a:pt x="0" y="4870"/>
                      <a:pt x="4877" y="-1428"/>
                      <a:pt x="13213" y="300"/>
                    </a:cubicBezTo>
                    <a:cubicBezTo>
                      <a:pt x="13213" y="300"/>
                      <a:pt x="10435" y="11785"/>
                      <a:pt x="0" y="487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 434">
                <a:extLst>
                  <a:ext uri="{FF2B5EF4-FFF2-40B4-BE49-F238E27FC236}">
                    <a16:creationId xmlns:a16="http://schemas.microsoft.com/office/drawing/2014/main" id="{74721DEA-A591-9F8C-9140-5DE072879270}"/>
                  </a:ext>
                </a:extLst>
              </p:cNvPr>
              <p:cNvSpPr/>
              <p:nvPr/>
            </p:nvSpPr>
            <p:spPr>
              <a:xfrm>
                <a:off x="11270005" y="2007278"/>
                <a:ext cx="3367" cy="5769"/>
              </a:xfrm>
              <a:custGeom>
                <a:avLst/>
                <a:gdLst>
                  <a:gd name="connsiteX0" fmla="*/ 967 w 3367"/>
                  <a:gd name="connsiteY0" fmla="*/ 5680 h 5769"/>
                  <a:gd name="connsiteX1" fmla="*/ 3190 w 3367"/>
                  <a:gd name="connsiteY1" fmla="*/ 0 h 5769"/>
                  <a:gd name="connsiteX2" fmla="*/ 967 w 3367"/>
                  <a:gd name="connsiteY2" fmla="*/ 5680 h 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7" h="5769">
                    <a:moveTo>
                      <a:pt x="967" y="5680"/>
                    </a:moveTo>
                    <a:cubicBezTo>
                      <a:pt x="967" y="5680"/>
                      <a:pt x="-2306" y="0"/>
                      <a:pt x="3190" y="0"/>
                    </a:cubicBezTo>
                    <a:cubicBezTo>
                      <a:pt x="3190" y="0"/>
                      <a:pt x="4302" y="6607"/>
                      <a:pt x="967" y="56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 435">
                <a:extLst>
                  <a:ext uri="{FF2B5EF4-FFF2-40B4-BE49-F238E27FC236}">
                    <a16:creationId xmlns:a16="http://schemas.microsoft.com/office/drawing/2014/main" id="{AF33FD4D-61F9-11DD-0B8A-34A8E863BC9B}"/>
                  </a:ext>
                </a:extLst>
              </p:cNvPr>
              <p:cNvSpPr/>
              <p:nvPr/>
            </p:nvSpPr>
            <p:spPr>
              <a:xfrm>
                <a:off x="11294064" y="1982520"/>
                <a:ext cx="6606" cy="3261"/>
              </a:xfrm>
              <a:custGeom>
                <a:avLst/>
                <a:gdLst>
                  <a:gd name="connsiteX0" fmla="*/ 0 w 6606"/>
                  <a:gd name="connsiteY0" fmla="*/ 2407 h 3261"/>
                  <a:gd name="connsiteX1" fmla="*/ 6606 w 6606"/>
                  <a:gd name="connsiteY1" fmla="*/ 678 h 3261"/>
                  <a:gd name="connsiteX2" fmla="*/ 0 w 6606"/>
                  <a:gd name="connsiteY2" fmla="*/ 2407 h 3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6" h="3261">
                    <a:moveTo>
                      <a:pt x="0" y="2407"/>
                    </a:moveTo>
                    <a:cubicBezTo>
                      <a:pt x="0" y="2407"/>
                      <a:pt x="0" y="-1545"/>
                      <a:pt x="6606" y="678"/>
                    </a:cubicBezTo>
                    <a:cubicBezTo>
                      <a:pt x="6606" y="678"/>
                      <a:pt x="5865" y="5062"/>
                      <a:pt x="0" y="24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 436">
                <a:extLst>
                  <a:ext uri="{FF2B5EF4-FFF2-40B4-BE49-F238E27FC236}">
                    <a16:creationId xmlns:a16="http://schemas.microsoft.com/office/drawing/2014/main" id="{8D599F84-BA76-FA88-65EE-45A0D77F44CC}"/>
                  </a:ext>
                </a:extLst>
              </p:cNvPr>
              <p:cNvSpPr/>
              <p:nvPr/>
            </p:nvSpPr>
            <p:spPr>
              <a:xfrm>
                <a:off x="11342522" y="1928729"/>
                <a:ext cx="8169" cy="11744"/>
              </a:xfrm>
              <a:custGeom>
                <a:avLst/>
                <a:gdLst>
                  <a:gd name="connsiteX0" fmla="*/ 445 w 8169"/>
                  <a:gd name="connsiteY0" fmla="*/ 11618 h 11744"/>
                  <a:gd name="connsiteX1" fmla="*/ 6001 w 8169"/>
                  <a:gd name="connsiteY1" fmla="*/ 9 h 11744"/>
                  <a:gd name="connsiteX2" fmla="*/ 6001 w 8169"/>
                  <a:gd name="connsiteY2" fmla="*/ 6863 h 11744"/>
                  <a:gd name="connsiteX3" fmla="*/ 445 w 8169"/>
                  <a:gd name="connsiteY3" fmla="*/ 11618 h 1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69" h="11744">
                    <a:moveTo>
                      <a:pt x="445" y="11618"/>
                    </a:moveTo>
                    <a:cubicBezTo>
                      <a:pt x="445" y="11618"/>
                      <a:pt x="-2334" y="3714"/>
                      <a:pt x="6001" y="9"/>
                    </a:cubicBezTo>
                    <a:cubicBezTo>
                      <a:pt x="6001" y="9"/>
                      <a:pt x="10879" y="-546"/>
                      <a:pt x="6001" y="6863"/>
                    </a:cubicBezTo>
                    <a:cubicBezTo>
                      <a:pt x="6001" y="6863"/>
                      <a:pt x="6681" y="12667"/>
                      <a:pt x="445" y="1161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 437">
                <a:extLst>
                  <a:ext uri="{FF2B5EF4-FFF2-40B4-BE49-F238E27FC236}">
                    <a16:creationId xmlns:a16="http://schemas.microsoft.com/office/drawing/2014/main" id="{6804C387-D8C8-37D1-4054-BECC8F44E784}"/>
                  </a:ext>
                </a:extLst>
              </p:cNvPr>
              <p:cNvSpPr/>
              <p:nvPr/>
            </p:nvSpPr>
            <p:spPr>
              <a:xfrm>
                <a:off x="11373913" y="1883383"/>
                <a:ext cx="4407" cy="3959"/>
              </a:xfrm>
              <a:custGeom>
                <a:avLst/>
                <a:gdLst>
                  <a:gd name="connsiteX0" fmla="*/ 48 w 4407"/>
                  <a:gd name="connsiteY0" fmla="*/ 3616 h 3959"/>
                  <a:gd name="connsiteX1" fmla="*/ 4185 w 4407"/>
                  <a:gd name="connsiteY1" fmla="*/ 344 h 3959"/>
                  <a:gd name="connsiteX2" fmla="*/ 48 w 4407"/>
                  <a:gd name="connsiteY2" fmla="*/ 3616 h 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" h="3959">
                    <a:moveTo>
                      <a:pt x="48" y="3616"/>
                    </a:moveTo>
                    <a:cubicBezTo>
                      <a:pt x="48" y="3616"/>
                      <a:pt x="-754" y="-1323"/>
                      <a:pt x="4185" y="344"/>
                    </a:cubicBezTo>
                    <a:cubicBezTo>
                      <a:pt x="4185" y="344"/>
                      <a:pt x="5853" y="5283"/>
                      <a:pt x="48" y="36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 438">
                <a:extLst>
                  <a:ext uri="{FF2B5EF4-FFF2-40B4-BE49-F238E27FC236}">
                    <a16:creationId xmlns:a16="http://schemas.microsoft.com/office/drawing/2014/main" id="{F94D05D4-EF21-91A3-EF31-DF230ACF3A34}"/>
                  </a:ext>
                </a:extLst>
              </p:cNvPr>
              <p:cNvSpPr/>
              <p:nvPr/>
            </p:nvSpPr>
            <p:spPr>
              <a:xfrm>
                <a:off x="11362161" y="1886675"/>
                <a:ext cx="30694" cy="31346"/>
              </a:xfrm>
              <a:custGeom>
                <a:avLst/>
                <a:gdLst>
                  <a:gd name="connsiteX0" fmla="*/ 378 w 30694"/>
                  <a:gd name="connsiteY0" fmla="*/ 30394 h 31346"/>
                  <a:gd name="connsiteX1" fmla="*/ 6182 w 30694"/>
                  <a:gd name="connsiteY1" fmla="*/ 18045 h 31346"/>
                  <a:gd name="connsiteX2" fmla="*/ 19087 w 30694"/>
                  <a:gd name="connsiteY2" fmla="*/ 15452 h 31346"/>
                  <a:gd name="connsiteX3" fmla="*/ 26188 w 30694"/>
                  <a:gd name="connsiteY3" fmla="*/ 3103 h 31346"/>
                  <a:gd name="connsiteX4" fmla="*/ 30695 w 30694"/>
                  <a:gd name="connsiteY4" fmla="*/ 4400 h 31346"/>
                  <a:gd name="connsiteX5" fmla="*/ 13900 w 30694"/>
                  <a:gd name="connsiteY5" fmla="*/ 21935 h 31346"/>
                  <a:gd name="connsiteX6" fmla="*/ 316 w 30694"/>
                  <a:gd name="connsiteY6" fmla="*/ 30394 h 3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94" h="31346">
                    <a:moveTo>
                      <a:pt x="378" y="30394"/>
                    </a:moveTo>
                    <a:cubicBezTo>
                      <a:pt x="378" y="30394"/>
                      <a:pt x="-2215" y="18045"/>
                      <a:pt x="6182" y="18045"/>
                    </a:cubicBezTo>
                    <a:cubicBezTo>
                      <a:pt x="6182" y="18045"/>
                      <a:pt x="9393" y="12859"/>
                      <a:pt x="19087" y="15452"/>
                    </a:cubicBezTo>
                    <a:cubicBezTo>
                      <a:pt x="19087" y="15452"/>
                      <a:pt x="26188" y="6993"/>
                      <a:pt x="26188" y="3103"/>
                    </a:cubicBezTo>
                    <a:cubicBezTo>
                      <a:pt x="26188" y="3103"/>
                      <a:pt x="30078" y="-4677"/>
                      <a:pt x="30695" y="4400"/>
                    </a:cubicBezTo>
                    <a:cubicBezTo>
                      <a:pt x="30695" y="4400"/>
                      <a:pt x="28101" y="23850"/>
                      <a:pt x="13900" y="21935"/>
                    </a:cubicBezTo>
                    <a:cubicBezTo>
                      <a:pt x="13900" y="21935"/>
                      <a:pt x="6121" y="34902"/>
                      <a:pt x="316" y="3039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 439">
                <a:extLst>
                  <a:ext uri="{FF2B5EF4-FFF2-40B4-BE49-F238E27FC236}">
                    <a16:creationId xmlns:a16="http://schemas.microsoft.com/office/drawing/2014/main" id="{0ED9F522-B2E0-5ECD-42B9-572990C7137B}"/>
                  </a:ext>
                </a:extLst>
              </p:cNvPr>
              <p:cNvSpPr/>
              <p:nvPr/>
            </p:nvSpPr>
            <p:spPr>
              <a:xfrm>
                <a:off x="11397776" y="1888666"/>
                <a:ext cx="7639" cy="5386"/>
              </a:xfrm>
              <a:custGeom>
                <a:avLst/>
                <a:gdLst>
                  <a:gd name="connsiteX0" fmla="*/ 1748 w 7639"/>
                  <a:gd name="connsiteY0" fmla="*/ 5187 h 5386"/>
                  <a:gd name="connsiteX1" fmla="*/ 7614 w 7639"/>
                  <a:gd name="connsiteY1" fmla="*/ 0 h 5386"/>
                  <a:gd name="connsiteX2" fmla="*/ 1748 w 7639"/>
                  <a:gd name="connsiteY2" fmla="*/ 5187 h 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39" h="5386">
                    <a:moveTo>
                      <a:pt x="1748" y="5187"/>
                    </a:moveTo>
                    <a:cubicBezTo>
                      <a:pt x="1748" y="5187"/>
                      <a:pt x="-4858" y="0"/>
                      <a:pt x="7614" y="0"/>
                    </a:cubicBezTo>
                    <a:cubicBezTo>
                      <a:pt x="7614" y="0"/>
                      <a:pt x="8355" y="6607"/>
                      <a:pt x="1748" y="51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 440">
                <a:extLst>
                  <a:ext uri="{FF2B5EF4-FFF2-40B4-BE49-F238E27FC236}">
                    <a16:creationId xmlns:a16="http://schemas.microsoft.com/office/drawing/2014/main" id="{3AED2A01-644B-E31C-42A6-9D6EF85B15C6}"/>
                  </a:ext>
                </a:extLst>
              </p:cNvPr>
              <p:cNvSpPr/>
              <p:nvPr/>
            </p:nvSpPr>
            <p:spPr>
              <a:xfrm>
                <a:off x="11639472" y="1595668"/>
                <a:ext cx="32698" cy="21410"/>
              </a:xfrm>
              <a:custGeom>
                <a:avLst/>
                <a:gdLst>
                  <a:gd name="connsiteX0" fmla="*/ 5242 w 32698"/>
                  <a:gd name="connsiteY0" fmla="*/ 14098 h 21410"/>
                  <a:gd name="connsiteX1" fmla="*/ 18023 w 32698"/>
                  <a:gd name="connsiteY1" fmla="*/ 3292 h 21410"/>
                  <a:gd name="connsiteX2" fmla="*/ 30804 w 32698"/>
                  <a:gd name="connsiteY2" fmla="*/ 2675 h 21410"/>
                  <a:gd name="connsiteX3" fmla="*/ 24135 w 32698"/>
                  <a:gd name="connsiteY3" fmla="*/ 12184 h 21410"/>
                  <a:gd name="connsiteX4" fmla="*/ 10798 w 32698"/>
                  <a:gd name="connsiteY4" fmla="*/ 16012 h 21410"/>
                  <a:gd name="connsiteX5" fmla="*/ 5242 w 32698"/>
                  <a:gd name="connsiteY5" fmla="*/ 14098 h 2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98" h="21410">
                    <a:moveTo>
                      <a:pt x="5242" y="14098"/>
                    </a:moveTo>
                    <a:cubicBezTo>
                      <a:pt x="5242" y="14098"/>
                      <a:pt x="8020" y="3292"/>
                      <a:pt x="18023" y="3292"/>
                    </a:cubicBezTo>
                    <a:cubicBezTo>
                      <a:pt x="18023" y="3292"/>
                      <a:pt x="30248" y="-3685"/>
                      <a:pt x="30804" y="2675"/>
                    </a:cubicBezTo>
                    <a:cubicBezTo>
                      <a:pt x="31915" y="9035"/>
                      <a:pt x="36917" y="12184"/>
                      <a:pt x="24135" y="12184"/>
                    </a:cubicBezTo>
                    <a:lnTo>
                      <a:pt x="10798" y="16012"/>
                    </a:lnTo>
                    <a:cubicBezTo>
                      <a:pt x="10798" y="16012"/>
                      <a:pt x="-9207" y="29349"/>
                      <a:pt x="5242" y="140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 441">
                <a:extLst>
                  <a:ext uri="{FF2B5EF4-FFF2-40B4-BE49-F238E27FC236}">
                    <a16:creationId xmlns:a16="http://schemas.microsoft.com/office/drawing/2014/main" id="{ED828A0C-8D37-735D-7FD8-ABDB67ABE6C3}"/>
                  </a:ext>
                </a:extLst>
              </p:cNvPr>
              <p:cNvSpPr/>
              <p:nvPr/>
            </p:nvSpPr>
            <p:spPr>
              <a:xfrm>
                <a:off x="11713731" y="1730415"/>
                <a:ext cx="23182" cy="20511"/>
              </a:xfrm>
              <a:custGeom>
                <a:avLst/>
                <a:gdLst>
                  <a:gd name="connsiteX0" fmla="*/ 12794 w 23182"/>
                  <a:gd name="connsiteY0" fmla="*/ 6483 h 20511"/>
                  <a:gd name="connsiteX1" fmla="*/ 21377 w 23182"/>
                  <a:gd name="connsiteY1" fmla="*/ 14078 h 20511"/>
                  <a:gd name="connsiteX2" fmla="*/ 14153 w 23182"/>
                  <a:gd name="connsiteY2" fmla="*/ 16980 h 20511"/>
                  <a:gd name="connsiteX3" fmla="*/ 939 w 23182"/>
                  <a:gd name="connsiteY3" fmla="*/ 0 h 20511"/>
                  <a:gd name="connsiteX4" fmla="*/ 12794 w 23182"/>
                  <a:gd name="connsiteY4" fmla="*/ 6421 h 2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82" h="20511">
                    <a:moveTo>
                      <a:pt x="12794" y="6483"/>
                    </a:moveTo>
                    <a:cubicBezTo>
                      <a:pt x="12794" y="6483"/>
                      <a:pt x="17425" y="12349"/>
                      <a:pt x="21377" y="14078"/>
                    </a:cubicBezTo>
                    <a:cubicBezTo>
                      <a:pt x="21377" y="14078"/>
                      <a:pt x="28601" y="26365"/>
                      <a:pt x="14153" y="16980"/>
                    </a:cubicBezTo>
                    <a:cubicBezTo>
                      <a:pt x="14153" y="16980"/>
                      <a:pt x="-4309" y="4075"/>
                      <a:pt x="939" y="0"/>
                    </a:cubicBezTo>
                    <a:cubicBezTo>
                      <a:pt x="939" y="0"/>
                      <a:pt x="13473" y="1729"/>
                      <a:pt x="12794" y="64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 442">
                <a:extLst>
                  <a:ext uri="{FF2B5EF4-FFF2-40B4-BE49-F238E27FC236}">
                    <a16:creationId xmlns:a16="http://schemas.microsoft.com/office/drawing/2014/main" id="{35931D06-DF71-613D-EC81-66A80FBBF96B}"/>
                  </a:ext>
                </a:extLst>
              </p:cNvPr>
              <p:cNvSpPr/>
              <p:nvPr/>
            </p:nvSpPr>
            <p:spPr>
              <a:xfrm>
                <a:off x="11775303" y="1753035"/>
                <a:ext cx="6607" cy="6996"/>
              </a:xfrm>
              <a:custGeom>
                <a:avLst/>
                <a:gdLst>
                  <a:gd name="connsiteX0" fmla="*/ 0 w 6607"/>
                  <a:gd name="connsiteY0" fmla="*/ 5659 h 6996"/>
                  <a:gd name="connsiteX1" fmla="*/ 6607 w 6607"/>
                  <a:gd name="connsiteY1" fmla="*/ 966 h 6996"/>
                  <a:gd name="connsiteX2" fmla="*/ 0 w 6607"/>
                  <a:gd name="connsiteY2" fmla="*/ 5659 h 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7" h="6996">
                    <a:moveTo>
                      <a:pt x="0" y="5659"/>
                    </a:moveTo>
                    <a:cubicBezTo>
                      <a:pt x="0" y="5659"/>
                      <a:pt x="1174" y="-2800"/>
                      <a:pt x="6607" y="966"/>
                    </a:cubicBezTo>
                    <a:cubicBezTo>
                      <a:pt x="6607" y="966"/>
                      <a:pt x="5990" y="10413"/>
                      <a:pt x="0" y="565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 443">
                <a:extLst>
                  <a:ext uri="{FF2B5EF4-FFF2-40B4-BE49-F238E27FC236}">
                    <a16:creationId xmlns:a16="http://schemas.microsoft.com/office/drawing/2014/main" id="{8CBFF904-4E16-D189-058F-E317590AD9A9}"/>
                  </a:ext>
                </a:extLst>
              </p:cNvPr>
              <p:cNvSpPr/>
              <p:nvPr/>
            </p:nvSpPr>
            <p:spPr>
              <a:xfrm>
                <a:off x="11939083" y="1809571"/>
                <a:ext cx="19632" cy="10457"/>
              </a:xfrm>
              <a:custGeom>
                <a:avLst/>
                <a:gdLst>
                  <a:gd name="connsiteX0" fmla="*/ 4104 w 19632"/>
                  <a:gd name="connsiteY0" fmla="*/ 7533 h 10457"/>
                  <a:gd name="connsiteX1" fmla="*/ 4721 w 19632"/>
                  <a:gd name="connsiteY1" fmla="*/ 0 h 10457"/>
                  <a:gd name="connsiteX2" fmla="*/ 9228 w 19632"/>
                  <a:gd name="connsiteY2" fmla="*/ 3149 h 10457"/>
                  <a:gd name="connsiteX3" fmla="*/ 19540 w 19632"/>
                  <a:gd name="connsiteY3" fmla="*/ 8830 h 10457"/>
                  <a:gd name="connsiteX4" fmla="*/ 4104 w 19632"/>
                  <a:gd name="connsiteY4" fmla="*/ 7595 h 10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32" h="10457">
                    <a:moveTo>
                      <a:pt x="4104" y="7533"/>
                    </a:moveTo>
                    <a:cubicBezTo>
                      <a:pt x="4104" y="7533"/>
                      <a:pt x="-5529" y="1235"/>
                      <a:pt x="4721" y="0"/>
                    </a:cubicBezTo>
                    <a:lnTo>
                      <a:pt x="9228" y="3149"/>
                    </a:lnTo>
                    <a:cubicBezTo>
                      <a:pt x="9228" y="3149"/>
                      <a:pt x="20775" y="4384"/>
                      <a:pt x="19540" y="8830"/>
                    </a:cubicBezTo>
                    <a:cubicBezTo>
                      <a:pt x="19540" y="8830"/>
                      <a:pt x="7315" y="13213"/>
                      <a:pt x="4104" y="759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 444">
                <a:extLst>
                  <a:ext uri="{FF2B5EF4-FFF2-40B4-BE49-F238E27FC236}">
                    <a16:creationId xmlns:a16="http://schemas.microsoft.com/office/drawing/2014/main" id="{84E4D6A4-49A2-7071-49E0-C6AD58A2DBDF}"/>
                  </a:ext>
                </a:extLst>
              </p:cNvPr>
              <p:cNvSpPr/>
              <p:nvPr/>
            </p:nvSpPr>
            <p:spPr>
              <a:xfrm>
                <a:off x="11963554" y="1829330"/>
                <a:ext cx="7193" cy="5976"/>
              </a:xfrm>
              <a:custGeom>
                <a:avLst/>
                <a:gdLst>
                  <a:gd name="connsiteX0" fmla="*/ 1059 w 7193"/>
                  <a:gd name="connsiteY0" fmla="*/ 5927 h 5976"/>
                  <a:gd name="connsiteX1" fmla="*/ 6740 w 7193"/>
                  <a:gd name="connsiteY1" fmla="*/ 0 h 5976"/>
                  <a:gd name="connsiteX2" fmla="*/ 1059 w 7193"/>
                  <a:gd name="connsiteY2" fmla="*/ 5927 h 5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93" h="5976">
                    <a:moveTo>
                      <a:pt x="1059" y="5927"/>
                    </a:moveTo>
                    <a:cubicBezTo>
                      <a:pt x="1059" y="5927"/>
                      <a:pt x="-3634" y="0"/>
                      <a:pt x="6740" y="0"/>
                    </a:cubicBezTo>
                    <a:cubicBezTo>
                      <a:pt x="6740" y="0"/>
                      <a:pt x="9580" y="6607"/>
                      <a:pt x="1059" y="592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 445">
                <a:extLst>
                  <a:ext uri="{FF2B5EF4-FFF2-40B4-BE49-F238E27FC236}">
                    <a16:creationId xmlns:a16="http://schemas.microsoft.com/office/drawing/2014/main" id="{B8B78FCA-E1F8-30A7-66F2-49848505A427}"/>
                  </a:ext>
                </a:extLst>
              </p:cNvPr>
              <p:cNvSpPr/>
              <p:nvPr/>
            </p:nvSpPr>
            <p:spPr>
              <a:xfrm>
                <a:off x="11960403" y="1818070"/>
                <a:ext cx="6062" cy="4653"/>
              </a:xfrm>
              <a:custGeom>
                <a:avLst/>
                <a:gdLst>
                  <a:gd name="connsiteX0" fmla="*/ 12 w 6062"/>
                  <a:gd name="connsiteY0" fmla="*/ 4653 h 4653"/>
                  <a:gd name="connsiteX1" fmla="*/ 6062 w 6062"/>
                  <a:gd name="connsiteY1" fmla="*/ 578 h 4653"/>
                  <a:gd name="connsiteX2" fmla="*/ 12 w 6062"/>
                  <a:gd name="connsiteY2" fmla="*/ 4653 h 4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62" h="4653">
                    <a:moveTo>
                      <a:pt x="12" y="4653"/>
                    </a:moveTo>
                    <a:cubicBezTo>
                      <a:pt x="12" y="4653"/>
                      <a:pt x="-545" y="-1954"/>
                      <a:pt x="6062" y="578"/>
                    </a:cubicBezTo>
                    <a:cubicBezTo>
                      <a:pt x="6062" y="578"/>
                      <a:pt x="4951" y="4653"/>
                      <a:pt x="12" y="465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 446">
                <a:extLst>
                  <a:ext uri="{FF2B5EF4-FFF2-40B4-BE49-F238E27FC236}">
                    <a16:creationId xmlns:a16="http://schemas.microsoft.com/office/drawing/2014/main" id="{25036158-1DDF-5DC7-C9D5-E8ED0A89898F}"/>
                  </a:ext>
                </a:extLst>
              </p:cNvPr>
              <p:cNvSpPr/>
              <p:nvPr/>
            </p:nvSpPr>
            <p:spPr>
              <a:xfrm>
                <a:off x="12098901" y="1837411"/>
                <a:ext cx="5447" cy="10716"/>
              </a:xfrm>
              <a:custGeom>
                <a:avLst/>
                <a:gdLst>
                  <a:gd name="connsiteX0" fmla="*/ 439 w 5447"/>
                  <a:gd name="connsiteY0" fmla="*/ 1180 h 10716"/>
                  <a:gd name="connsiteX1" fmla="*/ 5008 w 5447"/>
                  <a:gd name="connsiteY1" fmla="*/ 1180 h 10716"/>
                  <a:gd name="connsiteX2" fmla="*/ 5008 w 5447"/>
                  <a:gd name="connsiteY2" fmla="*/ 9948 h 10716"/>
                  <a:gd name="connsiteX3" fmla="*/ 439 w 5447"/>
                  <a:gd name="connsiteY3" fmla="*/ 9948 h 10716"/>
                  <a:gd name="connsiteX4" fmla="*/ 439 w 5447"/>
                  <a:gd name="connsiteY4" fmla="*/ 1180 h 1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47" h="10716">
                    <a:moveTo>
                      <a:pt x="439" y="1180"/>
                    </a:moveTo>
                    <a:cubicBezTo>
                      <a:pt x="439" y="1180"/>
                      <a:pt x="2970" y="-1475"/>
                      <a:pt x="5008" y="1180"/>
                    </a:cubicBezTo>
                    <a:cubicBezTo>
                      <a:pt x="5008" y="1180"/>
                      <a:pt x="5996" y="5564"/>
                      <a:pt x="5008" y="9948"/>
                    </a:cubicBezTo>
                    <a:cubicBezTo>
                      <a:pt x="5008" y="9948"/>
                      <a:pt x="2476" y="11677"/>
                      <a:pt x="439" y="9948"/>
                    </a:cubicBezTo>
                    <a:cubicBezTo>
                      <a:pt x="439" y="9948"/>
                      <a:pt x="-549" y="2045"/>
                      <a:pt x="439" y="11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63AE9EEF-279B-D1B1-FF37-F90548A748A4}"/>
                  </a:ext>
                </a:extLst>
              </p:cNvPr>
              <p:cNvSpPr/>
              <p:nvPr/>
            </p:nvSpPr>
            <p:spPr>
              <a:xfrm>
                <a:off x="12138915" y="1862240"/>
                <a:ext cx="4915" cy="6668"/>
              </a:xfrm>
              <a:custGeom>
                <a:avLst/>
                <a:gdLst>
                  <a:gd name="connsiteX0" fmla="*/ 1053 w 4915"/>
                  <a:gd name="connsiteY0" fmla="*/ 3026 h 6668"/>
                  <a:gd name="connsiteX1" fmla="*/ 683 w 4915"/>
                  <a:gd name="connsiteY1" fmla="*/ 0 h 6668"/>
                  <a:gd name="connsiteX2" fmla="*/ 3091 w 4915"/>
                  <a:gd name="connsiteY2" fmla="*/ 0 h 6668"/>
                  <a:gd name="connsiteX3" fmla="*/ 4450 w 4915"/>
                  <a:gd name="connsiteY3" fmla="*/ 617 h 6668"/>
                  <a:gd name="connsiteX4" fmla="*/ 4450 w 4915"/>
                  <a:gd name="connsiteY4" fmla="*/ 3643 h 6668"/>
                  <a:gd name="connsiteX5" fmla="*/ 3400 w 4915"/>
                  <a:gd name="connsiteY5" fmla="*/ 3643 h 6668"/>
                  <a:gd name="connsiteX6" fmla="*/ 1301 w 4915"/>
                  <a:gd name="connsiteY6" fmla="*/ 6669 h 6668"/>
                  <a:gd name="connsiteX7" fmla="*/ 930 w 4915"/>
                  <a:gd name="connsiteY7" fmla="*/ 3087 h 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15" h="6668">
                    <a:moveTo>
                      <a:pt x="1053" y="3026"/>
                    </a:moveTo>
                    <a:cubicBezTo>
                      <a:pt x="1053" y="3026"/>
                      <a:pt x="-1046" y="1235"/>
                      <a:pt x="683" y="0"/>
                    </a:cubicBezTo>
                    <a:lnTo>
                      <a:pt x="3091" y="0"/>
                    </a:lnTo>
                    <a:cubicBezTo>
                      <a:pt x="3091" y="0"/>
                      <a:pt x="4141" y="0"/>
                      <a:pt x="4450" y="617"/>
                    </a:cubicBezTo>
                    <a:cubicBezTo>
                      <a:pt x="4450" y="617"/>
                      <a:pt x="5499" y="2408"/>
                      <a:pt x="4450" y="3643"/>
                    </a:cubicBezTo>
                    <a:lnTo>
                      <a:pt x="3400" y="3643"/>
                    </a:lnTo>
                    <a:cubicBezTo>
                      <a:pt x="3400" y="3643"/>
                      <a:pt x="3400" y="6669"/>
                      <a:pt x="1301" y="6669"/>
                    </a:cubicBezTo>
                    <a:cubicBezTo>
                      <a:pt x="1301" y="6669"/>
                      <a:pt x="621" y="5495"/>
                      <a:pt x="930" y="30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 448">
                <a:extLst>
                  <a:ext uri="{FF2B5EF4-FFF2-40B4-BE49-F238E27FC236}">
                    <a16:creationId xmlns:a16="http://schemas.microsoft.com/office/drawing/2014/main" id="{A8BA0C4B-4786-AFDB-3D3F-27858E1C55A0}"/>
                  </a:ext>
                </a:extLst>
              </p:cNvPr>
              <p:cNvSpPr/>
              <p:nvPr/>
            </p:nvSpPr>
            <p:spPr>
              <a:xfrm>
                <a:off x="12164814" y="1843688"/>
                <a:ext cx="12633" cy="10356"/>
              </a:xfrm>
              <a:custGeom>
                <a:avLst/>
                <a:gdLst>
                  <a:gd name="connsiteX0" fmla="*/ 38 w 12633"/>
                  <a:gd name="connsiteY0" fmla="*/ 7129 h 10356"/>
                  <a:gd name="connsiteX1" fmla="*/ 3187 w 12633"/>
                  <a:gd name="connsiteY1" fmla="*/ 3671 h 10356"/>
                  <a:gd name="connsiteX2" fmla="*/ 6336 w 12633"/>
                  <a:gd name="connsiteY2" fmla="*/ 213 h 10356"/>
                  <a:gd name="connsiteX3" fmla="*/ 9484 w 12633"/>
                  <a:gd name="connsiteY3" fmla="*/ 2992 h 10356"/>
                  <a:gd name="connsiteX4" fmla="*/ 12633 w 12633"/>
                  <a:gd name="connsiteY4" fmla="*/ 5771 h 10356"/>
                  <a:gd name="connsiteX5" fmla="*/ 9484 w 12633"/>
                  <a:gd name="connsiteY5" fmla="*/ 7129 h 10356"/>
                  <a:gd name="connsiteX6" fmla="*/ 6953 w 12633"/>
                  <a:gd name="connsiteY6" fmla="*/ 9907 h 10356"/>
                  <a:gd name="connsiteX7" fmla="*/ 38 w 12633"/>
                  <a:gd name="connsiteY7" fmla="*/ 7129 h 1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33" h="10356">
                    <a:moveTo>
                      <a:pt x="38" y="7129"/>
                    </a:moveTo>
                    <a:cubicBezTo>
                      <a:pt x="38" y="7129"/>
                      <a:pt x="-580" y="2992"/>
                      <a:pt x="3187" y="3671"/>
                    </a:cubicBezTo>
                    <a:cubicBezTo>
                      <a:pt x="3187" y="3671"/>
                      <a:pt x="2569" y="-466"/>
                      <a:pt x="6336" y="213"/>
                    </a:cubicBezTo>
                    <a:cubicBezTo>
                      <a:pt x="6336" y="213"/>
                      <a:pt x="10719" y="-1145"/>
                      <a:pt x="9484" y="2992"/>
                    </a:cubicBezTo>
                    <a:cubicBezTo>
                      <a:pt x="9484" y="2992"/>
                      <a:pt x="12633" y="2992"/>
                      <a:pt x="12633" y="5771"/>
                    </a:cubicBezTo>
                    <a:cubicBezTo>
                      <a:pt x="12633" y="5771"/>
                      <a:pt x="12016" y="7129"/>
                      <a:pt x="9484" y="7129"/>
                    </a:cubicBezTo>
                    <a:cubicBezTo>
                      <a:pt x="9484" y="7129"/>
                      <a:pt x="10102" y="9907"/>
                      <a:pt x="6953" y="9907"/>
                    </a:cubicBezTo>
                    <a:cubicBezTo>
                      <a:pt x="6953" y="9907"/>
                      <a:pt x="38" y="12007"/>
                      <a:pt x="38" y="71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 449">
                <a:extLst>
                  <a:ext uri="{FF2B5EF4-FFF2-40B4-BE49-F238E27FC236}">
                    <a16:creationId xmlns:a16="http://schemas.microsoft.com/office/drawing/2014/main" id="{91BBDF76-553C-F9C2-A6E4-6457B5E7EC76}"/>
                  </a:ext>
                </a:extLst>
              </p:cNvPr>
              <p:cNvSpPr/>
              <p:nvPr/>
            </p:nvSpPr>
            <p:spPr>
              <a:xfrm>
                <a:off x="12135653" y="1170539"/>
                <a:ext cx="41794" cy="23579"/>
              </a:xfrm>
              <a:custGeom>
                <a:avLst/>
                <a:gdLst>
                  <a:gd name="connsiteX0" fmla="*/ 26050 w 41794"/>
                  <a:gd name="connsiteY0" fmla="*/ 6519 h 23579"/>
                  <a:gd name="connsiteX1" fmla="*/ 3513 w 41794"/>
                  <a:gd name="connsiteY1" fmla="*/ 14607 h 23579"/>
                  <a:gd name="connsiteX2" fmla="*/ 3513 w 41794"/>
                  <a:gd name="connsiteY2" fmla="*/ 21091 h 23579"/>
                  <a:gd name="connsiteX3" fmla="*/ 10243 w 41794"/>
                  <a:gd name="connsiteY3" fmla="*/ 22140 h 23579"/>
                  <a:gd name="connsiteX4" fmla="*/ 29940 w 41794"/>
                  <a:gd name="connsiteY4" fmla="*/ 21585 h 23579"/>
                  <a:gd name="connsiteX5" fmla="*/ 33891 w 41794"/>
                  <a:gd name="connsiteY5" fmla="*/ 18868 h 23579"/>
                  <a:gd name="connsiteX6" fmla="*/ 41794 w 41794"/>
                  <a:gd name="connsiteY6" fmla="*/ 18868 h 23579"/>
                  <a:gd name="connsiteX7" fmla="*/ 41794 w 41794"/>
                  <a:gd name="connsiteY7" fmla="*/ 36 h 23579"/>
                  <a:gd name="connsiteX8" fmla="*/ 38954 w 41794"/>
                  <a:gd name="connsiteY8" fmla="*/ 2753 h 23579"/>
                  <a:gd name="connsiteX9" fmla="*/ 25988 w 41794"/>
                  <a:gd name="connsiteY9" fmla="*/ 6519 h 23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794" h="23579">
                    <a:moveTo>
                      <a:pt x="26050" y="6519"/>
                    </a:moveTo>
                    <a:cubicBezTo>
                      <a:pt x="26050" y="6519"/>
                      <a:pt x="8575" y="8680"/>
                      <a:pt x="3513" y="14607"/>
                    </a:cubicBezTo>
                    <a:cubicBezTo>
                      <a:pt x="3513" y="14607"/>
                      <a:pt x="-4391" y="19979"/>
                      <a:pt x="3513" y="21091"/>
                    </a:cubicBezTo>
                    <a:cubicBezTo>
                      <a:pt x="3513" y="21091"/>
                      <a:pt x="6909" y="25907"/>
                      <a:pt x="10243" y="22140"/>
                    </a:cubicBezTo>
                    <a:lnTo>
                      <a:pt x="29940" y="21585"/>
                    </a:lnTo>
                    <a:cubicBezTo>
                      <a:pt x="29940" y="21585"/>
                      <a:pt x="34447" y="22140"/>
                      <a:pt x="33891" y="18868"/>
                    </a:cubicBezTo>
                    <a:lnTo>
                      <a:pt x="41794" y="18868"/>
                    </a:lnTo>
                    <a:lnTo>
                      <a:pt x="41794" y="36"/>
                    </a:lnTo>
                    <a:cubicBezTo>
                      <a:pt x="41794" y="36"/>
                      <a:pt x="39571" y="-520"/>
                      <a:pt x="38954" y="2753"/>
                    </a:cubicBezTo>
                    <a:cubicBezTo>
                      <a:pt x="38954" y="2753"/>
                      <a:pt x="25432" y="2197"/>
                      <a:pt x="25988" y="651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 450">
                <a:extLst>
                  <a:ext uri="{FF2B5EF4-FFF2-40B4-BE49-F238E27FC236}">
                    <a16:creationId xmlns:a16="http://schemas.microsoft.com/office/drawing/2014/main" id="{6276C066-EBE4-800C-62FF-2287EC5B580D}"/>
                  </a:ext>
                </a:extLst>
              </p:cNvPr>
              <p:cNvSpPr/>
              <p:nvPr/>
            </p:nvSpPr>
            <p:spPr>
              <a:xfrm>
                <a:off x="11050970" y="1140948"/>
                <a:ext cx="38718" cy="15980"/>
              </a:xfrm>
              <a:custGeom>
                <a:avLst/>
                <a:gdLst>
                  <a:gd name="connsiteX0" fmla="*/ 12663 w 38718"/>
                  <a:gd name="connsiteY0" fmla="*/ 9745 h 15980"/>
                  <a:gd name="connsiteX1" fmla="*/ 10069 w 38718"/>
                  <a:gd name="connsiteY1" fmla="*/ 2397 h 15980"/>
                  <a:gd name="connsiteX2" fmla="*/ 30877 w 38718"/>
                  <a:gd name="connsiteY2" fmla="*/ 4064 h 15980"/>
                  <a:gd name="connsiteX3" fmla="*/ 38719 w 38718"/>
                  <a:gd name="connsiteY3" fmla="*/ 2397 h 15980"/>
                  <a:gd name="connsiteX4" fmla="*/ 24394 w 38718"/>
                  <a:gd name="connsiteY4" fmla="*/ 9745 h 15980"/>
                  <a:gd name="connsiteX5" fmla="*/ 15255 w 38718"/>
                  <a:gd name="connsiteY5" fmla="*/ 15981 h 15980"/>
                  <a:gd name="connsiteX6" fmla="*/ 12663 w 38718"/>
                  <a:gd name="connsiteY6" fmla="*/ 9745 h 1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718" h="15980">
                    <a:moveTo>
                      <a:pt x="12663" y="9745"/>
                    </a:moveTo>
                    <a:cubicBezTo>
                      <a:pt x="12663" y="9745"/>
                      <a:pt x="-14011" y="5237"/>
                      <a:pt x="10069" y="2397"/>
                    </a:cubicBezTo>
                    <a:lnTo>
                      <a:pt x="30877" y="4064"/>
                    </a:lnTo>
                    <a:cubicBezTo>
                      <a:pt x="30877" y="4064"/>
                      <a:pt x="38719" y="-3839"/>
                      <a:pt x="38719" y="2397"/>
                    </a:cubicBezTo>
                    <a:cubicBezTo>
                      <a:pt x="38719" y="2397"/>
                      <a:pt x="30877" y="9745"/>
                      <a:pt x="24394" y="9745"/>
                    </a:cubicBezTo>
                    <a:cubicBezTo>
                      <a:pt x="24394" y="9745"/>
                      <a:pt x="19207" y="15981"/>
                      <a:pt x="15255" y="15981"/>
                    </a:cubicBezTo>
                    <a:cubicBezTo>
                      <a:pt x="15255" y="15981"/>
                      <a:pt x="252" y="15425"/>
                      <a:pt x="12663" y="97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 451">
                <a:extLst>
                  <a:ext uri="{FF2B5EF4-FFF2-40B4-BE49-F238E27FC236}">
                    <a16:creationId xmlns:a16="http://schemas.microsoft.com/office/drawing/2014/main" id="{251A0CF3-9A67-7BD0-E822-4D789A81F859}"/>
                  </a:ext>
                </a:extLst>
              </p:cNvPr>
              <p:cNvSpPr/>
              <p:nvPr/>
            </p:nvSpPr>
            <p:spPr>
              <a:xfrm>
                <a:off x="11140125" y="987683"/>
                <a:ext cx="26490" cy="8920"/>
              </a:xfrm>
              <a:custGeom>
                <a:avLst/>
                <a:gdLst>
                  <a:gd name="connsiteX0" fmla="*/ 566 w 26490"/>
                  <a:gd name="connsiteY0" fmla="*/ 7413 h 8920"/>
                  <a:gd name="connsiteX1" fmla="*/ 14582 w 26490"/>
                  <a:gd name="connsiteY1" fmla="*/ 1423 h 8920"/>
                  <a:gd name="connsiteX2" fmla="*/ 26189 w 26490"/>
                  <a:gd name="connsiteY2" fmla="*/ 2041 h 8920"/>
                  <a:gd name="connsiteX3" fmla="*/ 19459 w 26490"/>
                  <a:gd name="connsiteY3" fmla="*/ 6857 h 8920"/>
                  <a:gd name="connsiteX4" fmla="*/ 566 w 26490"/>
                  <a:gd name="connsiteY4" fmla="*/ 7474 h 8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90" h="8920">
                    <a:moveTo>
                      <a:pt x="566" y="7413"/>
                    </a:moveTo>
                    <a:cubicBezTo>
                      <a:pt x="566" y="7413"/>
                      <a:pt x="-4312" y="-985"/>
                      <a:pt x="14582" y="1423"/>
                    </a:cubicBezTo>
                    <a:cubicBezTo>
                      <a:pt x="14582" y="1423"/>
                      <a:pt x="23102" y="-2158"/>
                      <a:pt x="26189" y="2041"/>
                    </a:cubicBezTo>
                    <a:cubicBezTo>
                      <a:pt x="26189" y="2041"/>
                      <a:pt x="28659" y="7413"/>
                      <a:pt x="19459" y="6857"/>
                    </a:cubicBezTo>
                    <a:cubicBezTo>
                      <a:pt x="19459" y="6857"/>
                      <a:pt x="5443" y="11056"/>
                      <a:pt x="566" y="74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 452">
                <a:extLst>
                  <a:ext uri="{FF2B5EF4-FFF2-40B4-BE49-F238E27FC236}">
                    <a16:creationId xmlns:a16="http://schemas.microsoft.com/office/drawing/2014/main" id="{A8D7A952-E675-7217-97EB-0D1D778CFF21}"/>
                  </a:ext>
                </a:extLst>
              </p:cNvPr>
              <p:cNvSpPr/>
              <p:nvPr/>
            </p:nvSpPr>
            <p:spPr>
              <a:xfrm>
                <a:off x="11065120" y="1034550"/>
                <a:ext cx="153246" cy="26821"/>
              </a:xfrm>
              <a:custGeom>
                <a:avLst/>
                <a:gdLst>
                  <a:gd name="connsiteX0" fmla="*/ 58034 w 153246"/>
                  <a:gd name="connsiteY0" fmla="*/ 4878 h 26821"/>
                  <a:gd name="connsiteX1" fmla="*/ 79151 w 153246"/>
                  <a:gd name="connsiteY1" fmla="*/ 10250 h 26821"/>
                  <a:gd name="connsiteX2" fmla="*/ 95267 w 153246"/>
                  <a:gd name="connsiteY2" fmla="*/ 11423 h 26821"/>
                  <a:gd name="connsiteX3" fmla="*/ 117618 w 153246"/>
                  <a:gd name="connsiteY3" fmla="*/ 10805 h 26821"/>
                  <a:gd name="connsiteX4" fmla="*/ 136883 w 153246"/>
                  <a:gd name="connsiteY4" fmla="*/ 14387 h 26821"/>
                  <a:gd name="connsiteX5" fmla="*/ 149293 w 153246"/>
                  <a:gd name="connsiteY5" fmla="*/ 19758 h 26821"/>
                  <a:gd name="connsiteX6" fmla="*/ 131264 w 153246"/>
                  <a:gd name="connsiteY6" fmla="*/ 22784 h 26821"/>
                  <a:gd name="connsiteX7" fmla="*/ 64209 w 153246"/>
                  <a:gd name="connsiteY7" fmla="*/ 25192 h 26821"/>
                  <a:gd name="connsiteX8" fmla="*/ 52416 w 153246"/>
                  <a:gd name="connsiteY8" fmla="*/ 20376 h 26821"/>
                  <a:gd name="connsiteX9" fmla="*/ 32534 w 153246"/>
                  <a:gd name="connsiteY9" fmla="*/ 19203 h 26821"/>
                  <a:gd name="connsiteX10" fmla="*/ 20741 w 153246"/>
                  <a:gd name="connsiteY10" fmla="*/ 15004 h 26821"/>
                  <a:gd name="connsiteX11" fmla="*/ 4564 w 153246"/>
                  <a:gd name="connsiteY11" fmla="*/ 13213 h 26821"/>
                  <a:gd name="connsiteX12" fmla="*/ 9503 w 153246"/>
                  <a:gd name="connsiteY12" fmla="*/ 0 h 26821"/>
                  <a:gd name="connsiteX13" fmla="*/ 18827 w 153246"/>
                  <a:gd name="connsiteY13" fmla="*/ 4816 h 26821"/>
                  <a:gd name="connsiteX14" fmla="*/ 28767 w 153246"/>
                  <a:gd name="connsiteY14" fmla="*/ 7224 h 26821"/>
                  <a:gd name="connsiteX15" fmla="*/ 42413 w 153246"/>
                  <a:gd name="connsiteY15" fmla="*/ 1235 h 26821"/>
                  <a:gd name="connsiteX16" fmla="*/ 57911 w 153246"/>
                  <a:gd name="connsiteY16" fmla="*/ 4816 h 2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246" h="26821">
                    <a:moveTo>
                      <a:pt x="58034" y="4878"/>
                    </a:moveTo>
                    <a:cubicBezTo>
                      <a:pt x="58034" y="4878"/>
                      <a:pt x="79151" y="4260"/>
                      <a:pt x="79151" y="10250"/>
                    </a:cubicBezTo>
                    <a:lnTo>
                      <a:pt x="95267" y="11423"/>
                    </a:lnTo>
                    <a:cubicBezTo>
                      <a:pt x="95267" y="11423"/>
                      <a:pt x="111444" y="4260"/>
                      <a:pt x="117618" y="10805"/>
                    </a:cubicBezTo>
                    <a:cubicBezTo>
                      <a:pt x="117618" y="10805"/>
                      <a:pt x="137500" y="11423"/>
                      <a:pt x="136883" y="14387"/>
                    </a:cubicBezTo>
                    <a:cubicBezTo>
                      <a:pt x="136883" y="14387"/>
                      <a:pt x="162939" y="13769"/>
                      <a:pt x="149293" y="19758"/>
                    </a:cubicBezTo>
                    <a:cubicBezTo>
                      <a:pt x="149293" y="19758"/>
                      <a:pt x="144354" y="23957"/>
                      <a:pt x="131264" y="22784"/>
                    </a:cubicBezTo>
                    <a:cubicBezTo>
                      <a:pt x="131264" y="22784"/>
                      <a:pt x="116384" y="29946"/>
                      <a:pt x="64209" y="25192"/>
                    </a:cubicBezTo>
                    <a:cubicBezTo>
                      <a:pt x="64209" y="25192"/>
                      <a:pt x="53033" y="23401"/>
                      <a:pt x="52416" y="20376"/>
                    </a:cubicBezTo>
                    <a:cubicBezTo>
                      <a:pt x="52416" y="20376"/>
                      <a:pt x="36918" y="23401"/>
                      <a:pt x="32534" y="19203"/>
                    </a:cubicBezTo>
                    <a:cubicBezTo>
                      <a:pt x="32534" y="19203"/>
                      <a:pt x="23211" y="19203"/>
                      <a:pt x="20741" y="15004"/>
                    </a:cubicBezTo>
                    <a:cubicBezTo>
                      <a:pt x="20741" y="15004"/>
                      <a:pt x="4564" y="16795"/>
                      <a:pt x="4564" y="13213"/>
                    </a:cubicBezTo>
                    <a:cubicBezTo>
                      <a:pt x="4564" y="13213"/>
                      <a:pt x="-8464" y="11423"/>
                      <a:pt x="9503" y="0"/>
                    </a:cubicBezTo>
                    <a:cubicBezTo>
                      <a:pt x="9503" y="0"/>
                      <a:pt x="34325" y="1173"/>
                      <a:pt x="18827" y="4816"/>
                    </a:cubicBezTo>
                    <a:lnTo>
                      <a:pt x="28767" y="7224"/>
                    </a:lnTo>
                    <a:cubicBezTo>
                      <a:pt x="28767" y="7224"/>
                      <a:pt x="39326" y="9015"/>
                      <a:pt x="42413" y="1235"/>
                    </a:cubicBezTo>
                    <a:cubicBezTo>
                      <a:pt x="42413" y="1235"/>
                      <a:pt x="44883" y="-2964"/>
                      <a:pt x="57911" y="48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 453">
                <a:extLst>
                  <a:ext uri="{FF2B5EF4-FFF2-40B4-BE49-F238E27FC236}">
                    <a16:creationId xmlns:a16="http://schemas.microsoft.com/office/drawing/2014/main" id="{4A822301-B2A1-E550-AD35-671016DCA824}"/>
                  </a:ext>
                </a:extLst>
              </p:cNvPr>
              <p:cNvSpPr/>
              <p:nvPr/>
            </p:nvSpPr>
            <p:spPr>
              <a:xfrm>
                <a:off x="10852537" y="1099737"/>
                <a:ext cx="25555" cy="7611"/>
              </a:xfrm>
              <a:custGeom>
                <a:avLst/>
                <a:gdLst>
                  <a:gd name="connsiteX0" fmla="*/ 793 w 25555"/>
                  <a:gd name="connsiteY0" fmla="*/ 6437 h 7611"/>
                  <a:gd name="connsiteX1" fmla="*/ 24626 w 25555"/>
                  <a:gd name="connsiteY1" fmla="*/ 510 h 7611"/>
                  <a:gd name="connsiteX2" fmla="*/ 793 w 25555"/>
                  <a:gd name="connsiteY2" fmla="*/ 6437 h 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555" h="7611">
                    <a:moveTo>
                      <a:pt x="793" y="6437"/>
                    </a:moveTo>
                    <a:cubicBezTo>
                      <a:pt x="793" y="6437"/>
                      <a:pt x="-6740" y="-2145"/>
                      <a:pt x="24626" y="510"/>
                    </a:cubicBezTo>
                    <a:cubicBezTo>
                      <a:pt x="24626" y="510"/>
                      <a:pt x="32777" y="11068"/>
                      <a:pt x="793" y="64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 454">
                <a:extLst>
                  <a:ext uri="{FF2B5EF4-FFF2-40B4-BE49-F238E27FC236}">
                    <a16:creationId xmlns:a16="http://schemas.microsoft.com/office/drawing/2014/main" id="{5CFB10B0-9B5F-6217-8682-AAB7C4D2C326}"/>
                  </a:ext>
                </a:extLst>
              </p:cNvPr>
              <p:cNvSpPr/>
              <p:nvPr/>
            </p:nvSpPr>
            <p:spPr>
              <a:xfrm>
                <a:off x="10863724" y="1074127"/>
                <a:ext cx="38677" cy="13506"/>
              </a:xfrm>
              <a:custGeom>
                <a:avLst/>
                <a:gdLst>
                  <a:gd name="connsiteX0" fmla="*/ 6894 w 38677"/>
                  <a:gd name="connsiteY0" fmla="*/ 10252 h 13506"/>
                  <a:gd name="connsiteX1" fmla="*/ 11464 w 38677"/>
                  <a:gd name="connsiteY1" fmla="*/ 2040 h 13506"/>
                  <a:gd name="connsiteX2" fmla="*/ 34247 w 38677"/>
                  <a:gd name="connsiteY2" fmla="*/ 2595 h 13506"/>
                  <a:gd name="connsiteX3" fmla="*/ 37520 w 38677"/>
                  <a:gd name="connsiteY3" fmla="*/ 6423 h 13506"/>
                  <a:gd name="connsiteX4" fmla="*/ 21898 w 38677"/>
                  <a:gd name="connsiteY4" fmla="*/ 11363 h 13506"/>
                  <a:gd name="connsiteX5" fmla="*/ 6894 w 38677"/>
                  <a:gd name="connsiteY5" fmla="*/ 10252 h 1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77" h="13506">
                    <a:moveTo>
                      <a:pt x="6894" y="10252"/>
                    </a:moveTo>
                    <a:cubicBezTo>
                      <a:pt x="6894" y="10252"/>
                      <a:pt x="-11321" y="5868"/>
                      <a:pt x="11464" y="2040"/>
                    </a:cubicBezTo>
                    <a:cubicBezTo>
                      <a:pt x="11464" y="2040"/>
                      <a:pt x="27764" y="-2900"/>
                      <a:pt x="34247" y="2595"/>
                    </a:cubicBezTo>
                    <a:cubicBezTo>
                      <a:pt x="34247" y="2595"/>
                      <a:pt x="41410" y="5868"/>
                      <a:pt x="37520" y="6423"/>
                    </a:cubicBezTo>
                    <a:cubicBezTo>
                      <a:pt x="37520" y="6423"/>
                      <a:pt x="32333" y="13586"/>
                      <a:pt x="21898" y="11363"/>
                    </a:cubicBezTo>
                    <a:cubicBezTo>
                      <a:pt x="21898" y="11363"/>
                      <a:pt x="16033" y="16858"/>
                      <a:pt x="6894" y="102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C8D7DEDF-7EC6-8D97-CEDB-767BF4D16673}"/>
                  </a:ext>
                </a:extLst>
              </p:cNvPr>
              <p:cNvSpPr/>
              <p:nvPr/>
            </p:nvSpPr>
            <p:spPr>
              <a:xfrm>
                <a:off x="10878258" y="1090985"/>
                <a:ext cx="98611" cy="23255"/>
              </a:xfrm>
              <a:custGeom>
                <a:avLst/>
                <a:gdLst>
                  <a:gd name="connsiteX0" fmla="*/ 7179 w 98611"/>
                  <a:gd name="connsiteY0" fmla="*/ 9509 h 23255"/>
                  <a:gd name="connsiteX1" fmla="*/ 20454 w 98611"/>
                  <a:gd name="connsiteY1" fmla="*/ 0 h 23255"/>
                  <a:gd name="connsiteX2" fmla="*/ 67442 w 98611"/>
                  <a:gd name="connsiteY2" fmla="*/ 2778 h 23255"/>
                  <a:gd name="connsiteX3" fmla="*/ 97573 w 98611"/>
                  <a:gd name="connsiteY3" fmla="*/ 16795 h 23255"/>
                  <a:gd name="connsiteX4" fmla="*/ 74666 w 98611"/>
                  <a:gd name="connsiteY4" fmla="*/ 20746 h 23255"/>
                  <a:gd name="connsiteX5" fmla="*/ 67442 w 98611"/>
                  <a:gd name="connsiteY5" fmla="*/ 21302 h 23255"/>
                  <a:gd name="connsiteX6" fmla="*/ 57193 w 98611"/>
                  <a:gd name="connsiteY6" fmla="*/ 20191 h 23255"/>
                  <a:gd name="connsiteX7" fmla="*/ 31877 w 98611"/>
                  <a:gd name="connsiteY7" fmla="*/ 17412 h 23255"/>
                  <a:gd name="connsiteX8" fmla="*/ 15020 w 98611"/>
                  <a:gd name="connsiteY8" fmla="*/ 15745 h 23255"/>
                  <a:gd name="connsiteX9" fmla="*/ 7179 w 98611"/>
                  <a:gd name="connsiteY9" fmla="*/ 9570 h 2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611" h="23255">
                    <a:moveTo>
                      <a:pt x="7179" y="9509"/>
                    </a:moveTo>
                    <a:cubicBezTo>
                      <a:pt x="7179" y="9509"/>
                      <a:pt x="11995" y="2778"/>
                      <a:pt x="20454" y="0"/>
                    </a:cubicBezTo>
                    <a:cubicBezTo>
                      <a:pt x="20454" y="0"/>
                      <a:pt x="67442" y="0"/>
                      <a:pt x="67442" y="2778"/>
                    </a:cubicBezTo>
                    <a:cubicBezTo>
                      <a:pt x="67442" y="2778"/>
                      <a:pt x="93930" y="6730"/>
                      <a:pt x="97573" y="16795"/>
                    </a:cubicBezTo>
                    <a:cubicBezTo>
                      <a:pt x="97573" y="16795"/>
                      <a:pt x="106032" y="24081"/>
                      <a:pt x="74666" y="20746"/>
                    </a:cubicBezTo>
                    <a:cubicBezTo>
                      <a:pt x="74666" y="20746"/>
                      <a:pt x="69850" y="15683"/>
                      <a:pt x="67442" y="21302"/>
                    </a:cubicBezTo>
                    <a:cubicBezTo>
                      <a:pt x="67442" y="21302"/>
                      <a:pt x="61391" y="26365"/>
                      <a:pt x="57193" y="20191"/>
                    </a:cubicBezTo>
                    <a:cubicBezTo>
                      <a:pt x="57193" y="20191"/>
                      <a:pt x="38546" y="22969"/>
                      <a:pt x="31877" y="17412"/>
                    </a:cubicBezTo>
                    <a:cubicBezTo>
                      <a:pt x="31877" y="17412"/>
                      <a:pt x="15638" y="18523"/>
                      <a:pt x="15020" y="15745"/>
                    </a:cubicBezTo>
                    <a:cubicBezTo>
                      <a:pt x="15020" y="15745"/>
                      <a:pt x="-12703" y="16856"/>
                      <a:pt x="7179" y="957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 456">
                <a:extLst>
                  <a:ext uri="{FF2B5EF4-FFF2-40B4-BE49-F238E27FC236}">
                    <a16:creationId xmlns:a16="http://schemas.microsoft.com/office/drawing/2014/main" id="{1AE15CC0-0624-C6B4-53D2-83FB9C508F89}"/>
                  </a:ext>
                </a:extLst>
              </p:cNvPr>
              <p:cNvSpPr/>
              <p:nvPr/>
            </p:nvSpPr>
            <p:spPr>
              <a:xfrm>
                <a:off x="10714458" y="1077772"/>
                <a:ext cx="23302" cy="13151"/>
              </a:xfrm>
              <a:custGeom>
                <a:avLst/>
                <a:gdLst>
                  <a:gd name="connsiteX0" fmla="*/ 7 w 23302"/>
                  <a:gd name="connsiteY0" fmla="*/ 4075 h 13151"/>
                  <a:gd name="connsiteX1" fmla="*/ 8034 w 23302"/>
                  <a:gd name="connsiteY1" fmla="*/ 0 h 13151"/>
                  <a:gd name="connsiteX2" fmla="*/ 9207 w 23302"/>
                  <a:gd name="connsiteY2" fmla="*/ 2532 h 13151"/>
                  <a:gd name="connsiteX3" fmla="*/ 22976 w 23302"/>
                  <a:gd name="connsiteY3" fmla="*/ 13152 h 13151"/>
                  <a:gd name="connsiteX4" fmla="*/ 8095 w 23302"/>
                  <a:gd name="connsiteY4" fmla="*/ 6051 h 13151"/>
                  <a:gd name="connsiteX5" fmla="*/ 69 w 23302"/>
                  <a:gd name="connsiteY5" fmla="*/ 4013 h 1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02" h="13151">
                    <a:moveTo>
                      <a:pt x="7" y="4075"/>
                    </a:moveTo>
                    <a:cubicBezTo>
                      <a:pt x="7" y="4075"/>
                      <a:pt x="-548" y="0"/>
                      <a:pt x="8034" y="0"/>
                    </a:cubicBezTo>
                    <a:lnTo>
                      <a:pt x="9207" y="2532"/>
                    </a:lnTo>
                    <a:cubicBezTo>
                      <a:pt x="9207" y="2532"/>
                      <a:pt x="25816" y="7101"/>
                      <a:pt x="22976" y="13152"/>
                    </a:cubicBezTo>
                    <a:cubicBezTo>
                      <a:pt x="22976" y="13152"/>
                      <a:pt x="7478" y="9632"/>
                      <a:pt x="8095" y="6051"/>
                    </a:cubicBezTo>
                    <a:cubicBezTo>
                      <a:pt x="8095" y="6051"/>
                      <a:pt x="4083" y="4013"/>
                      <a:pt x="69" y="40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 457">
                <a:extLst>
                  <a:ext uri="{FF2B5EF4-FFF2-40B4-BE49-F238E27FC236}">
                    <a16:creationId xmlns:a16="http://schemas.microsoft.com/office/drawing/2014/main" id="{27EC17BE-6503-1A47-09B0-BC9FBFD5E647}"/>
                  </a:ext>
                </a:extLst>
              </p:cNvPr>
              <p:cNvSpPr/>
              <p:nvPr/>
            </p:nvSpPr>
            <p:spPr>
              <a:xfrm>
                <a:off x="10712586" y="1026704"/>
                <a:ext cx="20048" cy="10337"/>
              </a:xfrm>
              <a:custGeom>
                <a:avLst/>
                <a:gdLst>
                  <a:gd name="connsiteX0" fmla="*/ 4226 w 20048"/>
                  <a:gd name="connsiteY0" fmla="*/ 3895 h 10337"/>
                  <a:gd name="connsiteX1" fmla="*/ 11203 w 20048"/>
                  <a:gd name="connsiteY1" fmla="*/ 499 h 10337"/>
                  <a:gd name="connsiteX2" fmla="*/ 15649 w 20048"/>
                  <a:gd name="connsiteY2" fmla="*/ 6427 h 10337"/>
                  <a:gd name="connsiteX3" fmla="*/ 4226 w 20048"/>
                  <a:gd name="connsiteY3" fmla="*/ 10255 h 10337"/>
                  <a:gd name="connsiteX4" fmla="*/ 4226 w 20048"/>
                  <a:gd name="connsiteY4" fmla="*/ 3895 h 10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48" h="10337">
                    <a:moveTo>
                      <a:pt x="4226" y="3895"/>
                    </a:moveTo>
                    <a:cubicBezTo>
                      <a:pt x="4226" y="3895"/>
                      <a:pt x="5523" y="-1662"/>
                      <a:pt x="11203" y="499"/>
                    </a:cubicBezTo>
                    <a:cubicBezTo>
                      <a:pt x="11203" y="499"/>
                      <a:pt x="27689" y="3031"/>
                      <a:pt x="15649" y="6427"/>
                    </a:cubicBezTo>
                    <a:cubicBezTo>
                      <a:pt x="15649" y="6427"/>
                      <a:pt x="19477" y="10687"/>
                      <a:pt x="4226" y="10255"/>
                    </a:cubicBezTo>
                    <a:cubicBezTo>
                      <a:pt x="4226" y="10255"/>
                      <a:pt x="-5283" y="11551"/>
                      <a:pt x="4226" y="389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 458">
                <a:extLst>
                  <a:ext uri="{FF2B5EF4-FFF2-40B4-BE49-F238E27FC236}">
                    <a16:creationId xmlns:a16="http://schemas.microsoft.com/office/drawing/2014/main" id="{3B501067-303E-1C25-986B-16C84433A524}"/>
                  </a:ext>
                </a:extLst>
              </p:cNvPr>
              <p:cNvSpPr/>
              <p:nvPr/>
            </p:nvSpPr>
            <p:spPr>
              <a:xfrm>
                <a:off x="10759544" y="1009596"/>
                <a:ext cx="274961" cy="55743"/>
              </a:xfrm>
              <a:custGeom>
                <a:avLst/>
                <a:gdLst>
                  <a:gd name="connsiteX0" fmla="*/ 201283 w 274961"/>
                  <a:gd name="connsiteY0" fmla="*/ 41811 h 55743"/>
                  <a:gd name="connsiteX1" fmla="*/ 193256 w 274961"/>
                  <a:gd name="connsiteY1" fmla="*/ 41194 h 55743"/>
                  <a:gd name="connsiteX2" fmla="*/ 174116 w 274961"/>
                  <a:gd name="connsiteY2" fmla="*/ 32796 h 55743"/>
                  <a:gd name="connsiteX3" fmla="*/ 171028 w 274961"/>
                  <a:gd name="connsiteY3" fmla="*/ 22608 h 55743"/>
                  <a:gd name="connsiteX4" fmla="*/ 182760 w 274961"/>
                  <a:gd name="connsiteY4" fmla="*/ 18410 h 55743"/>
                  <a:gd name="connsiteX5" fmla="*/ 203135 w 274961"/>
                  <a:gd name="connsiteY5" fmla="*/ 18410 h 55743"/>
                  <a:gd name="connsiteX6" fmla="*/ 192022 w 274961"/>
                  <a:gd name="connsiteY6" fmla="*/ 23226 h 55743"/>
                  <a:gd name="connsiteX7" fmla="*/ 197579 w 274961"/>
                  <a:gd name="connsiteY7" fmla="*/ 35822 h 55743"/>
                  <a:gd name="connsiteX8" fmla="*/ 201283 w 274961"/>
                  <a:gd name="connsiteY8" fmla="*/ 41811 h 55743"/>
                  <a:gd name="connsiteX9" fmla="*/ 260558 w 274961"/>
                  <a:gd name="connsiteY9" fmla="*/ 19645 h 55743"/>
                  <a:gd name="connsiteX10" fmla="*/ 243269 w 274961"/>
                  <a:gd name="connsiteY10" fmla="*/ 19027 h 55743"/>
                  <a:gd name="connsiteX11" fmla="*/ 226599 w 274961"/>
                  <a:gd name="connsiteY11" fmla="*/ 13656 h 55743"/>
                  <a:gd name="connsiteX12" fmla="*/ 214250 w 274961"/>
                  <a:gd name="connsiteY12" fmla="*/ 16064 h 55743"/>
                  <a:gd name="connsiteX13" fmla="*/ 198813 w 274961"/>
                  <a:gd name="connsiteY13" fmla="*/ 15446 h 55743"/>
                  <a:gd name="connsiteX14" fmla="*/ 182143 w 274961"/>
                  <a:gd name="connsiteY14" fmla="*/ 13656 h 55743"/>
                  <a:gd name="connsiteX15" fmla="*/ 172263 w 274961"/>
                  <a:gd name="connsiteY15" fmla="*/ 8284 h 55743"/>
                  <a:gd name="connsiteX16" fmla="*/ 160532 w 274961"/>
                  <a:gd name="connsiteY16" fmla="*/ 6493 h 55743"/>
                  <a:gd name="connsiteX17" fmla="*/ 153122 w 274961"/>
                  <a:gd name="connsiteY17" fmla="*/ 6493 h 55743"/>
                  <a:gd name="connsiteX18" fmla="*/ 133981 w 274961"/>
                  <a:gd name="connsiteY18" fmla="*/ 22053 h 55743"/>
                  <a:gd name="connsiteX19" fmla="*/ 116693 w 274961"/>
                  <a:gd name="connsiteY19" fmla="*/ 19027 h 55743"/>
                  <a:gd name="connsiteX20" fmla="*/ 103109 w 274961"/>
                  <a:gd name="connsiteY20" fmla="*/ 13656 h 55743"/>
                  <a:gd name="connsiteX21" fmla="*/ 67297 w 274961"/>
                  <a:gd name="connsiteY21" fmla="*/ 1677 h 55743"/>
                  <a:gd name="connsiteX22" fmla="*/ 49391 w 274961"/>
                  <a:gd name="connsiteY22" fmla="*/ 7666 h 55743"/>
                  <a:gd name="connsiteX23" fmla="*/ 46921 w 274961"/>
                  <a:gd name="connsiteY23" fmla="*/ 7049 h 55743"/>
                  <a:gd name="connsiteX24" fmla="*/ 38894 w 274961"/>
                  <a:gd name="connsiteY24" fmla="*/ 7049 h 55743"/>
                  <a:gd name="connsiteX25" fmla="*/ 20988 w 274961"/>
                  <a:gd name="connsiteY25" fmla="*/ 14211 h 55743"/>
                  <a:gd name="connsiteX26" fmla="*/ 11109 w 274961"/>
                  <a:gd name="connsiteY26" fmla="*/ 23226 h 55743"/>
                  <a:gd name="connsiteX27" fmla="*/ 7405 w 274961"/>
                  <a:gd name="connsiteY27" fmla="*/ 31623 h 55743"/>
                  <a:gd name="connsiteX28" fmla="*/ 3083 w 274961"/>
                  <a:gd name="connsiteY28" fmla="*/ 35204 h 55743"/>
                  <a:gd name="connsiteX29" fmla="*/ 25311 w 274961"/>
                  <a:gd name="connsiteY29" fmla="*/ 41811 h 55743"/>
                  <a:gd name="connsiteX30" fmla="*/ 67297 w 274961"/>
                  <a:gd name="connsiteY30" fmla="*/ 53790 h 55743"/>
                  <a:gd name="connsiteX31" fmla="*/ 84586 w 274961"/>
                  <a:gd name="connsiteY31" fmla="*/ 43602 h 55743"/>
                  <a:gd name="connsiteX32" fmla="*/ 98169 w 274961"/>
                  <a:gd name="connsiteY32" fmla="*/ 42984 h 55743"/>
                  <a:gd name="connsiteX33" fmla="*/ 142009 w 274961"/>
                  <a:gd name="connsiteY33" fmla="*/ 44775 h 55743"/>
                  <a:gd name="connsiteX34" fmla="*/ 167324 w 274961"/>
                  <a:gd name="connsiteY34" fmla="*/ 45948 h 55743"/>
                  <a:gd name="connsiteX35" fmla="*/ 175350 w 274961"/>
                  <a:gd name="connsiteY35" fmla="*/ 45948 h 55743"/>
                  <a:gd name="connsiteX36" fmla="*/ 195109 w 274961"/>
                  <a:gd name="connsiteY36" fmla="*/ 47739 h 55743"/>
                  <a:gd name="connsiteX37" fmla="*/ 222277 w 274961"/>
                  <a:gd name="connsiteY37" fmla="*/ 44157 h 55743"/>
                  <a:gd name="connsiteX38" fmla="*/ 227216 w 274961"/>
                  <a:gd name="connsiteY38" fmla="*/ 41749 h 55743"/>
                  <a:gd name="connsiteX39" fmla="*/ 250062 w 274961"/>
                  <a:gd name="connsiteY39" fmla="*/ 38168 h 55743"/>
                  <a:gd name="connsiteX40" fmla="*/ 255001 w 274961"/>
                  <a:gd name="connsiteY40" fmla="*/ 32179 h 55743"/>
                  <a:gd name="connsiteX41" fmla="*/ 258088 w 274961"/>
                  <a:gd name="connsiteY41" fmla="*/ 28598 h 55743"/>
                  <a:gd name="connsiteX42" fmla="*/ 271055 w 274961"/>
                  <a:gd name="connsiteY42" fmla="*/ 25017 h 55743"/>
                  <a:gd name="connsiteX43" fmla="*/ 260558 w 274961"/>
                  <a:gd name="connsiteY43" fmla="*/ 19645 h 5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74961" h="55743">
                    <a:moveTo>
                      <a:pt x="201283" y="41811"/>
                    </a:moveTo>
                    <a:lnTo>
                      <a:pt x="193256" y="41194"/>
                    </a:lnTo>
                    <a:cubicBezTo>
                      <a:pt x="193256" y="41194"/>
                      <a:pt x="180290" y="32179"/>
                      <a:pt x="174116" y="32796"/>
                    </a:cubicBezTo>
                    <a:lnTo>
                      <a:pt x="171028" y="22608"/>
                    </a:lnTo>
                    <a:cubicBezTo>
                      <a:pt x="171028" y="22608"/>
                      <a:pt x="180907" y="22608"/>
                      <a:pt x="182760" y="18410"/>
                    </a:cubicBezTo>
                    <a:lnTo>
                      <a:pt x="203135" y="18410"/>
                    </a:lnTo>
                    <a:cubicBezTo>
                      <a:pt x="203135" y="18410"/>
                      <a:pt x="208075" y="25017"/>
                      <a:pt x="192022" y="23226"/>
                    </a:cubicBezTo>
                    <a:cubicBezTo>
                      <a:pt x="192022" y="23226"/>
                      <a:pt x="180290" y="34031"/>
                      <a:pt x="197579" y="35822"/>
                    </a:cubicBezTo>
                    <a:cubicBezTo>
                      <a:pt x="197579" y="35822"/>
                      <a:pt x="226599" y="38230"/>
                      <a:pt x="201283" y="41811"/>
                    </a:cubicBezTo>
                    <a:close/>
                    <a:moveTo>
                      <a:pt x="260558" y="19645"/>
                    </a:moveTo>
                    <a:cubicBezTo>
                      <a:pt x="260558" y="13038"/>
                      <a:pt x="243269" y="19027"/>
                      <a:pt x="243269" y="19027"/>
                    </a:cubicBezTo>
                    <a:cubicBezTo>
                      <a:pt x="243269" y="14211"/>
                      <a:pt x="226599" y="13656"/>
                      <a:pt x="226599" y="13656"/>
                    </a:cubicBezTo>
                    <a:cubicBezTo>
                      <a:pt x="218572" y="10630"/>
                      <a:pt x="214250" y="16064"/>
                      <a:pt x="214250" y="16064"/>
                    </a:cubicBezTo>
                    <a:lnTo>
                      <a:pt x="198813" y="15446"/>
                    </a:lnTo>
                    <a:cubicBezTo>
                      <a:pt x="198813" y="12421"/>
                      <a:pt x="182143" y="13656"/>
                      <a:pt x="182143" y="13656"/>
                    </a:cubicBezTo>
                    <a:cubicBezTo>
                      <a:pt x="182143" y="10630"/>
                      <a:pt x="172263" y="8284"/>
                      <a:pt x="172263" y="8284"/>
                    </a:cubicBezTo>
                    <a:cubicBezTo>
                      <a:pt x="171028" y="5258"/>
                      <a:pt x="160532" y="6493"/>
                      <a:pt x="160532" y="6493"/>
                    </a:cubicBezTo>
                    <a:cubicBezTo>
                      <a:pt x="156827" y="-669"/>
                      <a:pt x="153122" y="6493"/>
                      <a:pt x="153122" y="6493"/>
                    </a:cubicBezTo>
                    <a:cubicBezTo>
                      <a:pt x="120398" y="4703"/>
                      <a:pt x="133981" y="22053"/>
                      <a:pt x="133981" y="22053"/>
                    </a:cubicBezTo>
                    <a:cubicBezTo>
                      <a:pt x="117928" y="22670"/>
                      <a:pt x="116693" y="19027"/>
                      <a:pt x="116693" y="19027"/>
                    </a:cubicBezTo>
                    <a:cubicBezTo>
                      <a:pt x="124102" y="13038"/>
                      <a:pt x="103109" y="13656"/>
                      <a:pt x="103109" y="13656"/>
                    </a:cubicBezTo>
                    <a:cubicBezTo>
                      <a:pt x="98169" y="10074"/>
                      <a:pt x="67297" y="1677"/>
                      <a:pt x="67297" y="1677"/>
                    </a:cubicBezTo>
                    <a:cubicBezTo>
                      <a:pt x="49391" y="-4312"/>
                      <a:pt x="49391" y="7666"/>
                      <a:pt x="49391" y="7666"/>
                    </a:cubicBezTo>
                    <a:lnTo>
                      <a:pt x="46921" y="7049"/>
                    </a:lnTo>
                    <a:cubicBezTo>
                      <a:pt x="43217" y="2233"/>
                      <a:pt x="38894" y="7049"/>
                      <a:pt x="38894" y="7049"/>
                    </a:cubicBezTo>
                    <a:cubicBezTo>
                      <a:pt x="17901" y="4641"/>
                      <a:pt x="20988" y="14211"/>
                      <a:pt x="20988" y="14211"/>
                    </a:cubicBezTo>
                    <a:cubicBezTo>
                      <a:pt x="-4944" y="12421"/>
                      <a:pt x="11109" y="23226"/>
                      <a:pt x="11109" y="23226"/>
                    </a:cubicBezTo>
                    <a:cubicBezTo>
                      <a:pt x="22841" y="31623"/>
                      <a:pt x="7405" y="31623"/>
                      <a:pt x="7405" y="31623"/>
                    </a:cubicBezTo>
                    <a:cubicBezTo>
                      <a:pt x="-6179" y="28042"/>
                      <a:pt x="3083" y="35204"/>
                      <a:pt x="3083" y="35204"/>
                    </a:cubicBezTo>
                    <a:cubicBezTo>
                      <a:pt x="9875" y="41811"/>
                      <a:pt x="25311" y="41811"/>
                      <a:pt x="25311" y="41811"/>
                    </a:cubicBezTo>
                    <a:cubicBezTo>
                      <a:pt x="35190" y="51999"/>
                      <a:pt x="67297" y="53790"/>
                      <a:pt x="67297" y="53790"/>
                    </a:cubicBezTo>
                    <a:cubicBezTo>
                      <a:pt x="79028" y="61570"/>
                      <a:pt x="84586" y="43602"/>
                      <a:pt x="84586" y="43602"/>
                    </a:cubicBezTo>
                    <a:lnTo>
                      <a:pt x="98169" y="42984"/>
                    </a:lnTo>
                    <a:cubicBezTo>
                      <a:pt x="100639" y="55580"/>
                      <a:pt x="142009" y="44775"/>
                      <a:pt x="142009" y="44775"/>
                    </a:cubicBezTo>
                    <a:lnTo>
                      <a:pt x="167324" y="45948"/>
                    </a:lnTo>
                    <a:cubicBezTo>
                      <a:pt x="171028" y="52555"/>
                      <a:pt x="175350" y="45948"/>
                      <a:pt x="175350" y="45948"/>
                    </a:cubicBezTo>
                    <a:cubicBezTo>
                      <a:pt x="181525" y="50764"/>
                      <a:pt x="195109" y="47739"/>
                      <a:pt x="195109" y="47739"/>
                    </a:cubicBezTo>
                    <a:cubicBezTo>
                      <a:pt x="210545" y="48912"/>
                      <a:pt x="222277" y="44157"/>
                      <a:pt x="222277" y="44157"/>
                    </a:cubicBezTo>
                    <a:lnTo>
                      <a:pt x="227216" y="41749"/>
                    </a:lnTo>
                    <a:cubicBezTo>
                      <a:pt x="245739" y="42923"/>
                      <a:pt x="250062" y="38168"/>
                      <a:pt x="250062" y="38168"/>
                    </a:cubicBezTo>
                    <a:cubicBezTo>
                      <a:pt x="266733" y="38168"/>
                      <a:pt x="255001" y="32179"/>
                      <a:pt x="255001" y="32179"/>
                    </a:cubicBezTo>
                    <a:lnTo>
                      <a:pt x="258088" y="28598"/>
                    </a:lnTo>
                    <a:cubicBezTo>
                      <a:pt x="263028" y="28598"/>
                      <a:pt x="271055" y="25017"/>
                      <a:pt x="271055" y="25017"/>
                    </a:cubicBezTo>
                    <a:cubicBezTo>
                      <a:pt x="284022" y="23226"/>
                      <a:pt x="260558" y="19645"/>
                      <a:pt x="260558" y="196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 459">
                <a:extLst>
                  <a:ext uri="{FF2B5EF4-FFF2-40B4-BE49-F238E27FC236}">
                    <a16:creationId xmlns:a16="http://schemas.microsoft.com/office/drawing/2014/main" id="{1F6CDE0B-4BF6-DC21-F4E5-66B2CB54F21D}"/>
                  </a:ext>
                </a:extLst>
              </p:cNvPr>
              <p:cNvSpPr/>
              <p:nvPr/>
            </p:nvSpPr>
            <p:spPr>
              <a:xfrm>
                <a:off x="10306789" y="1088150"/>
                <a:ext cx="209104" cy="65521"/>
              </a:xfrm>
              <a:custGeom>
                <a:avLst/>
                <a:gdLst>
                  <a:gd name="connsiteX0" fmla="*/ 173416 w 209104"/>
                  <a:gd name="connsiteY0" fmla="*/ 45007 h 65521"/>
                  <a:gd name="connsiteX1" fmla="*/ 162241 w 209104"/>
                  <a:gd name="connsiteY1" fmla="*/ 43710 h 65521"/>
                  <a:gd name="connsiteX2" fmla="*/ 171564 w 209104"/>
                  <a:gd name="connsiteY2" fmla="*/ 41796 h 65521"/>
                  <a:gd name="connsiteX3" fmla="*/ 180270 w 209104"/>
                  <a:gd name="connsiteY3" fmla="*/ 39882 h 65521"/>
                  <a:gd name="connsiteX4" fmla="*/ 173478 w 209104"/>
                  <a:gd name="connsiteY4" fmla="*/ 45007 h 65521"/>
                  <a:gd name="connsiteX5" fmla="*/ 171564 w 209104"/>
                  <a:gd name="connsiteY5" fmla="*/ 33460 h 65521"/>
                  <a:gd name="connsiteX6" fmla="*/ 188297 w 209104"/>
                  <a:gd name="connsiteY6" fmla="*/ 30867 h 65521"/>
                  <a:gd name="connsiteX7" fmla="*/ 187062 w 209104"/>
                  <a:gd name="connsiteY7" fmla="*/ 36671 h 65521"/>
                  <a:gd name="connsiteX8" fmla="*/ 165390 w 209104"/>
                  <a:gd name="connsiteY8" fmla="*/ 35374 h 65521"/>
                  <a:gd name="connsiteX9" fmla="*/ 171564 w 209104"/>
                  <a:gd name="connsiteY9" fmla="*/ 33460 h 65521"/>
                  <a:gd name="connsiteX10" fmla="*/ 148657 w 209104"/>
                  <a:gd name="connsiteY10" fmla="*/ 43092 h 65521"/>
                  <a:gd name="connsiteX11" fmla="*/ 151744 w 209104"/>
                  <a:gd name="connsiteY11" fmla="*/ 38585 h 65521"/>
                  <a:gd name="connsiteX12" fmla="*/ 159832 w 209104"/>
                  <a:gd name="connsiteY12" fmla="*/ 37288 h 65521"/>
                  <a:gd name="connsiteX13" fmla="*/ 148657 w 209104"/>
                  <a:gd name="connsiteY13" fmla="*/ 43092 h 65521"/>
                  <a:gd name="connsiteX14" fmla="*/ 134394 w 209104"/>
                  <a:gd name="connsiteY14" fmla="*/ 44389 h 65521"/>
                  <a:gd name="connsiteX15" fmla="*/ 123835 w 209104"/>
                  <a:gd name="connsiteY15" fmla="*/ 46982 h 65521"/>
                  <a:gd name="connsiteX16" fmla="*/ 133159 w 209104"/>
                  <a:gd name="connsiteY16" fmla="*/ 42475 h 65521"/>
                  <a:gd name="connsiteX17" fmla="*/ 142483 w 209104"/>
                  <a:gd name="connsiteY17" fmla="*/ 39882 h 65521"/>
                  <a:gd name="connsiteX18" fmla="*/ 134455 w 209104"/>
                  <a:gd name="connsiteY18" fmla="*/ 44389 h 65521"/>
                  <a:gd name="connsiteX19" fmla="*/ 102163 w 209104"/>
                  <a:gd name="connsiteY19" fmla="*/ 36054 h 65521"/>
                  <a:gd name="connsiteX20" fmla="*/ 108955 w 209104"/>
                  <a:gd name="connsiteY20" fmla="*/ 31546 h 65521"/>
                  <a:gd name="connsiteX21" fmla="*/ 102163 w 209104"/>
                  <a:gd name="connsiteY21" fmla="*/ 36054 h 65521"/>
                  <a:gd name="connsiteX22" fmla="*/ 196386 w 209104"/>
                  <a:gd name="connsiteY22" fmla="*/ 50193 h 65521"/>
                  <a:gd name="connsiteX23" fmla="*/ 183975 w 209104"/>
                  <a:gd name="connsiteY23" fmla="*/ 47600 h 65521"/>
                  <a:gd name="connsiteX24" fmla="*/ 187679 w 209104"/>
                  <a:gd name="connsiteY24" fmla="*/ 43772 h 65521"/>
                  <a:gd name="connsiteX25" fmla="*/ 195768 w 209104"/>
                  <a:gd name="connsiteY25" fmla="*/ 41858 h 65521"/>
                  <a:gd name="connsiteX26" fmla="*/ 200707 w 209104"/>
                  <a:gd name="connsiteY26" fmla="*/ 41240 h 65521"/>
                  <a:gd name="connsiteX27" fmla="*/ 201942 w 209104"/>
                  <a:gd name="connsiteY27" fmla="*/ 33522 h 65521"/>
                  <a:gd name="connsiteX28" fmla="*/ 192001 w 209104"/>
                  <a:gd name="connsiteY28" fmla="*/ 32905 h 65521"/>
                  <a:gd name="connsiteX29" fmla="*/ 194471 w 209104"/>
                  <a:gd name="connsiteY29" fmla="*/ 23890 h 65521"/>
                  <a:gd name="connsiteX30" fmla="*/ 183296 w 209104"/>
                  <a:gd name="connsiteY30" fmla="*/ 22593 h 65521"/>
                  <a:gd name="connsiteX31" fmla="*/ 177121 w 209104"/>
                  <a:gd name="connsiteY31" fmla="*/ 20679 h 65521"/>
                  <a:gd name="connsiteX32" fmla="*/ 171564 w 209104"/>
                  <a:gd name="connsiteY32" fmla="*/ 23272 h 65521"/>
                  <a:gd name="connsiteX33" fmla="*/ 161006 w 209104"/>
                  <a:gd name="connsiteY33" fmla="*/ 16233 h 65521"/>
                  <a:gd name="connsiteX34" fmla="*/ 139951 w 209104"/>
                  <a:gd name="connsiteY34" fmla="*/ 14937 h 65521"/>
                  <a:gd name="connsiteX35" fmla="*/ 123835 w 209104"/>
                  <a:gd name="connsiteY35" fmla="*/ 13023 h 65521"/>
                  <a:gd name="connsiteX36" fmla="*/ 115129 w 209104"/>
                  <a:gd name="connsiteY36" fmla="*/ 22655 h 65521"/>
                  <a:gd name="connsiteX37" fmla="*/ 117599 w 209104"/>
                  <a:gd name="connsiteY37" fmla="*/ 30990 h 65521"/>
                  <a:gd name="connsiteX38" fmla="*/ 113277 w 209104"/>
                  <a:gd name="connsiteY38" fmla="*/ 29694 h 65521"/>
                  <a:gd name="connsiteX39" fmla="*/ 110807 w 209104"/>
                  <a:gd name="connsiteY39" fmla="*/ 21976 h 65521"/>
                  <a:gd name="connsiteX40" fmla="*/ 103398 w 209104"/>
                  <a:gd name="connsiteY40" fmla="*/ 18148 h 65521"/>
                  <a:gd name="connsiteX41" fmla="*/ 105250 w 209104"/>
                  <a:gd name="connsiteY41" fmla="*/ 11726 h 65521"/>
                  <a:gd name="connsiteX42" fmla="*/ 95927 w 209104"/>
                  <a:gd name="connsiteY42" fmla="*/ 13640 h 65521"/>
                  <a:gd name="connsiteX43" fmla="*/ 80429 w 209104"/>
                  <a:gd name="connsiteY43" fmla="*/ 16851 h 65521"/>
                  <a:gd name="connsiteX44" fmla="*/ 78576 w 209104"/>
                  <a:gd name="connsiteY44" fmla="*/ 17468 h 65521"/>
                  <a:gd name="connsiteX45" fmla="*/ 46345 w 209104"/>
                  <a:gd name="connsiteY45" fmla="*/ 4008 h 65521"/>
                  <a:gd name="connsiteX46" fmla="*/ 36405 w 209104"/>
                  <a:gd name="connsiteY46" fmla="*/ 2094 h 65521"/>
                  <a:gd name="connsiteX47" fmla="*/ 23377 w 209104"/>
                  <a:gd name="connsiteY47" fmla="*/ 7219 h 65521"/>
                  <a:gd name="connsiteX48" fmla="*/ 14670 w 209104"/>
                  <a:gd name="connsiteY48" fmla="*/ 6601 h 65521"/>
                  <a:gd name="connsiteX49" fmla="*/ 3495 w 209104"/>
                  <a:gd name="connsiteY49" fmla="*/ 9812 h 65521"/>
                  <a:gd name="connsiteX50" fmla="*/ 9669 w 209104"/>
                  <a:gd name="connsiteY50" fmla="*/ 18827 h 65521"/>
                  <a:gd name="connsiteX51" fmla="*/ 6582 w 209104"/>
                  <a:gd name="connsiteY51" fmla="*/ 26545 h 65521"/>
                  <a:gd name="connsiteX52" fmla="*/ 13991 w 209104"/>
                  <a:gd name="connsiteY52" fmla="*/ 37474 h 65521"/>
                  <a:gd name="connsiteX53" fmla="*/ 22697 w 209104"/>
                  <a:gd name="connsiteY53" fmla="*/ 40684 h 65521"/>
                  <a:gd name="connsiteX54" fmla="*/ 33256 w 209104"/>
                  <a:gd name="connsiteY54" fmla="*/ 40684 h 65521"/>
                  <a:gd name="connsiteX55" fmla="*/ 53693 w 209104"/>
                  <a:gd name="connsiteY55" fmla="*/ 38770 h 65521"/>
                  <a:gd name="connsiteX56" fmla="*/ 94569 w 209104"/>
                  <a:gd name="connsiteY56" fmla="*/ 54145 h 65521"/>
                  <a:gd name="connsiteX57" fmla="*/ 100743 w 209104"/>
                  <a:gd name="connsiteY57" fmla="*/ 54145 h 65521"/>
                  <a:gd name="connsiteX58" fmla="*/ 102595 w 209104"/>
                  <a:gd name="connsiteY58" fmla="*/ 47106 h 65521"/>
                  <a:gd name="connsiteX59" fmla="*/ 106917 w 209104"/>
                  <a:gd name="connsiteY59" fmla="*/ 44513 h 65521"/>
                  <a:gd name="connsiteX60" fmla="*/ 111857 w 209104"/>
                  <a:gd name="connsiteY60" fmla="*/ 49020 h 65521"/>
                  <a:gd name="connsiteX61" fmla="*/ 119266 w 209104"/>
                  <a:gd name="connsiteY61" fmla="*/ 49637 h 65521"/>
                  <a:gd name="connsiteX62" fmla="*/ 152732 w 209104"/>
                  <a:gd name="connsiteY62" fmla="*/ 51551 h 65521"/>
                  <a:gd name="connsiteX63" fmla="*/ 175639 w 209104"/>
                  <a:gd name="connsiteY63" fmla="*/ 59887 h 65521"/>
                  <a:gd name="connsiteX64" fmla="*/ 191755 w 209104"/>
                  <a:gd name="connsiteY64" fmla="*/ 64394 h 65521"/>
                  <a:gd name="connsiteX65" fmla="*/ 209105 w 209104"/>
                  <a:gd name="connsiteY65" fmla="*/ 56059 h 65521"/>
                  <a:gd name="connsiteX66" fmla="*/ 196077 w 209104"/>
                  <a:gd name="connsiteY66" fmla="*/ 50255 h 6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209104" h="65521">
                    <a:moveTo>
                      <a:pt x="173416" y="45007"/>
                    </a:moveTo>
                    <a:cubicBezTo>
                      <a:pt x="173416" y="45007"/>
                      <a:pt x="164711" y="50811"/>
                      <a:pt x="162241" y="43710"/>
                    </a:cubicBezTo>
                    <a:cubicBezTo>
                      <a:pt x="162241" y="43710"/>
                      <a:pt x="166562" y="42413"/>
                      <a:pt x="171564" y="41796"/>
                    </a:cubicBezTo>
                    <a:cubicBezTo>
                      <a:pt x="171564" y="41796"/>
                      <a:pt x="174651" y="39203"/>
                      <a:pt x="180270" y="39882"/>
                    </a:cubicBezTo>
                    <a:cubicBezTo>
                      <a:pt x="180270" y="39882"/>
                      <a:pt x="181505" y="45007"/>
                      <a:pt x="173478" y="45007"/>
                    </a:cubicBezTo>
                    <a:close/>
                    <a:moveTo>
                      <a:pt x="171564" y="33460"/>
                    </a:moveTo>
                    <a:cubicBezTo>
                      <a:pt x="171564" y="33460"/>
                      <a:pt x="179590" y="28953"/>
                      <a:pt x="188297" y="30867"/>
                    </a:cubicBezTo>
                    <a:cubicBezTo>
                      <a:pt x="188297" y="30867"/>
                      <a:pt x="198238" y="37288"/>
                      <a:pt x="187062" y="36671"/>
                    </a:cubicBezTo>
                    <a:cubicBezTo>
                      <a:pt x="187062" y="36671"/>
                      <a:pt x="169711" y="36054"/>
                      <a:pt x="165390" y="35374"/>
                    </a:cubicBezTo>
                    <a:cubicBezTo>
                      <a:pt x="165390" y="35374"/>
                      <a:pt x="167242" y="32781"/>
                      <a:pt x="171564" y="33460"/>
                    </a:cubicBezTo>
                    <a:close/>
                    <a:moveTo>
                      <a:pt x="148657" y="43092"/>
                    </a:moveTo>
                    <a:cubicBezTo>
                      <a:pt x="148657" y="43092"/>
                      <a:pt x="147422" y="38585"/>
                      <a:pt x="151744" y="38585"/>
                    </a:cubicBezTo>
                    <a:cubicBezTo>
                      <a:pt x="151744" y="38585"/>
                      <a:pt x="154213" y="34078"/>
                      <a:pt x="159832" y="37288"/>
                    </a:cubicBezTo>
                    <a:cubicBezTo>
                      <a:pt x="159832" y="37288"/>
                      <a:pt x="166624" y="47538"/>
                      <a:pt x="148657" y="43092"/>
                    </a:cubicBezTo>
                    <a:close/>
                    <a:moveTo>
                      <a:pt x="134394" y="44389"/>
                    </a:moveTo>
                    <a:cubicBezTo>
                      <a:pt x="134394" y="44389"/>
                      <a:pt x="134394" y="49514"/>
                      <a:pt x="123835" y="46982"/>
                    </a:cubicBezTo>
                    <a:cubicBezTo>
                      <a:pt x="123835" y="46982"/>
                      <a:pt x="122600" y="42475"/>
                      <a:pt x="133159" y="42475"/>
                    </a:cubicBezTo>
                    <a:cubicBezTo>
                      <a:pt x="133159" y="42475"/>
                      <a:pt x="136246" y="36671"/>
                      <a:pt x="142483" y="39882"/>
                    </a:cubicBezTo>
                    <a:cubicBezTo>
                      <a:pt x="142483" y="39882"/>
                      <a:pt x="142483" y="46921"/>
                      <a:pt x="134455" y="44389"/>
                    </a:cubicBezTo>
                    <a:close/>
                    <a:moveTo>
                      <a:pt x="102163" y="36054"/>
                    </a:moveTo>
                    <a:cubicBezTo>
                      <a:pt x="102163" y="36054"/>
                      <a:pt x="95989" y="30250"/>
                      <a:pt x="108955" y="31546"/>
                    </a:cubicBezTo>
                    <a:cubicBezTo>
                      <a:pt x="108955" y="31546"/>
                      <a:pt x="114512" y="37968"/>
                      <a:pt x="102163" y="36054"/>
                    </a:cubicBezTo>
                    <a:close/>
                    <a:moveTo>
                      <a:pt x="196386" y="50193"/>
                    </a:moveTo>
                    <a:cubicBezTo>
                      <a:pt x="171564" y="50811"/>
                      <a:pt x="183975" y="47600"/>
                      <a:pt x="183975" y="47600"/>
                    </a:cubicBezTo>
                    <a:cubicBezTo>
                      <a:pt x="200090" y="45686"/>
                      <a:pt x="187679" y="43772"/>
                      <a:pt x="187679" y="43772"/>
                    </a:cubicBezTo>
                    <a:cubicBezTo>
                      <a:pt x="190767" y="32843"/>
                      <a:pt x="195768" y="41858"/>
                      <a:pt x="195768" y="41858"/>
                    </a:cubicBezTo>
                    <a:cubicBezTo>
                      <a:pt x="195768" y="46982"/>
                      <a:pt x="200707" y="41240"/>
                      <a:pt x="200707" y="41240"/>
                    </a:cubicBezTo>
                    <a:cubicBezTo>
                      <a:pt x="206882" y="36733"/>
                      <a:pt x="201942" y="33522"/>
                      <a:pt x="201942" y="33522"/>
                    </a:cubicBezTo>
                    <a:lnTo>
                      <a:pt x="192001" y="32905"/>
                    </a:lnTo>
                    <a:cubicBezTo>
                      <a:pt x="205029" y="27780"/>
                      <a:pt x="194471" y="23890"/>
                      <a:pt x="194471" y="23890"/>
                    </a:cubicBezTo>
                    <a:cubicBezTo>
                      <a:pt x="196941" y="18765"/>
                      <a:pt x="183296" y="22593"/>
                      <a:pt x="183296" y="22593"/>
                    </a:cubicBezTo>
                    <a:cubicBezTo>
                      <a:pt x="182678" y="16789"/>
                      <a:pt x="177121" y="20679"/>
                      <a:pt x="177121" y="20679"/>
                    </a:cubicBezTo>
                    <a:cubicBezTo>
                      <a:pt x="177121" y="25186"/>
                      <a:pt x="171564" y="23272"/>
                      <a:pt x="171564" y="23272"/>
                    </a:cubicBezTo>
                    <a:cubicBezTo>
                      <a:pt x="169711" y="14258"/>
                      <a:pt x="161006" y="16233"/>
                      <a:pt x="161006" y="16233"/>
                    </a:cubicBezTo>
                    <a:cubicBezTo>
                      <a:pt x="158536" y="11726"/>
                      <a:pt x="139951" y="14937"/>
                      <a:pt x="139951" y="14937"/>
                    </a:cubicBezTo>
                    <a:cubicBezTo>
                      <a:pt x="139951" y="6601"/>
                      <a:pt x="123835" y="13023"/>
                      <a:pt x="123835" y="13023"/>
                    </a:cubicBezTo>
                    <a:cubicBezTo>
                      <a:pt x="112042" y="13023"/>
                      <a:pt x="115129" y="22655"/>
                      <a:pt x="115129" y="22655"/>
                    </a:cubicBezTo>
                    <a:cubicBezTo>
                      <a:pt x="126923" y="24569"/>
                      <a:pt x="117599" y="30990"/>
                      <a:pt x="117599" y="30990"/>
                    </a:cubicBezTo>
                    <a:cubicBezTo>
                      <a:pt x="113895" y="34819"/>
                      <a:pt x="113277" y="29694"/>
                      <a:pt x="113277" y="29694"/>
                    </a:cubicBezTo>
                    <a:cubicBezTo>
                      <a:pt x="115129" y="24569"/>
                      <a:pt x="110807" y="21976"/>
                      <a:pt x="110807" y="21976"/>
                    </a:cubicBezTo>
                    <a:cubicBezTo>
                      <a:pt x="110807" y="15554"/>
                      <a:pt x="103398" y="18148"/>
                      <a:pt x="103398" y="18148"/>
                    </a:cubicBezTo>
                    <a:cubicBezTo>
                      <a:pt x="105868" y="16233"/>
                      <a:pt x="105250" y="11726"/>
                      <a:pt x="105250" y="11726"/>
                    </a:cubicBezTo>
                    <a:cubicBezTo>
                      <a:pt x="102780" y="7219"/>
                      <a:pt x="95927" y="13640"/>
                      <a:pt x="95927" y="13640"/>
                    </a:cubicBezTo>
                    <a:cubicBezTo>
                      <a:pt x="85986" y="13640"/>
                      <a:pt x="80429" y="16851"/>
                      <a:pt x="80429" y="16851"/>
                    </a:cubicBezTo>
                    <a:lnTo>
                      <a:pt x="78576" y="17468"/>
                    </a:lnTo>
                    <a:cubicBezTo>
                      <a:pt x="70550" y="5305"/>
                      <a:pt x="46345" y="4008"/>
                      <a:pt x="46345" y="4008"/>
                    </a:cubicBezTo>
                    <a:cubicBezTo>
                      <a:pt x="42024" y="-3710"/>
                      <a:pt x="36405" y="2094"/>
                      <a:pt x="36405" y="2094"/>
                    </a:cubicBezTo>
                    <a:cubicBezTo>
                      <a:pt x="26464" y="2094"/>
                      <a:pt x="23377" y="7219"/>
                      <a:pt x="23377" y="7219"/>
                    </a:cubicBezTo>
                    <a:lnTo>
                      <a:pt x="14670" y="6601"/>
                    </a:lnTo>
                    <a:cubicBezTo>
                      <a:pt x="10348" y="-438"/>
                      <a:pt x="3495" y="9812"/>
                      <a:pt x="3495" y="9812"/>
                    </a:cubicBezTo>
                    <a:cubicBezTo>
                      <a:pt x="-7064" y="15616"/>
                      <a:pt x="9669" y="18827"/>
                      <a:pt x="9669" y="18827"/>
                    </a:cubicBezTo>
                    <a:cubicBezTo>
                      <a:pt x="20845" y="25248"/>
                      <a:pt x="6582" y="26545"/>
                      <a:pt x="6582" y="26545"/>
                    </a:cubicBezTo>
                    <a:cubicBezTo>
                      <a:pt x="-8299" y="38709"/>
                      <a:pt x="13991" y="37474"/>
                      <a:pt x="13991" y="37474"/>
                    </a:cubicBezTo>
                    <a:cubicBezTo>
                      <a:pt x="14609" y="43895"/>
                      <a:pt x="22697" y="40684"/>
                      <a:pt x="22697" y="40684"/>
                    </a:cubicBezTo>
                    <a:lnTo>
                      <a:pt x="33256" y="40684"/>
                    </a:lnTo>
                    <a:cubicBezTo>
                      <a:pt x="45049" y="40684"/>
                      <a:pt x="53693" y="38770"/>
                      <a:pt x="53693" y="38770"/>
                    </a:cubicBezTo>
                    <a:cubicBezTo>
                      <a:pt x="67339" y="52910"/>
                      <a:pt x="94569" y="54145"/>
                      <a:pt x="94569" y="54145"/>
                    </a:cubicBezTo>
                    <a:cubicBezTo>
                      <a:pt x="97656" y="55441"/>
                      <a:pt x="100743" y="54145"/>
                      <a:pt x="100743" y="54145"/>
                    </a:cubicBezTo>
                    <a:cubicBezTo>
                      <a:pt x="107535" y="54145"/>
                      <a:pt x="102595" y="47106"/>
                      <a:pt x="102595" y="47106"/>
                    </a:cubicBezTo>
                    <a:cubicBezTo>
                      <a:pt x="103830" y="34942"/>
                      <a:pt x="106917" y="44513"/>
                      <a:pt x="106917" y="44513"/>
                    </a:cubicBezTo>
                    <a:cubicBezTo>
                      <a:pt x="107535" y="53527"/>
                      <a:pt x="111857" y="49020"/>
                      <a:pt x="111857" y="49020"/>
                    </a:cubicBezTo>
                    <a:cubicBezTo>
                      <a:pt x="112474" y="45192"/>
                      <a:pt x="119266" y="49637"/>
                      <a:pt x="119266" y="49637"/>
                    </a:cubicBezTo>
                    <a:lnTo>
                      <a:pt x="152732" y="51551"/>
                    </a:lnTo>
                    <a:cubicBezTo>
                      <a:pt x="160141" y="56059"/>
                      <a:pt x="175639" y="59887"/>
                      <a:pt x="175639" y="59887"/>
                    </a:cubicBezTo>
                    <a:cubicBezTo>
                      <a:pt x="188668" y="68902"/>
                      <a:pt x="191755" y="64394"/>
                      <a:pt x="191755" y="64394"/>
                    </a:cubicBezTo>
                    <a:cubicBezTo>
                      <a:pt x="208487" y="64394"/>
                      <a:pt x="209105" y="56059"/>
                      <a:pt x="209105" y="56059"/>
                    </a:cubicBezTo>
                    <a:cubicBezTo>
                      <a:pt x="209105" y="51551"/>
                      <a:pt x="196077" y="50255"/>
                      <a:pt x="196077" y="5025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 460">
                <a:extLst>
                  <a:ext uri="{FF2B5EF4-FFF2-40B4-BE49-F238E27FC236}">
                    <a16:creationId xmlns:a16="http://schemas.microsoft.com/office/drawing/2014/main" id="{635EE0C9-0D26-B910-035F-BE7F7AC309C1}"/>
                  </a:ext>
                </a:extLst>
              </p:cNvPr>
              <p:cNvSpPr/>
              <p:nvPr/>
            </p:nvSpPr>
            <p:spPr>
              <a:xfrm>
                <a:off x="10504015" y="1153920"/>
                <a:ext cx="15009" cy="14138"/>
              </a:xfrm>
              <a:custGeom>
                <a:avLst/>
                <a:gdLst>
                  <a:gd name="connsiteX0" fmla="*/ 85 w 15009"/>
                  <a:gd name="connsiteY0" fmla="*/ 11777 h 14138"/>
                  <a:gd name="connsiteX1" fmla="*/ 5272 w 15009"/>
                  <a:gd name="connsiteY1" fmla="*/ 786 h 14138"/>
                  <a:gd name="connsiteX2" fmla="*/ 6445 w 15009"/>
                  <a:gd name="connsiteY2" fmla="*/ 5170 h 14138"/>
                  <a:gd name="connsiteX3" fmla="*/ 7001 w 15009"/>
                  <a:gd name="connsiteY3" fmla="*/ 13197 h 14138"/>
                  <a:gd name="connsiteX4" fmla="*/ 147 w 15009"/>
                  <a:gd name="connsiteY4" fmla="*/ 11715 h 14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09" h="14138">
                    <a:moveTo>
                      <a:pt x="85" y="11777"/>
                    </a:moveTo>
                    <a:cubicBezTo>
                      <a:pt x="85" y="11777"/>
                      <a:pt x="-1088" y="-3598"/>
                      <a:pt x="5272" y="786"/>
                    </a:cubicBezTo>
                    <a:lnTo>
                      <a:pt x="6445" y="5170"/>
                    </a:lnTo>
                    <a:cubicBezTo>
                      <a:pt x="6445" y="5170"/>
                      <a:pt x="25339" y="11036"/>
                      <a:pt x="7001" y="13197"/>
                    </a:cubicBezTo>
                    <a:cubicBezTo>
                      <a:pt x="7001" y="13197"/>
                      <a:pt x="3543" y="16099"/>
                      <a:pt x="147" y="1171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 461">
                <a:extLst>
                  <a:ext uri="{FF2B5EF4-FFF2-40B4-BE49-F238E27FC236}">
                    <a16:creationId xmlns:a16="http://schemas.microsoft.com/office/drawing/2014/main" id="{A43DC492-FE94-6A52-E775-AB9B294E8B36}"/>
                  </a:ext>
                </a:extLst>
              </p:cNvPr>
              <p:cNvSpPr/>
              <p:nvPr/>
            </p:nvSpPr>
            <p:spPr>
              <a:xfrm>
                <a:off x="9921956" y="1066843"/>
                <a:ext cx="64963" cy="16401"/>
              </a:xfrm>
              <a:custGeom>
                <a:avLst/>
                <a:gdLst>
                  <a:gd name="connsiteX0" fmla="*/ 16193 w 64963"/>
                  <a:gd name="connsiteY0" fmla="*/ 3952 h 16401"/>
                  <a:gd name="connsiteX1" fmla="*/ 38976 w 64963"/>
                  <a:gd name="connsiteY1" fmla="*/ 864 h 16401"/>
                  <a:gd name="connsiteX2" fmla="*/ 62995 w 64963"/>
                  <a:gd name="connsiteY2" fmla="*/ 6422 h 16401"/>
                  <a:gd name="connsiteX3" fmla="*/ 42063 w 64963"/>
                  <a:gd name="connsiteY3" fmla="*/ 16301 h 16401"/>
                  <a:gd name="connsiteX4" fmla="*/ 13785 w 64963"/>
                  <a:gd name="connsiteY4" fmla="*/ 11361 h 16401"/>
                  <a:gd name="connsiteX5" fmla="*/ 16254 w 64963"/>
                  <a:gd name="connsiteY5" fmla="*/ 3952 h 1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963" h="16401">
                    <a:moveTo>
                      <a:pt x="16193" y="3952"/>
                    </a:moveTo>
                    <a:cubicBezTo>
                      <a:pt x="16193" y="3952"/>
                      <a:pt x="13723" y="-2223"/>
                      <a:pt x="38976" y="864"/>
                    </a:cubicBezTo>
                    <a:cubicBezTo>
                      <a:pt x="38976" y="864"/>
                      <a:pt x="73430" y="247"/>
                      <a:pt x="62995" y="6422"/>
                    </a:cubicBezTo>
                    <a:cubicBezTo>
                      <a:pt x="62995" y="6422"/>
                      <a:pt x="48238" y="15066"/>
                      <a:pt x="42063" y="16301"/>
                    </a:cubicBezTo>
                    <a:cubicBezTo>
                      <a:pt x="42063" y="16301"/>
                      <a:pt x="25454" y="17536"/>
                      <a:pt x="13785" y="11361"/>
                    </a:cubicBezTo>
                    <a:cubicBezTo>
                      <a:pt x="13785" y="11361"/>
                      <a:pt x="-18817" y="6422"/>
                      <a:pt x="16254" y="39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 462">
                <a:extLst>
                  <a:ext uri="{FF2B5EF4-FFF2-40B4-BE49-F238E27FC236}">
                    <a16:creationId xmlns:a16="http://schemas.microsoft.com/office/drawing/2014/main" id="{FD5C950E-91CE-DA36-4F64-37E35844EC49}"/>
                  </a:ext>
                </a:extLst>
              </p:cNvPr>
              <p:cNvSpPr/>
              <p:nvPr/>
            </p:nvSpPr>
            <p:spPr>
              <a:xfrm>
                <a:off x="9789894" y="939340"/>
                <a:ext cx="8777" cy="9090"/>
              </a:xfrm>
              <a:custGeom>
                <a:avLst/>
                <a:gdLst>
                  <a:gd name="connsiteX0" fmla="*/ 3833 w 8777"/>
                  <a:gd name="connsiteY0" fmla="*/ 7780 h 9090"/>
                  <a:gd name="connsiteX1" fmla="*/ 4944 w 8777"/>
                  <a:gd name="connsiteY1" fmla="*/ 0 h 9090"/>
                  <a:gd name="connsiteX2" fmla="*/ 3833 w 8777"/>
                  <a:gd name="connsiteY2" fmla="*/ 7780 h 9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77" h="9090">
                    <a:moveTo>
                      <a:pt x="3833" y="7780"/>
                    </a:moveTo>
                    <a:cubicBezTo>
                      <a:pt x="3833" y="7780"/>
                      <a:pt x="-5490" y="4754"/>
                      <a:pt x="4944" y="0"/>
                    </a:cubicBezTo>
                    <a:cubicBezTo>
                      <a:pt x="4944" y="0"/>
                      <a:pt x="14268" y="13213"/>
                      <a:pt x="3833" y="778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A05BF333-3B84-FD4D-604E-22ACC3C2DD3C}"/>
                  </a:ext>
                </a:extLst>
              </p:cNvPr>
              <p:cNvSpPr/>
              <p:nvPr/>
            </p:nvSpPr>
            <p:spPr>
              <a:xfrm>
                <a:off x="9767640" y="939340"/>
                <a:ext cx="9228" cy="6606"/>
              </a:xfrm>
              <a:custGeom>
                <a:avLst/>
                <a:gdLst>
                  <a:gd name="connsiteX0" fmla="*/ 1019 w 9228"/>
                  <a:gd name="connsiteY0" fmla="*/ 6607 h 6606"/>
                  <a:gd name="connsiteX1" fmla="*/ 5094 w 9228"/>
                  <a:gd name="connsiteY1" fmla="*/ 0 h 6606"/>
                  <a:gd name="connsiteX2" fmla="*/ 1019 w 9228"/>
                  <a:gd name="connsiteY2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28" h="6606">
                    <a:moveTo>
                      <a:pt x="1019" y="6607"/>
                    </a:moveTo>
                    <a:cubicBezTo>
                      <a:pt x="1019" y="6607"/>
                      <a:pt x="-3056" y="0"/>
                      <a:pt x="5094" y="0"/>
                    </a:cubicBezTo>
                    <a:cubicBezTo>
                      <a:pt x="5094" y="0"/>
                      <a:pt x="16702" y="4816"/>
                      <a:pt x="1019" y="6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 464">
                <a:extLst>
                  <a:ext uri="{FF2B5EF4-FFF2-40B4-BE49-F238E27FC236}">
                    <a16:creationId xmlns:a16="http://schemas.microsoft.com/office/drawing/2014/main" id="{99671BE7-4FD5-2923-B592-4727FA98C7D3}"/>
                  </a:ext>
                </a:extLst>
              </p:cNvPr>
              <p:cNvSpPr/>
              <p:nvPr/>
            </p:nvSpPr>
            <p:spPr>
              <a:xfrm>
                <a:off x="9742618" y="930166"/>
                <a:ext cx="19403" cy="7754"/>
              </a:xfrm>
              <a:custGeom>
                <a:avLst/>
                <a:gdLst>
                  <a:gd name="connsiteX0" fmla="*/ 540 w 19403"/>
                  <a:gd name="connsiteY0" fmla="*/ 7322 h 7754"/>
                  <a:gd name="connsiteX1" fmla="*/ 15235 w 19403"/>
                  <a:gd name="connsiteY1" fmla="*/ 2135 h 7754"/>
                  <a:gd name="connsiteX2" fmla="*/ 18322 w 19403"/>
                  <a:gd name="connsiteY2" fmla="*/ 4482 h 7754"/>
                  <a:gd name="connsiteX3" fmla="*/ 540 w 19403"/>
                  <a:gd name="connsiteY3" fmla="*/ 7322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03" h="7754">
                    <a:moveTo>
                      <a:pt x="540" y="7322"/>
                    </a:moveTo>
                    <a:cubicBezTo>
                      <a:pt x="540" y="7322"/>
                      <a:pt x="-4338" y="2135"/>
                      <a:pt x="15235" y="2135"/>
                    </a:cubicBezTo>
                    <a:cubicBezTo>
                      <a:pt x="15235" y="2135"/>
                      <a:pt x="21966" y="-3977"/>
                      <a:pt x="18322" y="4482"/>
                    </a:cubicBezTo>
                    <a:cubicBezTo>
                      <a:pt x="18322" y="4482"/>
                      <a:pt x="17088" y="9174"/>
                      <a:pt x="540" y="73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 465">
                <a:extLst>
                  <a:ext uri="{FF2B5EF4-FFF2-40B4-BE49-F238E27FC236}">
                    <a16:creationId xmlns:a16="http://schemas.microsoft.com/office/drawing/2014/main" id="{EEC2D37A-AED5-E99E-A009-F2EE72A1F451}"/>
                  </a:ext>
                </a:extLst>
              </p:cNvPr>
              <p:cNvSpPr/>
              <p:nvPr/>
            </p:nvSpPr>
            <p:spPr>
              <a:xfrm>
                <a:off x="9527298" y="896684"/>
                <a:ext cx="197901" cy="52576"/>
              </a:xfrm>
              <a:custGeom>
                <a:avLst/>
                <a:gdLst>
                  <a:gd name="connsiteX0" fmla="*/ 63844 w 197901"/>
                  <a:gd name="connsiteY0" fmla="*/ 17897 h 52576"/>
                  <a:gd name="connsiteX1" fmla="*/ 69339 w 197901"/>
                  <a:gd name="connsiteY1" fmla="*/ 14933 h 52576"/>
                  <a:gd name="connsiteX2" fmla="*/ 63844 w 197901"/>
                  <a:gd name="connsiteY2" fmla="*/ 17897 h 52576"/>
                  <a:gd name="connsiteX3" fmla="*/ 195793 w 197901"/>
                  <a:gd name="connsiteY3" fmla="*/ 30369 h 52576"/>
                  <a:gd name="connsiteX4" fmla="*/ 176158 w 197901"/>
                  <a:gd name="connsiteY4" fmla="*/ 23824 h 52576"/>
                  <a:gd name="connsiteX5" fmla="*/ 173688 w 197901"/>
                  <a:gd name="connsiteY5" fmla="*/ 23824 h 52576"/>
                  <a:gd name="connsiteX6" fmla="*/ 153436 w 197901"/>
                  <a:gd name="connsiteY6" fmla="*/ 17897 h 52576"/>
                  <a:gd name="connsiteX7" fmla="*/ 130714 w 197901"/>
                  <a:gd name="connsiteY7" fmla="*/ 11969 h 52576"/>
                  <a:gd name="connsiteX8" fmla="*/ 130097 w 197901"/>
                  <a:gd name="connsiteY8" fmla="*/ 14316 h 52576"/>
                  <a:gd name="connsiteX9" fmla="*/ 101879 w 197901"/>
                  <a:gd name="connsiteY9" fmla="*/ 23824 h 52576"/>
                  <a:gd name="connsiteX10" fmla="*/ 101879 w 197901"/>
                  <a:gd name="connsiteY10" fmla="*/ 17897 h 52576"/>
                  <a:gd name="connsiteX11" fmla="*/ 114166 w 197901"/>
                  <a:gd name="connsiteY11" fmla="*/ 10179 h 52576"/>
                  <a:gd name="connsiteX12" fmla="*/ 101262 w 197901"/>
                  <a:gd name="connsiteY12" fmla="*/ 2461 h 52576"/>
                  <a:gd name="connsiteX13" fmla="*/ 92062 w 197901"/>
                  <a:gd name="connsiteY13" fmla="*/ 3078 h 52576"/>
                  <a:gd name="connsiteX14" fmla="*/ 87739 w 197901"/>
                  <a:gd name="connsiteY14" fmla="*/ 9623 h 52576"/>
                  <a:gd name="connsiteX15" fmla="*/ 82245 w 197901"/>
                  <a:gd name="connsiteY15" fmla="*/ 5486 h 52576"/>
                  <a:gd name="connsiteX16" fmla="*/ 71192 w 197901"/>
                  <a:gd name="connsiteY16" fmla="*/ 7832 h 52576"/>
                  <a:gd name="connsiteX17" fmla="*/ 49087 w 197901"/>
                  <a:gd name="connsiteY17" fmla="*/ 23824 h 52576"/>
                  <a:gd name="connsiteX18" fmla="*/ 30687 w 197901"/>
                  <a:gd name="connsiteY18" fmla="*/ 30369 h 52576"/>
                  <a:gd name="connsiteX19" fmla="*/ 0 w 197901"/>
                  <a:gd name="connsiteY19" fmla="*/ 49942 h 52576"/>
                  <a:gd name="connsiteX20" fmla="*/ 27600 w 197901"/>
                  <a:gd name="connsiteY20" fmla="*/ 49942 h 52576"/>
                  <a:gd name="connsiteX21" fmla="*/ 45382 w 197901"/>
                  <a:gd name="connsiteY21" fmla="*/ 46361 h 52576"/>
                  <a:gd name="connsiteX22" fmla="*/ 56435 w 197901"/>
                  <a:gd name="connsiteY22" fmla="*/ 43397 h 52576"/>
                  <a:gd name="connsiteX23" fmla="*/ 114722 w 197901"/>
                  <a:gd name="connsiteY23" fmla="*/ 41607 h 52576"/>
                  <a:gd name="connsiteX24" fmla="*/ 120835 w 197901"/>
                  <a:gd name="connsiteY24" fmla="*/ 41607 h 52576"/>
                  <a:gd name="connsiteX25" fmla="*/ 130652 w 197901"/>
                  <a:gd name="connsiteY25" fmla="*/ 39816 h 52576"/>
                  <a:gd name="connsiteX26" fmla="*/ 161339 w 197901"/>
                  <a:gd name="connsiteY26" fmla="*/ 40989 h 52576"/>
                  <a:gd name="connsiteX27" fmla="*/ 184679 w 197901"/>
                  <a:gd name="connsiteY27" fmla="*/ 36852 h 52576"/>
                  <a:gd name="connsiteX28" fmla="*/ 195731 w 197901"/>
                  <a:gd name="connsiteY28" fmla="*/ 30308 h 5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7901" h="52576">
                    <a:moveTo>
                      <a:pt x="63844" y="17897"/>
                    </a:moveTo>
                    <a:cubicBezTo>
                      <a:pt x="63844" y="17897"/>
                      <a:pt x="64462" y="14933"/>
                      <a:pt x="69339" y="14933"/>
                    </a:cubicBezTo>
                    <a:cubicBezTo>
                      <a:pt x="69339" y="14933"/>
                      <a:pt x="69339" y="20243"/>
                      <a:pt x="63844" y="17897"/>
                    </a:cubicBezTo>
                    <a:close/>
                    <a:moveTo>
                      <a:pt x="195793" y="30369"/>
                    </a:moveTo>
                    <a:cubicBezTo>
                      <a:pt x="195793" y="30369"/>
                      <a:pt x="181654" y="14377"/>
                      <a:pt x="176158" y="23824"/>
                    </a:cubicBezTo>
                    <a:lnTo>
                      <a:pt x="173688" y="23824"/>
                    </a:lnTo>
                    <a:cubicBezTo>
                      <a:pt x="173688" y="23824"/>
                      <a:pt x="167576" y="17897"/>
                      <a:pt x="153436" y="17897"/>
                    </a:cubicBezTo>
                    <a:cubicBezTo>
                      <a:pt x="153436" y="17897"/>
                      <a:pt x="160784" y="9561"/>
                      <a:pt x="130714" y="11969"/>
                    </a:cubicBezTo>
                    <a:lnTo>
                      <a:pt x="130097" y="14316"/>
                    </a:lnTo>
                    <a:cubicBezTo>
                      <a:pt x="130097" y="14316"/>
                      <a:pt x="112932" y="13142"/>
                      <a:pt x="101879" y="23824"/>
                    </a:cubicBezTo>
                    <a:cubicBezTo>
                      <a:pt x="101879" y="23824"/>
                      <a:pt x="90826" y="25615"/>
                      <a:pt x="101879" y="17897"/>
                    </a:cubicBezTo>
                    <a:lnTo>
                      <a:pt x="114166" y="10179"/>
                    </a:lnTo>
                    <a:cubicBezTo>
                      <a:pt x="114166" y="10179"/>
                      <a:pt x="122749" y="1843"/>
                      <a:pt x="101262" y="2461"/>
                    </a:cubicBezTo>
                    <a:cubicBezTo>
                      <a:pt x="101262" y="2461"/>
                      <a:pt x="95149" y="-3467"/>
                      <a:pt x="92062" y="3078"/>
                    </a:cubicBezTo>
                    <a:cubicBezTo>
                      <a:pt x="92062" y="3078"/>
                      <a:pt x="103114" y="12587"/>
                      <a:pt x="87739" y="9623"/>
                    </a:cubicBezTo>
                    <a:lnTo>
                      <a:pt x="82245" y="5486"/>
                    </a:lnTo>
                    <a:cubicBezTo>
                      <a:pt x="82245" y="5486"/>
                      <a:pt x="74279" y="-1059"/>
                      <a:pt x="71192" y="7832"/>
                    </a:cubicBezTo>
                    <a:cubicBezTo>
                      <a:pt x="71192" y="7832"/>
                      <a:pt x="53409" y="7832"/>
                      <a:pt x="49087" y="23824"/>
                    </a:cubicBezTo>
                    <a:cubicBezTo>
                      <a:pt x="49087" y="23824"/>
                      <a:pt x="34330" y="22034"/>
                      <a:pt x="30687" y="30369"/>
                    </a:cubicBezTo>
                    <a:cubicBezTo>
                      <a:pt x="30687" y="30369"/>
                      <a:pt x="1235" y="44632"/>
                      <a:pt x="0" y="49942"/>
                    </a:cubicBezTo>
                    <a:cubicBezTo>
                      <a:pt x="0" y="49942"/>
                      <a:pt x="5495" y="55870"/>
                      <a:pt x="27600" y="49942"/>
                    </a:cubicBezTo>
                    <a:cubicBezTo>
                      <a:pt x="27600" y="49942"/>
                      <a:pt x="44148" y="50560"/>
                      <a:pt x="45382" y="46361"/>
                    </a:cubicBezTo>
                    <a:lnTo>
                      <a:pt x="56435" y="43397"/>
                    </a:lnTo>
                    <a:lnTo>
                      <a:pt x="114722" y="41607"/>
                    </a:lnTo>
                    <a:cubicBezTo>
                      <a:pt x="114722" y="41607"/>
                      <a:pt x="119044" y="36297"/>
                      <a:pt x="120835" y="41607"/>
                    </a:cubicBezTo>
                    <a:cubicBezTo>
                      <a:pt x="120835" y="41607"/>
                      <a:pt x="130035" y="45744"/>
                      <a:pt x="130652" y="39816"/>
                    </a:cubicBezTo>
                    <a:lnTo>
                      <a:pt x="161339" y="40989"/>
                    </a:lnTo>
                    <a:cubicBezTo>
                      <a:pt x="161339" y="40989"/>
                      <a:pt x="163192" y="36852"/>
                      <a:pt x="184679" y="36852"/>
                    </a:cubicBezTo>
                    <a:cubicBezTo>
                      <a:pt x="184679" y="36852"/>
                      <a:pt x="204313" y="35679"/>
                      <a:pt x="195731" y="3030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 466">
                <a:extLst>
                  <a:ext uri="{FF2B5EF4-FFF2-40B4-BE49-F238E27FC236}">
                    <a16:creationId xmlns:a16="http://schemas.microsoft.com/office/drawing/2014/main" id="{7679F2D5-7430-04BA-F381-9F7B6C46DCE4}"/>
                  </a:ext>
                </a:extLst>
              </p:cNvPr>
              <p:cNvSpPr/>
              <p:nvPr/>
            </p:nvSpPr>
            <p:spPr>
              <a:xfrm>
                <a:off x="9258423" y="828370"/>
                <a:ext cx="215767" cy="60905"/>
              </a:xfrm>
              <a:custGeom>
                <a:avLst/>
                <a:gdLst>
                  <a:gd name="connsiteX0" fmla="*/ 187989 w 215767"/>
                  <a:gd name="connsiteY0" fmla="*/ 13845 h 60905"/>
                  <a:gd name="connsiteX1" fmla="*/ 211144 w 215767"/>
                  <a:gd name="connsiteY1" fmla="*/ 15697 h 60905"/>
                  <a:gd name="connsiteX2" fmla="*/ 209291 w 215767"/>
                  <a:gd name="connsiteY2" fmla="*/ 21934 h 60905"/>
                  <a:gd name="connsiteX3" fmla="*/ 197127 w 215767"/>
                  <a:gd name="connsiteY3" fmla="*/ 24403 h 60905"/>
                  <a:gd name="connsiteX4" fmla="*/ 192249 w 215767"/>
                  <a:gd name="connsiteY4" fmla="*/ 28787 h 60905"/>
                  <a:gd name="connsiteX5" fmla="*/ 200153 w 215767"/>
                  <a:gd name="connsiteY5" fmla="*/ 32492 h 60905"/>
                  <a:gd name="connsiteX6" fmla="*/ 195275 w 215767"/>
                  <a:gd name="connsiteY6" fmla="*/ 38111 h 60905"/>
                  <a:gd name="connsiteX7" fmla="*/ 138038 w 215767"/>
                  <a:gd name="connsiteY7" fmla="*/ 39346 h 60905"/>
                  <a:gd name="connsiteX8" fmla="*/ 103955 w 215767"/>
                  <a:gd name="connsiteY8" fmla="*/ 43050 h 60905"/>
                  <a:gd name="connsiteX9" fmla="*/ 83270 w 215767"/>
                  <a:gd name="connsiteY9" fmla="*/ 44903 h 60905"/>
                  <a:gd name="connsiteX10" fmla="*/ 80862 w 215767"/>
                  <a:gd name="connsiteY10" fmla="*/ 51756 h 60905"/>
                  <a:gd name="connsiteX11" fmla="*/ 61968 w 215767"/>
                  <a:gd name="connsiteY11" fmla="*/ 56140 h 60905"/>
                  <a:gd name="connsiteX12" fmla="*/ 44926 w 215767"/>
                  <a:gd name="connsiteY12" fmla="*/ 59228 h 60905"/>
                  <a:gd name="connsiteX13" fmla="*/ 30910 w 215767"/>
                  <a:gd name="connsiteY13" fmla="*/ 55523 h 60905"/>
                  <a:gd name="connsiteX14" fmla="*/ 1088 w 215767"/>
                  <a:gd name="connsiteY14" fmla="*/ 49287 h 60905"/>
                  <a:gd name="connsiteX15" fmla="*/ 26650 w 215767"/>
                  <a:gd name="connsiteY15" fmla="*/ 45582 h 60905"/>
                  <a:gd name="connsiteX16" fmla="*/ 58942 w 215767"/>
                  <a:gd name="connsiteY16" fmla="*/ 46199 h 60905"/>
                  <a:gd name="connsiteX17" fmla="*/ 77837 w 215767"/>
                  <a:gd name="connsiteY17" fmla="*/ 48669 h 60905"/>
                  <a:gd name="connsiteX18" fmla="*/ 65672 w 215767"/>
                  <a:gd name="connsiteY18" fmla="*/ 43668 h 60905"/>
                  <a:gd name="connsiteX19" fmla="*/ 54744 w 215767"/>
                  <a:gd name="connsiteY19" fmla="*/ 39284 h 60905"/>
                  <a:gd name="connsiteX20" fmla="*/ 47458 w 215767"/>
                  <a:gd name="connsiteY20" fmla="*/ 40519 h 60905"/>
                  <a:gd name="connsiteX21" fmla="*/ 29182 w 215767"/>
                  <a:gd name="connsiteY21" fmla="*/ 41754 h 60905"/>
                  <a:gd name="connsiteX22" fmla="*/ 32207 w 215767"/>
                  <a:gd name="connsiteY22" fmla="*/ 38049 h 60905"/>
                  <a:gd name="connsiteX23" fmla="*/ 8436 w 215767"/>
                  <a:gd name="connsiteY23" fmla="*/ 34962 h 60905"/>
                  <a:gd name="connsiteX24" fmla="*/ 32207 w 215767"/>
                  <a:gd name="connsiteY24" fmla="*/ 32492 h 60905"/>
                  <a:gd name="connsiteX25" fmla="*/ 51101 w 215767"/>
                  <a:gd name="connsiteY25" fmla="*/ 28108 h 60905"/>
                  <a:gd name="connsiteX26" fmla="*/ 60857 w 215767"/>
                  <a:gd name="connsiteY26" fmla="*/ 23724 h 60905"/>
                  <a:gd name="connsiteX27" fmla="*/ 62091 w 215767"/>
                  <a:gd name="connsiteY27" fmla="*/ 20637 h 60905"/>
                  <a:gd name="connsiteX28" fmla="*/ 49311 w 215767"/>
                  <a:gd name="connsiteY28" fmla="*/ 17550 h 60905"/>
                  <a:gd name="connsiteX29" fmla="*/ 62091 w 215767"/>
                  <a:gd name="connsiteY29" fmla="*/ 12548 h 60905"/>
                  <a:gd name="connsiteX30" fmla="*/ 96792 w 215767"/>
                  <a:gd name="connsiteY30" fmla="*/ 9461 h 60905"/>
                  <a:gd name="connsiteX31" fmla="*/ 122354 w 215767"/>
                  <a:gd name="connsiteY31" fmla="*/ 6374 h 60905"/>
                  <a:gd name="connsiteX32" fmla="*/ 140013 w 215767"/>
                  <a:gd name="connsiteY32" fmla="*/ 138 h 60905"/>
                  <a:gd name="connsiteX33" fmla="*/ 188113 w 215767"/>
                  <a:gd name="connsiteY33" fmla="*/ 13845 h 6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15767" h="60905">
                    <a:moveTo>
                      <a:pt x="187989" y="13845"/>
                    </a:moveTo>
                    <a:cubicBezTo>
                      <a:pt x="187989" y="13845"/>
                      <a:pt x="208674" y="10758"/>
                      <a:pt x="211144" y="15697"/>
                    </a:cubicBezTo>
                    <a:cubicBezTo>
                      <a:pt x="211144" y="15697"/>
                      <a:pt x="222690" y="21934"/>
                      <a:pt x="209291" y="21934"/>
                    </a:cubicBezTo>
                    <a:cubicBezTo>
                      <a:pt x="209291" y="21934"/>
                      <a:pt x="201388" y="29405"/>
                      <a:pt x="197127" y="24403"/>
                    </a:cubicBezTo>
                    <a:cubicBezTo>
                      <a:pt x="197127" y="24403"/>
                      <a:pt x="186198" y="23786"/>
                      <a:pt x="192249" y="28787"/>
                    </a:cubicBezTo>
                    <a:lnTo>
                      <a:pt x="200153" y="32492"/>
                    </a:lnTo>
                    <a:cubicBezTo>
                      <a:pt x="200153" y="32492"/>
                      <a:pt x="198301" y="37493"/>
                      <a:pt x="195275" y="38111"/>
                    </a:cubicBezTo>
                    <a:lnTo>
                      <a:pt x="138038" y="39346"/>
                    </a:lnTo>
                    <a:cubicBezTo>
                      <a:pt x="138038" y="39346"/>
                      <a:pt x="127664" y="41816"/>
                      <a:pt x="103955" y="43050"/>
                    </a:cubicBezTo>
                    <a:lnTo>
                      <a:pt x="83270" y="44903"/>
                    </a:lnTo>
                    <a:cubicBezTo>
                      <a:pt x="83270" y="44903"/>
                      <a:pt x="84505" y="49904"/>
                      <a:pt x="80862" y="51756"/>
                    </a:cubicBezTo>
                    <a:cubicBezTo>
                      <a:pt x="80862" y="51756"/>
                      <a:pt x="74193" y="56140"/>
                      <a:pt x="61968" y="56140"/>
                    </a:cubicBezTo>
                    <a:cubicBezTo>
                      <a:pt x="61968" y="56140"/>
                      <a:pt x="50422" y="59228"/>
                      <a:pt x="44926" y="59228"/>
                    </a:cubicBezTo>
                    <a:cubicBezTo>
                      <a:pt x="44926" y="59228"/>
                      <a:pt x="30293" y="64846"/>
                      <a:pt x="30910" y="55523"/>
                    </a:cubicBezTo>
                    <a:cubicBezTo>
                      <a:pt x="30910" y="55523"/>
                      <a:pt x="-4408" y="57993"/>
                      <a:pt x="1088" y="49287"/>
                    </a:cubicBezTo>
                    <a:cubicBezTo>
                      <a:pt x="1088" y="49287"/>
                      <a:pt x="-8051" y="42433"/>
                      <a:pt x="26650" y="45582"/>
                    </a:cubicBezTo>
                    <a:lnTo>
                      <a:pt x="58942" y="46199"/>
                    </a:lnTo>
                    <a:cubicBezTo>
                      <a:pt x="58942" y="46199"/>
                      <a:pt x="72341" y="49287"/>
                      <a:pt x="77837" y="48669"/>
                    </a:cubicBezTo>
                    <a:cubicBezTo>
                      <a:pt x="77837" y="48669"/>
                      <a:pt x="87592" y="43050"/>
                      <a:pt x="65672" y="43668"/>
                    </a:cubicBezTo>
                    <a:cubicBezTo>
                      <a:pt x="65672" y="43668"/>
                      <a:pt x="56534" y="41816"/>
                      <a:pt x="54744" y="39284"/>
                    </a:cubicBezTo>
                    <a:cubicBezTo>
                      <a:pt x="54744" y="39284"/>
                      <a:pt x="47458" y="36814"/>
                      <a:pt x="47458" y="40519"/>
                    </a:cubicBezTo>
                    <a:cubicBezTo>
                      <a:pt x="47458" y="40519"/>
                      <a:pt x="45050" y="41754"/>
                      <a:pt x="29182" y="41754"/>
                    </a:cubicBezTo>
                    <a:lnTo>
                      <a:pt x="32207" y="38049"/>
                    </a:lnTo>
                    <a:cubicBezTo>
                      <a:pt x="32207" y="38049"/>
                      <a:pt x="9670" y="39284"/>
                      <a:pt x="8436" y="34962"/>
                    </a:cubicBezTo>
                    <a:cubicBezTo>
                      <a:pt x="8436" y="34962"/>
                      <a:pt x="6583" y="31257"/>
                      <a:pt x="32207" y="32492"/>
                    </a:cubicBezTo>
                    <a:cubicBezTo>
                      <a:pt x="32207" y="32492"/>
                      <a:pt x="34615" y="25638"/>
                      <a:pt x="51101" y="28108"/>
                    </a:cubicBezTo>
                    <a:cubicBezTo>
                      <a:pt x="51101" y="28108"/>
                      <a:pt x="53509" y="23107"/>
                      <a:pt x="60857" y="23724"/>
                    </a:cubicBezTo>
                    <a:lnTo>
                      <a:pt x="62091" y="20637"/>
                    </a:lnTo>
                    <a:cubicBezTo>
                      <a:pt x="62091" y="20637"/>
                      <a:pt x="63944" y="16315"/>
                      <a:pt x="49311" y="17550"/>
                    </a:cubicBezTo>
                    <a:cubicBezTo>
                      <a:pt x="49311" y="17550"/>
                      <a:pt x="42642" y="13166"/>
                      <a:pt x="62091" y="12548"/>
                    </a:cubicBezTo>
                    <a:cubicBezTo>
                      <a:pt x="62091" y="12548"/>
                      <a:pt x="68204" y="8165"/>
                      <a:pt x="96792" y="9461"/>
                    </a:cubicBezTo>
                    <a:cubicBezTo>
                      <a:pt x="96792" y="9461"/>
                      <a:pt x="100435" y="4460"/>
                      <a:pt x="122354" y="6374"/>
                    </a:cubicBezTo>
                    <a:cubicBezTo>
                      <a:pt x="122354" y="6374"/>
                      <a:pt x="126615" y="-1097"/>
                      <a:pt x="140013" y="138"/>
                    </a:cubicBezTo>
                    <a:cubicBezTo>
                      <a:pt x="140013" y="138"/>
                      <a:pt x="153412" y="-480"/>
                      <a:pt x="188113" y="138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 467">
                <a:extLst>
                  <a:ext uri="{FF2B5EF4-FFF2-40B4-BE49-F238E27FC236}">
                    <a16:creationId xmlns:a16="http://schemas.microsoft.com/office/drawing/2014/main" id="{62D6CD8A-0782-1FBC-0721-7AC3B215FFE3}"/>
                  </a:ext>
                </a:extLst>
              </p:cNvPr>
              <p:cNvSpPr/>
              <p:nvPr/>
            </p:nvSpPr>
            <p:spPr>
              <a:xfrm>
                <a:off x="9214474" y="831526"/>
                <a:ext cx="51092" cy="12983"/>
              </a:xfrm>
              <a:custGeom>
                <a:avLst/>
                <a:gdLst>
                  <a:gd name="connsiteX0" fmla="*/ 14719 w 51092"/>
                  <a:gd name="connsiteY0" fmla="*/ 9454 h 12983"/>
                  <a:gd name="connsiteX1" fmla="*/ 642 w 51092"/>
                  <a:gd name="connsiteY1" fmla="*/ 1859 h 12983"/>
                  <a:gd name="connsiteX2" fmla="*/ 50779 w 51092"/>
                  <a:gd name="connsiteY2" fmla="*/ 5688 h 12983"/>
                  <a:gd name="connsiteX3" fmla="*/ 48309 w 51092"/>
                  <a:gd name="connsiteY3" fmla="*/ 11800 h 12983"/>
                  <a:gd name="connsiteX4" fmla="*/ 14658 w 51092"/>
                  <a:gd name="connsiteY4" fmla="*/ 9516 h 1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92" h="12983">
                    <a:moveTo>
                      <a:pt x="14719" y="9454"/>
                    </a:moveTo>
                    <a:cubicBezTo>
                      <a:pt x="14719" y="9454"/>
                      <a:pt x="-3619" y="12479"/>
                      <a:pt x="642" y="1859"/>
                    </a:cubicBezTo>
                    <a:cubicBezTo>
                      <a:pt x="642" y="1859"/>
                      <a:pt x="55718" y="-4253"/>
                      <a:pt x="50779" y="5688"/>
                    </a:cubicBezTo>
                    <a:cubicBezTo>
                      <a:pt x="50779" y="5688"/>
                      <a:pt x="50779" y="10257"/>
                      <a:pt x="48309" y="11800"/>
                    </a:cubicBezTo>
                    <a:cubicBezTo>
                      <a:pt x="48309" y="11800"/>
                      <a:pt x="18363" y="15628"/>
                      <a:pt x="14658" y="95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 468">
                <a:extLst>
                  <a:ext uri="{FF2B5EF4-FFF2-40B4-BE49-F238E27FC236}">
                    <a16:creationId xmlns:a16="http://schemas.microsoft.com/office/drawing/2014/main" id="{F46D8543-3C84-DE80-F027-2534243F9937}"/>
                  </a:ext>
                </a:extLst>
              </p:cNvPr>
              <p:cNvSpPr/>
              <p:nvPr/>
            </p:nvSpPr>
            <p:spPr>
              <a:xfrm>
                <a:off x="9323461" y="887823"/>
                <a:ext cx="11057" cy="10326"/>
              </a:xfrm>
              <a:custGeom>
                <a:avLst/>
                <a:gdLst>
                  <a:gd name="connsiteX0" fmla="*/ 5204 w 11057"/>
                  <a:gd name="connsiteY0" fmla="*/ 9037 h 10326"/>
                  <a:gd name="connsiteX1" fmla="*/ 18 w 11057"/>
                  <a:gd name="connsiteY1" fmla="*/ 9037 h 10326"/>
                  <a:gd name="connsiteX2" fmla="*/ 4587 w 11057"/>
                  <a:gd name="connsiteY2" fmla="*/ 3912 h 10326"/>
                  <a:gd name="connsiteX3" fmla="*/ 10885 w 11057"/>
                  <a:gd name="connsiteY3" fmla="*/ 269 h 10326"/>
                  <a:gd name="connsiteX4" fmla="*/ 5143 w 11057"/>
                  <a:gd name="connsiteY4" fmla="*/ 9037 h 1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57" h="10326">
                    <a:moveTo>
                      <a:pt x="5204" y="9037"/>
                    </a:moveTo>
                    <a:cubicBezTo>
                      <a:pt x="5204" y="9037"/>
                      <a:pt x="635" y="11939"/>
                      <a:pt x="18" y="9037"/>
                    </a:cubicBezTo>
                    <a:cubicBezTo>
                      <a:pt x="18" y="9037"/>
                      <a:pt x="-538" y="1010"/>
                      <a:pt x="4587" y="3912"/>
                    </a:cubicBezTo>
                    <a:cubicBezTo>
                      <a:pt x="4587" y="3912"/>
                      <a:pt x="5760" y="-1213"/>
                      <a:pt x="10885" y="269"/>
                    </a:cubicBezTo>
                    <a:cubicBezTo>
                      <a:pt x="10885" y="269"/>
                      <a:pt x="12614" y="9037"/>
                      <a:pt x="5143" y="90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 469">
                <a:extLst>
                  <a:ext uri="{FF2B5EF4-FFF2-40B4-BE49-F238E27FC236}">
                    <a16:creationId xmlns:a16="http://schemas.microsoft.com/office/drawing/2014/main" id="{3BBBDB23-7C33-314D-B24A-0D3745999D8A}"/>
                  </a:ext>
                </a:extLst>
              </p:cNvPr>
              <p:cNvSpPr/>
              <p:nvPr/>
            </p:nvSpPr>
            <p:spPr>
              <a:xfrm>
                <a:off x="9343332" y="868924"/>
                <a:ext cx="201092" cy="49915"/>
              </a:xfrm>
              <a:custGeom>
                <a:avLst/>
                <a:gdLst>
                  <a:gd name="connsiteX0" fmla="*/ 29295 w 201092"/>
                  <a:gd name="connsiteY0" fmla="*/ 5460 h 49915"/>
                  <a:gd name="connsiteX1" fmla="*/ 48992 w 201092"/>
                  <a:gd name="connsiteY1" fmla="*/ 5460 h 49915"/>
                  <a:gd name="connsiteX2" fmla="*/ 50844 w 201092"/>
                  <a:gd name="connsiteY2" fmla="*/ 3608 h 49915"/>
                  <a:gd name="connsiteX3" fmla="*/ 114317 w 201092"/>
                  <a:gd name="connsiteY3" fmla="*/ 2373 h 49915"/>
                  <a:gd name="connsiteX4" fmla="*/ 122962 w 201092"/>
                  <a:gd name="connsiteY4" fmla="*/ 1138 h 49915"/>
                  <a:gd name="connsiteX5" fmla="*/ 135928 w 201092"/>
                  <a:gd name="connsiteY5" fmla="*/ 4905 h 49915"/>
                  <a:gd name="connsiteX6" fmla="*/ 117466 w 201092"/>
                  <a:gd name="connsiteY6" fmla="*/ 18118 h 49915"/>
                  <a:gd name="connsiteX7" fmla="*/ 135928 w 201092"/>
                  <a:gd name="connsiteY7" fmla="*/ 10585 h 49915"/>
                  <a:gd name="connsiteX8" fmla="*/ 151364 w 201092"/>
                  <a:gd name="connsiteY8" fmla="*/ 9968 h 49915"/>
                  <a:gd name="connsiteX9" fmla="*/ 165566 w 201092"/>
                  <a:gd name="connsiteY9" fmla="*/ 5584 h 49915"/>
                  <a:gd name="connsiteX10" fmla="*/ 182175 w 201092"/>
                  <a:gd name="connsiteY10" fmla="*/ 8733 h 49915"/>
                  <a:gd name="connsiteX11" fmla="*/ 193289 w 201092"/>
                  <a:gd name="connsiteY11" fmla="*/ 11882 h 49915"/>
                  <a:gd name="connsiteX12" fmla="*/ 200698 w 201092"/>
                  <a:gd name="connsiteY12" fmla="*/ 15031 h 49915"/>
                  <a:gd name="connsiteX13" fmla="*/ 192672 w 201092"/>
                  <a:gd name="connsiteY13" fmla="*/ 21329 h 49915"/>
                  <a:gd name="connsiteX14" fmla="*/ 193289 w 201092"/>
                  <a:gd name="connsiteY14" fmla="*/ 28244 h 49915"/>
                  <a:gd name="connsiteX15" fmla="*/ 176062 w 201092"/>
                  <a:gd name="connsiteY15" fmla="*/ 32011 h 49915"/>
                  <a:gd name="connsiteX16" fmla="*/ 189029 w 201092"/>
                  <a:gd name="connsiteY16" fmla="*/ 37012 h 49915"/>
                  <a:gd name="connsiteX17" fmla="*/ 198291 w 201092"/>
                  <a:gd name="connsiteY17" fmla="*/ 43310 h 49915"/>
                  <a:gd name="connsiteX18" fmla="*/ 187794 w 201092"/>
                  <a:gd name="connsiteY18" fmla="*/ 48311 h 49915"/>
                  <a:gd name="connsiteX19" fmla="*/ 126173 w 201092"/>
                  <a:gd name="connsiteY19" fmla="*/ 49546 h 49915"/>
                  <a:gd name="connsiteX20" fmla="*/ 104007 w 201092"/>
                  <a:gd name="connsiteY20" fmla="*/ 45780 h 49915"/>
                  <a:gd name="connsiteX21" fmla="*/ 81222 w 201092"/>
                  <a:gd name="connsiteY21" fmla="*/ 44545 h 49915"/>
                  <a:gd name="connsiteX22" fmla="*/ 69491 w 201092"/>
                  <a:gd name="connsiteY22" fmla="*/ 44545 h 49915"/>
                  <a:gd name="connsiteX23" fmla="*/ 56524 w 201092"/>
                  <a:gd name="connsiteY23" fmla="*/ 37629 h 49915"/>
                  <a:gd name="connsiteX24" fmla="*/ 49733 w 201092"/>
                  <a:gd name="connsiteY24" fmla="*/ 41396 h 49915"/>
                  <a:gd name="connsiteX25" fmla="*/ 31271 w 201092"/>
                  <a:gd name="connsiteY25" fmla="*/ 38864 h 49915"/>
                  <a:gd name="connsiteX26" fmla="*/ 24479 w 201092"/>
                  <a:gd name="connsiteY26" fmla="*/ 36333 h 49915"/>
                  <a:gd name="connsiteX27" fmla="*/ 17687 w 201092"/>
                  <a:gd name="connsiteY27" fmla="*/ 30652 h 49915"/>
                  <a:gd name="connsiteX28" fmla="*/ 17687 w 201092"/>
                  <a:gd name="connsiteY28" fmla="*/ 27503 h 49915"/>
                  <a:gd name="connsiteX29" fmla="*/ 7190 w 201092"/>
                  <a:gd name="connsiteY29" fmla="*/ 16204 h 49915"/>
                  <a:gd name="connsiteX30" fmla="*/ 26269 w 201092"/>
                  <a:gd name="connsiteY30" fmla="*/ 14969 h 49915"/>
                  <a:gd name="connsiteX31" fmla="*/ 29357 w 201092"/>
                  <a:gd name="connsiteY31" fmla="*/ 5522 h 4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01092" h="49915">
                    <a:moveTo>
                      <a:pt x="29295" y="5460"/>
                    </a:moveTo>
                    <a:lnTo>
                      <a:pt x="48992" y="5460"/>
                    </a:lnTo>
                    <a:lnTo>
                      <a:pt x="50844" y="3608"/>
                    </a:lnTo>
                    <a:lnTo>
                      <a:pt x="114317" y="2373"/>
                    </a:lnTo>
                    <a:cubicBezTo>
                      <a:pt x="114317" y="2373"/>
                      <a:pt x="118023" y="-2011"/>
                      <a:pt x="122962" y="1138"/>
                    </a:cubicBezTo>
                    <a:cubicBezTo>
                      <a:pt x="122962" y="1138"/>
                      <a:pt x="137163" y="-97"/>
                      <a:pt x="135928" y="4905"/>
                    </a:cubicBezTo>
                    <a:cubicBezTo>
                      <a:pt x="135928" y="4905"/>
                      <a:pt x="115615" y="13055"/>
                      <a:pt x="117466" y="18118"/>
                    </a:cubicBezTo>
                    <a:cubicBezTo>
                      <a:pt x="117466" y="18118"/>
                      <a:pt x="124258" y="19353"/>
                      <a:pt x="135928" y="10585"/>
                    </a:cubicBezTo>
                    <a:lnTo>
                      <a:pt x="151364" y="9968"/>
                    </a:lnTo>
                    <a:cubicBezTo>
                      <a:pt x="151364" y="9968"/>
                      <a:pt x="150130" y="4966"/>
                      <a:pt x="165566" y="5584"/>
                    </a:cubicBezTo>
                    <a:cubicBezTo>
                      <a:pt x="165566" y="5584"/>
                      <a:pt x="182175" y="3731"/>
                      <a:pt x="182175" y="8733"/>
                    </a:cubicBezTo>
                    <a:cubicBezTo>
                      <a:pt x="182175" y="8733"/>
                      <a:pt x="194524" y="8115"/>
                      <a:pt x="193289" y="11882"/>
                    </a:cubicBezTo>
                    <a:cubicBezTo>
                      <a:pt x="193289" y="11882"/>
                      <a:pt x="200698" y="10647"/>
                      <a:pt x="200698" y="15031"/>
                    </a:cubicBezTo>
                    <a:cubicBezTo>
                      <a:pt x="200698" y="15031"/>
                      <a:pt x="203786" y="17562"/>
                      <a:pt x="192672" y="21329"/>
                    </a:cubicBezTo>
                    <a:lnTo>
                      <a:pt x="193289" y="28244"/>
                    </a:lnTo>
                    <a:cubicBezTo>
                      <a:pt x="193289" y="28244"/>
                      <a:pt x="196994" y="32011"/>
                      <a:pt x="176062" y="32011"/>
                    </a:cubicBezTo>
                    <a:cubicBezTo>
                      <a:pt x="176062" y="32011"/>
                      <a:pt x="170506" y="37012"/>
                      <a:pt x="189029" y="37012"/>
                    </a:cubicBezTo>
                    <a:cubicBezTo>
                      <a:pt x="189029" y="37012"/>
                      <a:pt x="202613" y="35098"/>
                      <a:pt x="198291" y="43310"/>
                    </a:cubicBezTo>
                    <a:cubicBezTo>
                      <a:pt x="198291" y="43310"/>
                      <a:pt x="193351" y="48311"/>
                      <a:pt x="187794" y="48311"/>
                    </a:cubicBezTo>
                    <a:cubicBezTo>
                      <a:pt x="187794" y="48311"/>
                      <a:pt x="152661" y="50843"/>
                      <a:pt x="126173" y="49546"/>
                    </a:cubicBezTo>
                    <a:cubicBezTo>
                      <a:pt x="126173" y="49546"/>
                      <a:pt x="123703" y="44545"/>
                      <a:pt x="104007" y="45780"/>
                    </a:cubicBezTo>
                    <a:cubicBezTo>
                      <a:pt x="104007" y="45780"/>
                      <a:pt x="101537" y="43248"/>
                      <a:pt x="81222" y="44545"/>
                    </a:cubicBezTo>
                    <a:cubicBezTo>
                      <a:pt x="81222" y="44545"/>
                      <a:pt x="75665" y="35777"/>
                      <a:pt x="69491" y="44545"/>
                    </a:cubicBezTo>
                    <a:cubicBezTo>
                      <a:pt x="69491" y="44545"/>
                      <a:pt x="57142" y="47694"/>
                      <a:pt x="56524" y="37629"/>
                    </a:cubicBezTo>
                    <a:cubicBezTo>
                      <a:pt x="56524" y="37629"/>
                      <a:pt x="50350" y="33863"/>
                      <a:pt x="49733" y="41396"/>
                    </a:cubicBezTo>
                    <a:cubicBezTo>
                      <a:pt x="49733" y="41396"/>
                      <a:pt x="38001" y="44545"/>
                      <a:pt x="31271" y="38864"/>
                    </a:cubicBezTo>
                    <a:lnTo>
                      <a:pt x="24479" y="36333"/>
                    </a:lnTo>
                    <a:cubicBezTo>
                      <a:pt x="24479" y="36333"/>
                      <a:pt x="7252" y="35098"/>
                      <a:pt x="17687" y="30652"/>
                    </a:cubicBezTo>
                    <a:lnTo>
                      <a:pt x="17687" y="27503"/>
                    </a:lnTo>
                    <a:cubicBezTo>
                      <a:pt x="17687" y="27503"/>
                      <a:pt x="-13741" y="24354"/>
                      <a:pt x="7190" y="16204"/>
                    </a:cubicBezTo>
                    <a:cubicBezTo>
                      <a:pt x="7190" y="16204"/>
                      <a:pt x="16452" y="10523"/>
                      <a:pt x="26269" y="14969"/>
                    </a:cubicBezTo>
                    <a:cubicBezTo>
                      <a:pt x="26269" y="14969"/>
                      <a:pt x="20713" y="9289"/>
                      <a:pt x="29357" y="552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 470">
                <a:extLst>
                  <a:ext uri="{FF2B5EF4-FFF2-40B4-BE49-F238E27FC236}">
                    <a16:creationId xmlns:a16="http://schemas.microsoft.com/office/drawing/2014/main" id="{D841B825-8E29-02C4-276B-C467B673A8C5}"/>
                  </a:ext>
                </a:extLst>
              </p:cNvPr>
              <p:cNvSpPr/>
              <p:nvPr/>
            </p:nvSpPr>
            <p:spPr>
              <a:xfrm>
                <a:off x="9444835" y="987307"/>
                <a:ext cx="11784" cy="8464"/>
              </a:xfrm>
              <a:custGeom>
                <a:avLst/>
                <a:gdLst>
                  <a:gd name="connsiteX0" fmla="*/ 5715 w 11784"/>
                  <a:gd name="connsiteY0" fmla="*/ 7542 h 8464"/>
                  <a:gd name="connsiteX1" fmla="*/ 1268 w 11784"/>
                  <a:gd name="connsiteY1" fmla="*/ 935 h 8464"/>
                  <a:gd name="connsiteX2" fmla="*/ 9543 w 11784"/>
                  <a:gd name="connsiteY2" fmla="*/ 2047 h 8464"/>
                  <a:gd name="connsiteX3" fmla="*/ 5715 w 11784"/>
                  <a:gd name="connsiteY3" fmla="*/ 7542 h 8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84" h="8464">
                    <a:moveTo>
                      <a:pt x="5715" y="7542"/>
                    </a:moveTo>
                    <a:cubicBezTo>
                      <a:pt x="5715" y="7542"/>
                      <a:pt x="-3239" y="6430"/>
                      <a:pt x="1268" y="935"/>
                    </a:cubicBezTo>
                    <a:cubicBezTo>
                      <a:pt x="1268" y="935"/>
                      <a:pt x="7011" y="-1782"/>
                      <a:pt x="9543" y="2047"/>
                    </a:cubicBezTo>
                    <a:cubicBezTo>
                      <a:pt x="9543" y="2047"/>
                      <a:pt x="16581" y="11370"/>
                      <a:pt x="5715" y="754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C3E0AB3D-9490-A276-711E-B3F8F655DEF7}"/>
                  </a:ext>
                </a:extLst>
              </p:cNvPr>
              <p:cNvSpPr/>
              <p:nvPr/>
            </p:nvSpPr>
            <p:spPr>
              <a:xfrm>
                <a:off x="9430632" y="1000600"/>
                <a:ext cx="14274" cy="13320"/>
              </a:xfrm>
              <a:custGeom>
                <a:avLst/>
                <a:gdLst>
                  <a:gd name="connsiteX0" fmla="*/ 6333 w 14274"/>
                  <a:gd name="connsiteY0" fmla="*/ 7956 h 13320"/>
                  <a:gd name="connsiteX1" fmla="*/ 13310 w 14274"/>
                  <a:gd name="connsiteY1" fmla="*/ 547 h 13320"/>
                  <a:gd name="connsiteX2" fmla="*/ 3184 w 14274"/>
                  <a:gd name="connsiteY2" fmla="*/ 3634 h 13320"/>
                  <a:gd name="connsiteX3" fmla="*/ 1023 w 14274"/>
                  <a:gd name="connsiteY3" fmla="*/ 11044 h 13320"/>
                  <a:gd name="connsiteX4" fmla="*/ 6395 w 14274"/>
                  <a:gd name="connsiteY4" fmla="*/ 7956 h 1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74" h="13320">
                    <a:moveTo>
                      <a:pt x="6333" y="7956"/>
                    </a:moveTo>
                    <a:cubicBezTo>
                      <a:pt x="6333" y="7956"/>
                      <a:pt x="17571" y="11044"/>
                      <a:pt x="13310" y="547"/>
                    </a:cubicBezTo>
                    <a:cubicBezTo>
                      <a:pt x="13310" y="547"/>
                      <a:pt x="4234" y="-1923"/>
                      <a:pt x="3184" y="3634"/>
                    </a:cubicBezTo>
                    <a:cubicBezTo>
                      <a:pt x="3184" y="3634"/>
                      <a:pt x="-2188" y="5487"/>
                      <a:pt x="1023" y="11044"/>
                    </a:cubicBezTo>
                    <a:cubicBezTo>
                      <a:pt x="1023" y="11044"/>
                      <a:pt x="6889" y="17835"/>
                      <a:pt x="6395" y="795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 472">
                <a:extLst>
                  <a:ext uri="{FF2B5EF4-FFF2-40B4-BE49-F238E27FC236}">
                    <a16:creationId xmlns:a16="http://schemas.microsoft.com/office/drawing/2014/main" id="{4B97E6EE-BD77-4EB0-D544-7647E58E08F4}"/>
                  </a:ext>
                </a:extLst>
              </p:cNvPr>
              <p:cNvSpPr/>
              <p:nvPr/>
            </p:nvSpPr>
            <p:spPr>
              <a:xfrm>
                <a:off x="9405903" y="987711"/>
                <a:ext cx="13931" cy="9215"/>
              </a:xfrm>
              <a:custGeom>
                <a:avLst/>
                <a:gdLst>
                  <a:gd name="connsiteX0" fmla="*/ 1425 w 13931"/>
                  <a:gd name="connsiteY0" fmla="*/ 7816 h 9215"/>
                  <a:gd name="connsiteX1" fmla="*/ 5995 w 13931"/>
                  <a:gd name="connsiteY1" fmla="*/ 284 h 9215"/>
                  <a:gd name="connsiteX2" fmla="*/ 13589 w 13931"/>
                  <a:gd name="connsiteY2" fmla="*/ 7816 h 9215"/>
                  <a:gd name="connsiteX3" fmla="*/ 1425 w 13931"/>
                  <a:gd name="connsiteY3" fmla="*/ 7816 h 9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31" h="9215">
                    <a:moveTo>
                      <a:pt x="1425" y="7816"/>
                    </a:moveTo>
                    <a:cubicBezTo>
                      <a:pt x="1425" y="7816"/>
                      <a:pt x="-3885" y="284"/>
                      <a:pt x="5995" y="284"/>
                    </a:cubicBezTo>
                    <a:cubicBezTo>
                      <a:pt x="5995" y="284"/>
                      <a:pt x="15874" y="-2248"/>
                      <a:pt x="13589" y="7816"/>
                    </a:cubicBezTo>
                    <a:cubicBezTo>
                      <a:pt x="13589" y="7816"/>
                      <a:pt x="3710" y="10965"/>
                      <a:pt x="1425" y="78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 473">
                <a:extLst>
                  <a:ext uri="{FF2B5EF4-FFF2-40B4-BE49-F238E27FC236}">
                    <a16:creationId xmlns:a16="http://schemas.microsoft.com/office/drawing/2014/main" id="{C562F660-9251-C372-A22D-3D899D21C2B4}"/>
                  </a:ext>
                </a:extLst>
              </p:cNvPr>
              <p:cNvSpPr/>
              <p:nvPr/>
            </p:nvSpPr>
            <p:spPr>
              <a:xfrm>
                <a:off x="9390539" y="986508"/>
                <a:ext cx="9909" cy="12168"/>
              </a:xfrm>
              <a:custGeom>
                <a:avLst/>
                <a:gdLst>
                  <a:gd name="connsiteX0" fmla="*/ 242 w 9909"/>
                  <a:gd name="connsiteY0" fmla="*/ 12168 h 12168"/>
                  <a:gd name="connsiteX1" fmla="*/ 5613 w 9909"/>
                  <a:gd name="connsiteY1" fmla="*/ 66 h 12168"/>
                  <a:gd name="connsiteX2" fmla="*/ 9503 w 9909"/>
                  <a:gd name="connsiteY2" fmla="*/ 12168 h 12168"/>
                  <a:gd name="connsiteX3" fmla="*/ 242 w 9909"/>
                  <a:gd name="connsiteY3" fmla="*/ 12168 h 12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9" h="12168">
                    <a:moveTo>
                      <a:pt x="242" y="12168"/>
                    </a:moveTo>
                    <a:cubicBezTo>
                      <a:pt x="242" y="12168"/>
                      <a:pt x="-1734" y="-1045"/>
                      <a:pt x="5613" y="66"/>
                    </a:cubicBezTo>
                    <a:cubicBezTo>
                      <a:pt x="5613" y="66"/>
                      <a:pt x="11479" y="-1045"/>
                      <a:pt x="9503" y="12168"/>
                    </a:cubicBezTo>
                    <a:lnTo>
                      <a:pt x="242" y="1216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 474">
                <a:extLst>
                  <a:ext uri="{FF2B5EF4-FFF2-40B4-BE49-F238E27FC236}">
                    <a16:creationId xmlns:a16="http://schemas.microsoft.com/office/drawing/2014/main" id="{CF14A7A8-3305-0BC5-01B5-CBC62E15F68F}"/>
                  </a:ext>
                </a:extLst>
              </p:cNvPr>
              <p:cNvSpPr/>
              <p:nvPr/>
            </p:nvSpPr>
            <p:spPr>
              <a:xfrm>
                <a:off x="9378527" y="986744"/>
                <a:ext cx="6996" cy="8675"/>
              </a:xfrm>
              <a:custGeom>
                <a:avLst/>
                <a:gdLst>
                  <a:gd name="connsiteX0" fmla="*/ 707 w 6996"/>
                  <a:gd name="connsiteY0" fmla="*/ 7796 h 8675"/>
                  <a:gd name="connsiteX1" fmla="*/ 6079 w 6996"/>
                  <a:gd name="connsiteY1" fmla="*/ 139 h 8675"/>
                  <a:gd name="connsiteX2" fmla="*/ 707 w 6996"/>
                  <a:gd name="connsiteY2" fmla="*/ 7796 h 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96" h="8675">
                    <a:moveTo>
                      <a:pt x="707" y="7796"/>
                    </a:moveTo>
                    <a:cubicBezTo>
                      <a:pt x="707" y="7796"/>
                      <a:pt x="-2874" y="-1219"/>
                      <a:pt x="6079" y="139"/>
                    </a:cubicBezTo>
                    <a:cubicBezTo>
                      <a:pt x="6079" y="139"/>
                      <a:pt x="10278" y="11933"/>
                      <a:pt x="707" y="779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 475">
                <a:extLst>
                  <a:ext uri="{FF2B5EF4-FFF2-40B4-BE49-F238E27FC236}">
                    <a16:creationId xmlns:a16="http://schemas.microsoft.com/office/drawing/2014/main" id="{25AC5513-E018-9E4C-C86F-57FD175295E5}"/>
                  </a:ext>
                </a:extLst>
              </p:cNvPr>
              <p:cNvSpPr/>
              <p:nvPr/>
            </p:nvSpPr>
            <p:spPr>
              <a:xfrm>
                <a:off x="9388866" y="980089"/>
                <a:ext cx="18040" cy="3833"/>
              </a:xfrm>
              <a:custGeom>
                <a:avLst/>
                <a:gdLst>
                  <a:gd name="connsiteX0" fmla="*/ 0 w 18040"/>
                  <a:gd name="connsiteY0" fmla="*/ 3214 h 3833"/>
                  <a:gd name="connsiteX1" fmla="*/ 1914 w 18040"/>
                  <a:gd name="connsiteY1" fmla="*/ 1485 h 3833"/>
                  <a:gd name="connsiteX2" fmla="*/ 16054 w 18040"/>
                  <a:gd name="connsiteY2" fmla="*/ 620 h 3833"/>
                  <a:gd name="connsiteX3" fmla="*/ 0 w 18040"/>
                  <a:gd name="connsiteY3" fmla="*/ 3275 h 3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40" h="3833">
                    <a:moveTo>
                      <a:pt x="0" y="3214"/>
                    </a:moveTo>
                    <a:lnTo>
                      <a:pt x="1914" y="1485"/>
                    </a:lnTo>
                    <a:cubicBezTo>
                      <a:pt x="1914" y="1485"/>
                      <a:pt x="7039" y="-1170"/>
                      <a:pt x="16054" y="620"/>
                    </a:cubicBezTo>
                    <a:cubicBezTo>
                      <a:pt x="16054" y="620"/>
                      <a:pt x="26365" y="5436"/>
                      <a:pt x="0" y="327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 476">
                <a:extLst>
                  <a:ext uri="{FF2B5EF4-FFF2-40B4-BE49-F238E27FC236}">
                    <a16:creationId xmlns:a16="http://schemas.microsoft.com/office/drawing/2014/main" id="{6BDA2C8E-2FD2-6FAC-94C0-53A6A41D2716}"/>
                  </a:ext>
                </a:extLst>
              </p:cNvPr>
              <p:cNvSpPr/>
              <p:nvPr/>
            </p:nvSpPr>
            <p:spPr>
              <a:xfrm>
                <a:off x="9410319" y="975505"/>
                <a:ext cx="24608" cy="10020"/>
              </a:xfrm>
              <a:custGeom>
                <a:avLst/>
                <a:gdLst>
                  <a:gd name="connsiteX0" fmla="*/ 34 w 24608"/>
                  <a:gd name="connsiteY0" fmla="*/ 6562 h 10020"/>
                  <a:gd name="connsiteX1" fmla="*/ 19361 w 24608"/>
                  <a:gd name="connsiteY1" fmla="*/ 1993 h 10020"/>
                  <a:gd name="connsiteX2" fmla="*/ 24609 w 24608"/>
                  <a:gd name="connsiteY2" fmla="*/ 3166 h 10020"/>
                  <a:gd name="connsiteX3" fmla="*/ 15841 w 24608"/>
                  <a:gd name="connsiteY3" fmla="*/ 10020 h 10020"/>
                  <a:gd name="connsiteX4" fmla="*/ 7629 w 24608"/>
                  <a:gd name="connsiteY4" fmla="*/ 8847 h 10020"/>
                  <a:gd name="connsiteX5" fmla="*/ 34 w 24608"/>
                  <a:gd name="connsiteY5" fmla="*/ 6562 h 1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08" h="10020">
                    <a:moveTo>
                      <a:pt x="34" y="6562"/>
                    </a:moveTo>
                    <a:cubicBezTo>
                      <a:pt x="34" y="6562"/>
                      <a:pt x="-1695" y="264"/>
                      <a:pt x="19361" y="1993"/>
                    </a:cubicBezTo>
                    <a:cubicBezTo>
                      <a:pt x="19361" y="1993"/>
                      <a:pt x="21707" y="-3193"/>
                      <a:pt x="24609" y="3166"/>
                    </a:cubicBezTo>
                    <a:cubicBezTo>
                      <a:pt x="24609" y="3166"/>
                      <a:pt x="21089" y="10020"/>
                      <a:pt x="15841" y="10020"/>
                    </a:cubicBezTo>
                    <a:cubicBezTo>
                      <a:pt x="15841" y="10020"/>
                      <a:pt x="10593" y="5451"/>
                      <a:pt x="7629" y="8847"/>
                    </a:cubicBezTo>
                    <a:cubicBezTo>
                      <a:pt x="7629" y="8847"/>
                      <a:pt x="2381" y="9403"/>
                      <a:pt x="34" y="65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 477">
                <a:extLst>
                  <a:ext uri="{FF2B5EF4-FFF2-40B4-BE49-F238E27FC236}">
                    <a16:creationId xmlns:a16="http://schemas.microsoft.com/office/drawing/2014/main" id="{46B49200-9982-BB87-6B6B-8D912E745878}"/>
                  </a:ext>
                </a:extLst>
              </p:cNvPr>
              <p:cNvSpPr/>
              <p:nvPr/>
            </p:nvSpPr>
            <p:spPr>
              <a:xfrm>
                <a:off x="9186297" y="968126"/>
                <a:ext cx="17952" cy="6354"/>
              </a:xfrm>
              <a:custGeom>
                <a:avLst/>
                <a:gdLst>
                  <a:gd name="connsiteX0" fmla="*/ 46 w 17952"/>
                  <a:gd name="connsiteY0" fmla="*/ 3877 h 6354"/>
                  <a:gd name="connsiteX1" fmla="*/ 17952 w 17952"/>
                  <a:gd name="connsiteY1" fmla="*/ 1037 h 6354"/>
                  <a:gd name="connsiteX2" fmla="*/ 46 w 17952"/>
                  <a:gd name="connsiteY2" fmla="*/ 3877 h 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52" h="6354">
                    <a:moveTo>
                      <a:pt x="46" y="3877"/>
                    </a:moveTo>
                    <a:cubicBezTo>
                      <a:pt x="46" y="3877"/>
                      <a:pt x="-1806" y="-2421"/>
                      <a:pt x="17952" y="1037"/>
                    </a:cubicBezTo>
                    <a:cubicBezTo>
                      <a:pt x="17952" y="1037"/>
                      <a:pt x="16717" y="10793"/>
                      <a:pt x="46" y="38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 478">
                <a:extLst>
                  <a:ext uri="{FF2B5EF4-FFF2-40B4-BE49-F238E27FC236}">
                    <a16:creationId xmlns:a16="http://schemas.microsoft.com/office/drawing/2014/main" id="{11FCD431-B544-4A40-A36C-378867668521}"/>
                  </a:ext>
                </a:extLst>
              </p:cNvPr>
              <p:cNvSpPr/>
              <p:nvPr/>
            </p:nvSpPr>
            <p:spPr>
              <a:xfrm>
                <a:off x="9057014" y="1058014"/>
                <a:ext cx="12545" cy="5209"/>
              </a:xfrm>
              <a:custGeom>
                <a:avLst/>
                <a:gdLst>
                  <a:gd name="connsiteX0" fmla="*/ 1332 w 12545"/>
                  <a:gd name="connsiteY0" fmla="*/ 4940 h 5209"/>
                  <a:gd name="connsiteX1" fmla="*/ 7753 w 12545"/>
                  <a:gd name="connsiteY1" fmla="*/ 0 h 5209"/>
                  <a:gd name="connsiteX2" fmla="*/ 1332 w 12545"/>
                  <a:gd name="connsiteY2" fmla="*/ 4940 h 5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45" h="5209">
                    <a:moveTo>
                      <a:pt x="1332" y="4940"/>
                    </a:moveTo>
                    <a:cubicBezTo>
                      <a:pt x="1332" y="4940"/>
                      <a:pt x="-4349" y="0"/>
                      <a:pt x="7753" y="0"/>
                    </a:cubicBezTo>
                    <a:cubicBezTo>
                      <a:pt x="7753" y="0"/>
                      <a:pt x="22016" y="6607"/>
                      <a:pt x="1332" y="49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9391CE24-586D-BEE1-6137-6BF419695FEF}"/>
                  </a:ext>
                </a:extLst>
              </p:cNvPr>
              <p:cNvSpPr/>
              <p:nvPr/>
            </p:nvSpPr>
            <p:spPr>
              <a:xfrm>
                <a:off x="9042271" y="1062833"/>
                <a:ext cx="10332" cy="7467"/>
              </a:xfrm>
              <a:custGeom>
                <a:avLst/>
                <a:gdLst>
                  <a:gd name="connsiteX0" fmla="*/ 330 w 10332"/>
                  <a:gd name="connsiteY0" fmla="*/ 6727 h 7467"/>
                  <a:gd name="connsiteX1" fmla="*/ 10333 w 10332"/>
                  <a:gd name="connsiteY1" fmla="*/ 2343 h 7467"/>
                  <a:gd name="connsiteX2" fmla="*/ 8727 w 10332"/>
                  <a:gd name="connsiteY2" fmla="*/ 6727 h 7467"/>
                  <a:gd name="connsiteX3" fmla="*/ 268 w 10332"/>
                  <a:gd name="connsiteY3" fmla="*/ 6727 h 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32" h="7467">
                    <a:moveTo>
                      <a:pt x="330" y="6727"/>
                    </a:moveTo>
                    <a:cubicBezTo>
                      <a:pt x="330" y="6727"/>
                      <a:pt x="-2819" y="-4820"/>
                      <a:pt x="10333" y="2343"/>
                    </a:cubicBezTo>
                    <a:cubicBezTo>
                      <a:pt x="10333" y="2343"/>
                      <a:pt x="7184" y="4010"/>
                      <a:pt x="8727" y="6727"/>
                    </a:cubicBezTo>
                    <a:cubicBezTo>
                      <a:pt x="8727" y="6727"/>
                      <a:pt x="2924" y="8394"/>
                      <a:pt x="268" y="672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 480">
                <a:extLst>
                  <a:ext uri="{FF2B5EF4-FFF2-40B4-BE49-F238E27FC236}">
                    <a16:creationId xmlns:a16="http://schemas.microsoft.com/office/drawing/2014/main" id="{8427F2A9-0BE7-1DA8-A32E-4F84F02D1399}"/>
                  </a:ext>
                </a:extLst>
              </p:cNvPr>
              <p:cNvSpPr/>
              <p:nvPr/>
            </p:nvSpPr>
            <p:spPr>
              <a:xfrm>
                <a:off x="9056636" y="1066091"/>
                <a:ext cx="13908" cy="4627"/>
              </a:xfrm>
              <a:custGeom>
                <a:avLst/>
                <a:gdLst>
                  <a:gd name="connsiteX0" fmla="*/ 599 w 13908"/>
                  <a:gd name="connsiteY0" fmla="*/ 2358 h 4627"/>
                  <a:gd name="connsiteX1" fmla="*/ 12454 w 13908"/>
                  <a:gd name="connsiteY1" fmla="*/ 629 h 4627"/>
                  <a:gd name="connsiteX2" fmla="*/ 12454 w 13908"/>
                  <a:gd name="connsiteY2" fmla="*/ 4457 h 4627"/>
                  <a:gd name="connsiteX3" fmla="*/ 5230 w 13908"/>
                  <a:gd name="connsiteY3" fmla="*/ 3778 h 4627"/>
                  <a:gd name="connsiteX4" fmla="*/ 599 w 13908"/>
                  <a:gd name="connsiteY4" fmla="*/ 2420 h 4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8" h="4627">
                    <a:moveTo>
                      <a:pt x="599" y="2358"/>
                    </a:moveTo>
                    <a:cubicBezTo>
                      <a:pt x="599" y="2358"/>
                      <a:pt x="-4032" y="-1470"/>
                      <a:pt x="12454" y="629"/>
                    </a:cubicBezTo>
                    <a:cubicBezTo>
                      <a:pt x="12454" y="629"/>
                      <a:pt x="15727" y="3037"/>
                      <a:pt x="12454" y="4457"/>
                    </a:cubicBezTo>
                    <a:cubicBezTo>
                      <a:pt x="12454" y="4457"/>
                      <a:pt x="5230" y="5136"/>
                      <a:pt x="5230" y="3778"/>
                    </a:cubicBezTo>
                    <a:cubicBezTo>
                      <a:pt x="5230" y="3778"/>
                      <a:pt x="4551" y="1679"/>
                      <a:pt x="599" y="24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 481">
                <a:extLst>
                  <a:ext uri="{FF2B5EF4-FFF2-40B4-BE49-F238E27FC236}">
                    <a16:creationId xmlns:a16="http://schemas.microsoft.com/office/drawing/2014/main" id="{74E71DC9-E354-07DF-A55F-120B7D9E89EB}"/>
                  </a:ext>
                </a:extLst>
              </p:cNvPr>
              <p:cNvSpPr/>
              <p:nvPr/>
            </p:nvSpPr>
            <p:spPr>
              <a:xfrm>
                <a:off x="9064653" y="1079037"/>
                <a:ext cx="22155" cy="5341"/>
              </a:xfrm>
              <a:custGeom>
                <a:avLst/>
                <a:gdLst>
                  <a:gd name="connsiteX0" fmla="*/ 1041 w 22155"/>
                  <a:gd name="connsiteY0" fmla="*/ 5341 h 5341"/>
                  <a:gd name="connsiteX1" fmla="*/ 13946 w 22155"/>
                  <a:gd name="connsiteY1" fmla="*/ 217 h 5341"/>
                  <a:gd name="connsiteX2" fmla="*/ 19750 w 22155"/>
                  <a:gd name="connsiteY2" fmla="*/ 5341 h 5341"/>
                  <a:gd name="connsiteX3" fmla="*/ 979 w 22155"/>
                  <a:gd name="connsiteY3" fmla="*/ 5341 h 5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5" h="5341">
                    <a:moveTo>
                      <a:pt x="1041" y="5341"/>
                    </a:moveTo>
                    <a:cubicBezTo>
                      <a:pt x="1041" y="5341"/>
                      <a:pt x="-5442" y="-1265"/>
                      <a:pt x="13946" y="217"/>
                    </a:cubicBezTo>
                    <a:cubicBezTo>
                      <a:pt x="13946" y="217"/>
                      <a:pt x="27530" y="-524"/>
                      <a:pt x="19750" y="5341"/>
                    </a:cubicBezTo>
                    <a:lnTo>
                      <a:pt x="979" y="5341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 482">
                <a:extLst>
                  <a:ext uri="{FF2B5EF4-FFF2-40B4-BE49-F238E27FC236}">
                    <a16:creationId xmlns:a16="http://schemas.microsoft.com/office/drawing/2014/main" id="{1C0B4C80-5A51-B488-D0D9-FEDE96BF5446}"/>
                  </a:ext>
                </a:extLst>
              </p:cNvPr>
              <p:cNvSpPr/>
              <p:nvPr/>
            </p:nvSpPr>
            <p:spPr>
              <a:xfrm>
                <a:off x="8964991" y="1077772"/>
                <a:ext cx="15028" cy="6606"/>
              </a:xfrm>
              <a:custGeom>
                <a:avLst/>
                <a:gdLst>
                  <a:gd name="connsiteX0" fmla="*/ 2096 w 15028"/>
                  <a:gd name="connsiteY0" fmla="*/ 5495 h 6606"/>
                  <a:gd name="connsiteX1" fmla="*/ 6172 w 15028"/>
                  <a:gd name="connsiteY1" fmla="*/ 0 h 6606"/>
                  <a:gd name="connsiteX2" fmla="*/ 11605 w 15028"/>
                  <a:gd name="connsiteY2" fmla="*/ 6607 h 6606"/>
                  <a:gd name="connsiteX3" fmla="*/ 2158 w 15028"/>
                  <a:gd name="connsiteY3" fmla="*/ 5495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28" h="6606">
                    <a:moveTo>
                      <a:pt x="2096" y="5495"/>
                    </a:moveTo>
                    <a:cubicBezTo>
                      <a:pt x="2096" y="5495"/>
                      <a:pt x="-4696" y="1111"/>
                      <a:pt x="6172" y="0"/>
                    </a:cubicBezTo>
                    <a:cubicBezTo>
                      <a:pt x="6172" y="0"/>
                      <a:pt x="21731" y="1667"/>
                      <a:pt x="11605" y="6607"/>
                    </a:cubicBezTo>
                    <a:lnTo>
                      <a:pt x="2158" y="549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 483">
                <a:extLst>
                  <a:ext uri="{FF2B5EF4-FFF2-40B4-BE49-F238E27FC236}">
                    <a16:creationId xmlns:a16="http://schemas.microsoft.com/office/drawing/2014/main" id="{633D7042-8655-CC77-A7E4-6772549BA604}"/>
                  </a:ext>
                </a:extLst>
              </p:cNvPr>
              <p:cNvSpPr/>
              <p:nvPr/>
            </p:nvSpPr>
            <p:spPr>
              <a:xfrm>
                <a:off x="8936790" y="1028680"/>
                <a:ext cx="23567" cy="12750"/>
              </a:xfrm>
              <a:custGeom>
                <a:avLst/>
                <a:gdLst>
                  <a:gd name="connsiteX0" fmla="*/ 14244 w 23567"/>
                  <a:gd name="connsiteY0" fmla="*/ 11983 h 12750"/>
                  <a:gd name="connsiteX1" fmla="*/ 4241 w 23567"/>
                  <a:gd name="connsiteY1" fmla="*/ 5994 h 12750"/>
                  <a:gd name="connsiteX2" fmla="*/ 14244 w 23567"/>
                  <a:gd name="connsiteY2" fmla="*/ 4820 h 12750"/>
                  <a:gd name="connsiteX3" fmla="*/ 23567 w 23567"/>
                  <a:gd name="connsiteY3" fmla="*/ 1795 h 12750"/>
                  <a:gd name="connsiteX4" fmla="*/ 14244 w 23567"/>
                  <a:gd name="connsiteY4" fmla="*/ 11983 h 1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7" h="12750">
                    <a:moveTo>
                      <a:pt x="14244" y="11983"/>
                    </a:moveTo>
                    <a:cubicBezTo>
                      <a:pt x="14244" y="11983"/>
                      <a:pt x="-9405" y="11365"/>
                      <a:pt x="4241" y="5994"/>
                    </a:cubicBezTo>
                    <a:lnTo>
                      <a:pt x="14244" y="4820"/>
                    </a:lnTo>
                    <a:cubicBezTo>
                      <a:pt x="14244" y="4820"/>
                      <a:pt x="23567" y="-3577"/>
                      <a:pt x="23567" y="1795"/>
                    </a:cubicBezTo>
                    <a:cubicBezTo>
                      <a:pt x="23567" y="1795"/>
                      <a:pt x="21406" y="16181"/>
                      <a:pt x="14244" y="1198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 484">
                <a:extLst>
                  <a:ext uri="{FF2B5EF4-FFF2-40B4-BE49-F238E27FC236}">
                    <a16:creationId xmlns:a16="http://schemas.microsoft.com/office/drawing/2014/main" id="{CA4CC097-0698-6BC8-540D-D825767CAD4F}"/>
                  </a:ext>
                </a:extLst>
              </p:cNvPr>
              <p:cNvSpPr/>
              <p:nvPr/>
            </p:nvSpPr>
            <p:spPr>
              <a:xfrm>
                <a:off x="8862610" y="1058014"/>
                <a:ext cx="14652" cy="13213"/>
              </a:xfrm>
              <a:custGeom>
                <a:avLst/>
                <a:gdLst>
                  <a:gd name="connsiteX0" fmla="*/ 4944 w 14652"/>
                  <a:gd name="connsiteY0" fmla="*/ 13213 h 13213"/>
                  <a:gd name="connsiteX1" fmla="*/ 7476 w 14652"/>
                  <a:gd name="connsiteY1" fmla="*/ 0 h 13213"/>
                  <a:gd name="connsiteX2" fmla="*/ 4944 w 14652"/>
                  <a:gd name="connsiteY2" fmla="*/ 13213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52" h="13213">
                    <a:moveTo>
                      <a:pt x="4944" y="13213"/>
                    </a:moveTo>
                    <a:cubicBezTo>
                      <a:pt x="4944" y="13213"/>
                      <a:pt x="-7713" y="7965"/>
                      <a:pt x="7476" y="0"/>
                    </a:cubicBezTo>
                    <a:cubicBezTo>
                      <a:pt x="7476" y="0"/>
                      <a:pt x="25197" y="10558"/>
                      <a:pt x="4944" y="132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 485">
                <a:extLst>
                  <a:ext uri="{FF2B5EF4-FFF2-40B4-BE49-F238E27FC236}">
                    <a16:creationId xmlns:a16="http://schemas.microsoft.com/office/drawing/2014/main" id="{9AA53535-DE9E-ABC4-B45C-0CC46C411503}"/>
                  </a:ext>
                </a:extLst>
              </p:cNvPr>
              <p:cNvSpPr/>
              <p:nvPr/>
            </p:nvSpPr>
            <p:spPr>
              <a:xfrm>
                <a:off x="8758310" y="888798"/>
                <a:ext cx="50401" cy="8294"/>
              </a:xfrm>
              <a:custGeom>
                <a:avLst/>
                <a:gdLst>
                  <a:gd name="connsiteX0" fmla="*/ 19653 w 50401"/>
                  <a:gd name="connsiteY0" fmla="*/ 5221 h 8294"/>
                  <a:gd name="connsiteX1" fmla="*/ 203 w 50401"/>
                  <a:gd name="connsiteY1" fmla="*/ 1022 h 8294"/>
                  <a:gd name="connsiteX2" fmla="*/ 26568 w 50401"/>
                  <a:gd name="connsiteY2" fmla="*/ 2628 h 8294"/>
                  <a:gd name="connsiteX3" fmla="*/ 50402 w 50401"/>
                  <a:gd name="connsiteY3" fmla="*/ 6827 h 8294"/>
                  <a:gd name="connsiteX4" fmla="*/ 19653 w 50401"/>
                  <a:gd name="connsiteY4" fmla="*/ 5221 h 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1" h="8294">
                    <a:moveTo>
                      <a:pt x="19653" y="5221"/>
                    </a:moveTo>
                    <a:cubicBezTo>
                      <a:pt x="19653" y="5221"/>
                      <a:pt x="-2329" y="9420"/>
                      <a:pt x="203" y="1022"/>
                    </a:cubicBezTo>
                    <a:cubicBezTo>
                      <a:pt x="203" y="1022"/>
                      <a:pt x="22185" y="-2126"/>
                      <a:pt x="26568" y="2628"/>
                    </a:cubicBezTo>
                    <a:cubicBezTo>
                      <a:pt x="26568" y="2628"/>
                      <a:pt x="50402" y="2072"/>
                      <a:pt x="50402" y="6827"/>
                    </a:cubicBezTo>
                    <a:cubicBezTo>
                      <a:pt x="50402" y="6827"/>
                      <a:pt x="20270" y="11025"/>
                      <a:pt x="19653" y="522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 486">
                <a:extLst>
                  <a:ext uri="{FF2B5EF4-FFF2-40B4-BE49-F238E27FC236}">
                    <a16:creationId xmlns:a16="http://schemas.microsoft.com/office/drawing/2014/main" id="{D2B8E015-F565-57E3-BAFE-D835CB366067}"/>
                  </a:ext>
                </a:extLst>
              </p:cNvPr>
              <p:cNvSpPr/>
              <p:nvPr/>
            </p:nvSpPr>
            <p:spPr>
              <a:xfrm>
                <a:off x="8851618" y="843858"/>
                <a:ext cx="47031" cy="8620"/>
              </a:xfrm>
              <a:custGeom>
                <a:avLst/>
                <a:gdLst>
                  <a:gd name="connsiteX0" fmla="*/ 1489 w 47031"/>
                  <a:gd name="connsiteY0" fmla="*/ 8175 h 8620"/>
                  <a:gd name="connsiteX1" fmla="*/ 4514 w 47031"/>
                  <a:gd name="connsiteY1" fmla="*/ 1568 h 8620"/>
                  <a:gd name="connsiteX2" fmla="*/ 46933 w 47031"/>
                  <a:gd name="connsiteY2" fmla="*/ 4285 h 8620"/>
                  <a:gd name="connsiteX3" fmla="*/ 37239 w 47031"/>
                  <a:gd name="connsiteY3" fmla="*/ 7001 h 8620"/>
                  <a:gd name="connsiteX4" fmla="*/ 1489 w 47031"/>
                  <a:gd name="connsiteY4" fmla="*/ 8113 h 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1" h="8620">
                    <a:moveTo>
                      <a:pt x="1489" y="8175"/>
                    </a:moveTo>
                    <a:cubicBezTo>
                      <a:pt x="1489" y="8175"/>
                      <a:pt x="-3389" y="2124"/>
                      <a:pt x="4514" y="1568"/>
                    </a:cubicBezTo>
                    <a:cubicBezTo>
                      <a:pt x="4514" y="1568"/>
                      <a:pt x="49403" y="-3372"/>
                      <a:pt x="46933" y="4285"/>
                    </a:cubicBezTo>
                    <a:cubicBezTo>
                      <a:pt x="46933" y="4285"/>
                      <a:pt x="46316" y="7001"/>
                      <a:pt x="37239" y="7001"/>
                    </a:cubicBezTo>
                    <a:cubicBezTo>
                      <a:pt x="37239" y="7001"/>
                      <a:pt x="28162" y="9718"/>
                      <a:pt x="1489" y="81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 487">
                <a:extLst>
                  <a:ext uri="{FF2B5EF4-FFF2-40B4-BE49-F238E27FC236}">
                    <a16:creationId xmlns:a16="http://schemas.microsoft.com/office/drawing/2014/main" id="{2FFD9297-3B0B-4C4A-B379-C69C83EBC0FD}"/>
                  </a:ext>
                </a:extLst>
              </p:cNvPr>
              <p:cNvSpPr/>
              <p:nvPr/>
            </p:nvSpPr>
            <p:spPr>
              <a:xfrm>
                <a:off x="8838327" y="1113411"/>
                <a:ext cx="34400" cy="19269"/>
              </a:xfrm>
              <a:custGeom>
                <a:avLst/>
                <a:gdLst>
                  <a:gd name="connsiteX0" fmla="*/ 14842 w 34400"/>
                  <a:gd name="connsiteY0" fmla="*/ 17276 h 19269"/>
                  <a:gd name="connsiteX1" fmla="*/ 4468 w 34400"/>
                  <a:gd name="connsiteY1" fmla="*/ 9435 h 19269"/>
                  <a:gd name="connsiteX2" fmla="*/ 16817 w 34400"/>
                  <a:gd name="connsiteY2" fmla="*/ 5853 h 19269"/>
                  <a:gd name="connsiteX3" fmla="*/ 25894 w 34400"/>
                  <a:gd name="connsiteY3" fmla="*/ 852 h 19269"/>
                  <a:gd name="connsiteX4" fmla="*/ 34353 w 34400"/>
                  <a:gd name="connsiteY4" fmla="*/ 12954 h 19269"/>
                  <a:gd name="connsiteX5" fmla="*/ 14842 w 34400"/>
                  <a:gd name="connsiteY5" fmla="*/ 17214 h 1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400" h="19269">
                    <a:moveTo>
                      <a:pt x="14842" y="17276"/>
                    </a:moveTo>
                    <a:cubicBezTo>
                      <a:pt x="14842" y="17276"/>
                      <a:pt x="-9856" y="15115"/>
                      <a:pt x="4468" y="9435"/>
                    </a:cubicBezTo>
                    <a:cubicBezTo>
                      <a:pt x="4468" y="9435"/>
                      <a:pt x="10952" y="5853"/>
                      <a:pt x="16817" y="5853"/>
                    </a:cubicBezTo>
                    <a:cubicBezTo>
                      <a:pt x="16817" y="5853"/>
                      <a:pt x="22004" y="-2667"/>
                      <a:pt x="25894" y="852"/>
                    </a:cubicBezTo>
                    <a:cubicBezTo>
                      <a:pt x="25894" y="852"/>
                      <a:pt x="34353" y="7953"/>
                      <a:pt x="34353" y="12954"/>
                    </a:cubicBezTo>
                    <a:cubicBezTo>
                      <a:pt x="34353" y="12954"/>
                      <a:pt x="36329" y="23636"/>
                      <a:pt x="14842" y="1721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 488">
                <a:extLst>
                  <a:ext uri="{FF2B5EF4-FFF2-40B4-BE49-F238E27FC236}">
                    <a16:creationId xmlns:a16="http://schemas.microsoft.com/office/drawing/2014/main" id="{E7EAC07B-D833-DC50-11F4-3623409A7F46}"/>
                  </a:ext>
                </a:extLst>
              </p:cNvPr>
              <p:cNvSpPr/>
              <p:nvPr/>
            </p:nvSpPr>
            <p:spPr>
              <a:xfrm>
                <a:off x="8765234" y="1098527"/>
                <a:ext cx="7492" cy="4342"/>
              </a:xfrm>
              <a:custGeom>
                <a:avLst/>
                <a:gdLst>
                  <a:gd name="connsiteX0" fmla="*/ 504 w 7492"/>
                  <a:gd name="connsiteY0" fmla="*/ 4066 h 4342"/>
                  <a:gd name="connsiteX1" fmla="*/ 6802 w 7492"/>
                  <a:gd name="connsiteY1" fmla="*/ 176 h 4342"/>
                  <a:gd name="connsiteX2" fmla="*/ 504 w 7492"/>
                  <a:gd name="connsiteY2" fmla="*/ 4066 h 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92" h="4342">
                    <a:moveTo>
                      <a:pt x="504" y="4066"/>
                    </a:moveTo>
                    <a:cubicBezTo>
                      <a:pt x="504" y="4066"/>
                      <a:pt x="-2645" y="-997"/>
                      <a:pt x="6802" y="176"/>
                    </a:cubicBezTo>
                    <a:cubicBezTo>
                      <a:pt x="6802" y="176"/>
                      <a:pt x="10568" y="5610"/>
                      <a:pt x="504" y="406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 489">
                <a:extLst>
                  <a:ext uri="{FF2B5EF4-FFF2-40B4-BE49-F238E27FC236}">
                    <a16:creationId xmlns:a16="http://schemas.microsoft.com/office/drawing/2014/main" id="{B157A327-03E6-AC10-B7E2-8861C2935163}"/>
                  </a:ext>
                </a:extLst>
              </p:cNvPr>
              <p:cNvSpPr/>
              <p:nvPr/>
            </p:nvSpPr>
            <p:spPr>
              <a:xfrm>
                <a:off x="8732624" y="1099123"/>
                <a:ext cx="19327" cy="9087"/>
              </a:xfrm>
              <a:custGeom>
                <a:avLst/>
                <a:gdLst>
                  <a:gd name="connsiteX0" fmla="*/ 4958 w 19327"/>
                  <a:gd name="connsiteY0" fmla="*/ 8348 h 9087"/>
                  <a:gd name="connsiteX1" fmla="*/ 1254 w 19327"/>
                  <a:gd name="connsiteY1" fmla="*/ 4396 h 9087"/>
                  <a:gd name="connsiteX2" fmla="*/ 6749 w 19327"/>
                  <a:gd name="connsiteY2" fmla="*/ 3717 h 9087"/>
                  <a:gd name="connsiteX3" fmla="*/ 18419 w 19327"/>
                  <a:gd name="connsiteY3" fmla="*/ 445 h 9087"/>
                  <a:gd name="connsiteX4" fmla="*/ 10453 w 19327"/>
                  <a:gd name="connsiteY4" fmla="*/ 6372 h 9087"/>
                  <a:gd name="connsiteX5" fmla="*/ 4958 w 19327"/>
                  <a:gd name="connsiteY5" fmla="*/ 8348 h 9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27" h="9087">
                    <a:moveTo>
                      <a:pt x="4958" y="8348"/>
                    </a:moveTo>
                    <a:cubicBezTo>
                      <a:pt x="4958" y="8348"/>
                      <a:pt x="-3007" y="11620"/>
                      <a:pt x="1254" y="4396"/>
                    </a:cubicBezTo>
                    <a:lnTo>
                      <a:pt x="6749" y="3717"/>
                    </a:lnTo>
                    <a:cubicBezTo>
                      <a:pt x="6749" y="3717"/>
                      <a:pt x="7366" y="-1531"/>
                      <a:pt x="18419" y="445"/>
                    </a:cubicBezTo>
                    <a:cubicBezTo>
                      <a:pt x="18419" y="445"/>
                      <a:pt x="23297" y="7669"/>
                      <a:pt x="10453" y="6372"/>
                    </a:cubicBezTo>
                    <a:cubicBezTo>
                      <a:pt x="10453" y="6372"/>
                      <a:pt x="4341" y="5693"/>
                      <a:pt x="4958" y="83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 490">
                <a:extLst>
                  <a:ext uri="{FF2B5EF4-FFF2-40B4-BE49-F238E27FC236}">
                    <a16:creationId xmlns:a16="http://schemas.microsoft.com/office/drawing/2014/main" id="{68287D19-5B12-C7AB-EA9B-49E0BF257B47}"/>
                  </a:ext>
                </a:extLst>
              </p:cNvPr>
              <p:cNvSpPr/>
              <p:nvPr/>
            </p:nvSpPr>
            <p:spPr>
              <a:xfrm>
                <a:off x="8693962" y="1109482"/>
                <a:ext cx="19127" cy="15572"/>
              </a:xfrm>
              <a:custGeom>
                <a:avLst/>
                <a:gdLst>
                  <a:gd name="connsiteX0" fmla="*/ 7376 w 19127"/>
                  <a:gd name="connsiteY0" fmla="*/ 12932 h 15572"/>
                  <a:gd name="connsiteX1" fmla="*/ 1448 w 19127"/>
                  <a:gd name="connsiteY1" fmla="*/ 2126 h 15572"/>
                  <a:gd name="connsiteX2" fmla="*/ 18675 w 19127"/>
                  <a:gd name="connsiteY2" fmla="*/ 7560 h 15572"/>
                  <a:gd name="connsiteX3" fmla="*/ 7376 w 19127"/>
                  <a:gd name="connsiteY3" fmla="*/ 12994 h 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27" h="15572">
                    <a:moveTo>
                      <a:pt x="7376" y="12932"/>
                    </a:moveTo>
                    <a:cubicBezTo>
                      <a:pt x="7376" y="12932"/>
                      <a:pt x="-3923" y="10215"/>
                      <a:pt x="1448" y="2126"/>
                    </a:cubicBezTo>
                    <a:cubicBezTo>
                      <a:pt x="1448" y="2126"/>
                      <a:pt x="22442" y="-5283"/>
                      <a:pt x="18675" y="7560"/>
                    </a:cubicBezTo>
                    <a:cubicBezTo>
                      <a:pt x="18675" y="7560"/>
                      <a:pt x="13859" y="21082"/>
                      <a:pt x="7376" y="1299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 491">
                <a:extLst>
                  <a:ext uri="{FF2B5EF4-FFF2-40B4-BE49-F238E27FC236}">
                    <a16:creationId xmlns:a16="http://schemas.microsoft.com/office/drawing/2014/main" id="{F941069A-0C87-F3BA-8DFA-7EF947E56585}"/>
                  </a:ext>
                </a:extLst>
              </p:cNvPr>
              <p:cNvSpPr/>
              <p:nvPr/>
            </p:nvSpPr>
            <p:spPr>
              <a:xfrm>
                <a:off x="8551606" y="1100689"/>
                <a:ext cx="57188" cy="19810"/>
              </a:xfrm>
              <a:custGeom>
                <a:avLst/>
                <a:gdLst>
                  <a:gd name="connsiteX0" fmla="*/ 6731 w 57188"/>
                  <a:gd name="connsiteY0" fmla="*/ 9129 h 19810"/>
                  <a:gd name="connsiteX1" fmla="*/ 28773 w 57188"/>
                  <a:gd name="connsiteY1" fmla="*/ 1410 h 19810"/>
                  <a:gd name="connsiteX2" fmla="*/ 43469 w 57188"/>
                  <a:gd name="connsiteY2" fmla="*/ 4004 h 19810"/>
                  <a:gd name="connsiteX3" fmla="*/ 56929 w 57188"/>
                  <a:gd name="connsiteY3" fmla="*/ 9129 h 19810"/>
                  <a:gd name="connsiteX4" fmla="*/ 47729 w 57188"/>
                  <a:gd name="connsiteY4" fmla="*/ 13636 h 19810"/>
                  <a:gd name="connsiteX5" fmla="*/ 25069 w 57188"/>
                  <a:gd name="connsiteY5" fmla="*/ 16847 h 19810"/>
                  <a:gd name="connsiteX6" fmla="*/ 7965 w 57188"/>
                  <a:gd name="connsiteY6" fmla="*/ 18143 h 19810"/>
                  <a:gd name="connsiteX7" fmla="*/ 0 w 57188"/>
                  <a:gd name="connsiteY7" fmla="*/ 15550 h 19810"/>
                  <a:gd name="connsiteX8" fmla="*/ 6731 w 57188"/>
                  <a:gd name="connsiteY8" fmla="*/ 9129 h 19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8" h="19810">
                    <a:moveTo>
                      <a:pt x="6731" y="9129"/>
                    </a:moveTo>
                    <a:cubicBezTo>
                      <a:pt x="6731" y="9129"/>
                      <a:pt x="617" y="793"/>
                      <a:pt x="28773" y="1410"/>
                    </a:cubicBezTo>
                    <a:cubicBezTo>
                      <a:pt x="28773" y="1410"/>
                      <a:pt x="42851" y="-3097"/>
                      <a:pt x="43469" y="4004"/>
                    </a:cubicBezTo>
                    <a:cubicBezTo>
                      <a:pt x="43469" y="4004"/>
                      <a:pt x="59398" y="4621"/>
                      <a:pt x="56929" y="9129"/>
                    </a:cubicBezTo>
                    <a:cubicBezTo>
                      <a:pt x="56929" y="9129"/>
                      <a:pt x="59398" y="14253"/>
                      <a:pt x="47729" y="13636"/>
                    </a:cubicBezTo>
                    <a:cubicBezTo>
                      <a:pt x="47729" y="13636"/>
                      <a:pt x="44086" y="16847"/>
                      <a:pt x="25069" y="16847"/>
                    </a:cubicBezTo>
                    <a:cubicBezTo>
                      <a:pt x="25069" y="16847"/>
                      <a:pt x="14078" y="21971"/>
                      <a:pt x="7965" y="18143"/>
                    </a:cubicBezTo>
                    <a:cubicBezTo>
                      <a:pt x="7965" y="18143"/>
                      <a:pt x="0" y="23268"/>
                      <a:pt x="0" y="15550"/>
                    </a:cubicBezTo>
                    <a:cubicBezTo>
                      <a:pt x="0" y="15550"/>
                      <a:pt x="3087" y="8449"/>
                      <a:pt x="6731" y="91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 492">
                <a:extLst>
                  <a:ext uri="{FF2B5EF4-FFF2-40B4-BE49-F238E27FC236}">
                    <a16:creationId xmlns:a16="http://schemas.microsoft.com/office/drawing/2014/main" id="{69ADBD87-6125-6A5E-D941-45DD9F5CD635}"/>
                  </a:ext>
                </a:extLst>
              </p:cNvPr>
              <p:cNvSpPr/>
              <p:nvPr/>
            </p:nvSpPr>
            <p:spPr>
              <a:xfrm>
                <a:off x="7948037" y="975425"/>
                <a:ext cx="569918" cy="231348"/>
              </a:xfrm>
              <a:custGeom>
                <a:avLst/>
                <a:gdLst>
                  <a:gd name="connsiteX0" fmla="*/ 292623 w 569918"/>
                  <a:gd name="connsiteY0" fmla="*/ 76847 h 231348"/>
                  <a:gd name="connsiteX1" fmla="*/ 283546 w 569918"/>
                  <a:gd name="connsiteY1" fmla="*/ 74994 h 231348"/>
                  <a:gd name="connsiteX2" fmla="*/ 284164 w 569918"/>
                  <a:gd name="connsiteY2" fmla="*/ 69376 h 231348"/>
                  <a:gd name="connsiteX3" fmla="*/ 299909 w 569918"/>
                  <a:gd name="connsiteY3" fmla="*/ 68758 h 231348"/>
                  <a:gd name="connsiteX4" fmla="*/ 292623 w 569918"/>
                  <a:gd name="connsiteY4" fmla="*/ 76847 h 231348"/>
                  <a:gd name="connsiteX5" fmla="*/ 170677 w 569918"/>
                  <a:gd name="connsiteY5" fmla="*/ 121797 h 231348"/>
                  <a:gd name="connsiteX6" fmla="*/ 177345 w 569918"/>
                  <a:gd name="connsiteY6" fmla="*/ 116796 h 231348"/>
                  <a:gd name="connsiteX7" fmla="*/ 170677 w 569918"/>
                  <a:gd name="connsiteY7" fmla="*/ 121797 h 231348"/>
                  <a:gd name="connsiteX8" fmla="*/ 154932 w 569918"/>
                  <a:gd name="connsiteY8" fmla="*/ 94320 h 231348"/>
                  <a:gd name="connsiteX9" fmla="*/ 160365 w 569918"/>
                  <a:gd name="connsiteY9" fmla="*/ 89937 h 231348"/>
                  <a:gd name="connsiteX10" fmla="*/ 154932 w 569918"/>
                  <a:gd name="connsiteY10" fmla="*/ 94320 h 231348"/>
                  <a:gd name="connsiteX11" fmla="*/ 148881 w 569918"/>
                  <a:gd name="connsiteY11" fmla="*/ 133652 h 231348"/>
                  <a:gd name="connsiteX12" fmla="*/ 123380 w 569918"/>
                  <a:gd name="connsiteY12" fmla="*/ 133035 h 231348"/>
                  <a:gd name="connsiteX13" fmla="*/ 107018 w 569918"/>
                  <a:gd name="connsiteY13" fmla="*/ 132417 h 231348"/>
                  <a:gd name="connsiteX14" fmla="*/ 122824 w 569918"/>
                  <a:gd name="connsiteY14" fmla="*/ 126798 h 231348"/>
                  <a:gd name="connsiteX15" fmla="*/ 143447 w 569918"/>
                  <a:gd name="connsiteY15" fmla="*/ 128033 h 231348"/>
                  <a:gd name="connsiteX16" fmla="*/ 148881 w 569918"/>
                  <a:gd name="connsiteY16" fmla="*/ 133652 h 231348"/>
                  <a:gd name="connsiteX17" fmla="*/ 125233 w 569918"/>
                  <a:gd name="connsiteY17" fmla="*/ 160511 h 231348"/>
                  <a:gd name="connsiteX18" fmla="*/ 131283 w 569918"/>
                  <a:gd name="connsiteY18" fmla="*/ 157362 h 231348"/>
                  <a:gd name="connsiteX19" fmla="*/ 125233 w 569918"/>
                  <a:gd name="connsiteY19" fmla="*/ 160511 h 231348"/>
                  <a:gd name="connsiteX20" fmla="*/ 74293 w 569918"/>
                  <a:gd name="connsiteY20" fmla="*/ 200460 h 231348"/>
                  <a:gd name="connsiteX21" fmla="*/ 82197 w 569918"/>
                  <a:gd name="connsiteY21" fmla="*/ 197311 h 231348"/>
                  <a:gd name="connsiteX22" fmla="*/ 74293 w 569918"/>
                  <a:gd name="connsiteY22" fmla="*/ 200460 h 231348"/>
                  <a:gd name="connsiteX23" fmla="*/ 563930 w 569918"/>
                  <a:gd name="connsiteY23" fmla="*/ 6828 h 231348"/>
                  <a:gd name="connsiteX24" fmla="*/ 543306 w 569918"/>
                  <a:gd name="connsiteY24" fmla="*/ 1827 h 231348"/>
                  <a:gd name="connsiteX25" fmla="*/ 525092 w 569918"/>
                  <a:gd name="connsiteY25" fmla="*/ 3679 h 231348"/>
                  <a:gd name="connsiteX26" fmla="*/ 489898 w 569918"/>
                  <a:gd name="connsiteY26" fmla="*/ 9915 h 231348"/>
                  <a:gd name="connsiteX27" fmla="*/ 475943 w 569918"/>
                  <a:gd name="connsiteY27" fmla="*/ 17386 h 231348"/>
                  <a:gd name="connsiteX28" fmla="*/ 417718 w 569918"/>
                  <a:gd name="connsiteY28" fmla="*/ 29241 h 231348"/>
                  <a:gd name="connsiteX29" fmla="*/ 409197 w 569918"/>
                  <a:gd name="connsiteY29" fmla="*/ 29859 h 231348"/>
                  <a:gd name="connsiteX30" fmla="*/ 400676 w 569918"/>
                  <a:gd name="connsiteY30" fmla="*/ 26092 h 231348"/>
                  <a:gd name="connsiteX31" fmla="*/ 386104 w 569918"/>
                  <a:gd name="connsiteY31" fmla="*/ 30476 h 231348"/>
                  <a:gd name="connsiteX32" fmla="*/ 355170 w 569918"/>
                  <a:gd name="connsiteY32" fmla="*/ 30476 h 231348"/>
                  <a:gd name="connsiteX33" fmla="*/ 333312 w 569918"/>
                  <a:gd name="connsiteY33" fmla="*/ 27327 h 231348"/>
                  <a:gd name="connsiteX34" fmla="*/ 317568 w 569918"/>
                  <a:gd name="connsiteY34" fmla="*/ 32329 h 231348"/>
                  <a:gd name="connsiteX35" fmla="*/ 300588 w 569918"/>
                  <a:gd name="connsiteY35" fmla="*/ 37330 h 231348"/>
                  <a:gd name="connsiteX36" fmla="*/ 298180 w 569918"/>
                  <a:gd name="connsiteY36" fmla="*/ 32329 h 231348"/>
                  <a:gd name="connsiteX37" fmla="*/ 291512 w 569918"/>
                  <a:gd name="connsiteY37" fmla="*/ 36713 h 231348"/>
                  <a:gd name="connsiteX38" fmla="*/ 260577 w 569918"/>
                  <a:gd name="connsiteY38" fmla="*/ 42331 h 231348"/>
                  <a:gd name="connsiteX39" fmla="*/ 235077 w 569918"/>
                  <a:gd name="connsiteY39" fmla="*/ 46098 h 231348"/>
                  <a:gd name="connsiteX40" fmla="*/ 221122 w 569918"/>
                  <a:gd name="connsiteY40" fmla="*/ 53569 h 231348"/>
                  <a:gd name="connsiteX41" fmla="*/ 208403 w 569918"/>
                  <a:gd name="connsiteY41" fmla="*/ 52334 h 231348"/>
                  <a:gd name="connsiteX42" fmla="*/ 205995 w 569918"/>
                  <a:gd name="connsiteY42" fmla="*/ 62954 h 231348"/>
                  <a:gd name="connsiteX43" fmla="*/ 200561 w 569918"/>
                  <a:gd name="connsiteY43" fmla="*/ 62954 h 231348"/>
                  <a:gd name="connsiteX44" fmla="*/ 189633 w 569918"/>
                  <a:gd name="connsiteY44" fmla="*/ 58570 h 231348"/>
                  <a:gd name="connsiteX45" fmla="*/ 176913 w 569918"/>
                  <a:gd name="connsiteY45" fmla="*/ 66041 h 231348"/>
                  <a:gd name="connsiteX46" fmla="*/ 168392 w 569918"/>
                  <a:gd name="connsiteY46" fmla="*/ 77279 h 231348"/>
                  <a:gd name="connsiteX47" fmla="*/ 153820 w 569918"/>
                  <a:gd name="connsiteY47" fmla="*/ 78514 h 231348"/>
                  <a:gd name="connsiteX48" fmla="*/ 156846 w 569918"/>
                  <a:gd name="connsiteY48" fmla="*/ 71043 h 231348"/>
                  <a:gd name="connsiteX49" fmla="*/ 150795 w 569918"/>
                  <a:gd name="connsiteY49" fmla="*/ 64189 h 231348"/>
                  <a:gd name="connsiteX50" fmla="*/ 150178 w 569918"/>
                  <a:gd name="connsiteY50" fmla="*/ 85429 h 231348"/>
                  <a:gd name="connsiteX51" fmla="*/ 144744 w 569918"/>
                  <a:gd name="connsiteY51" fmla="*/ 84812 h 231348"/>
                  <a:gd name="connsiteX52" fmla="*/ 136841 w 569918"/>
                  <a:gd name="connsiteY52" fmla="*/ 88578 h 231348"/>
                  <a:gd name="connsiteX53" fmla="*/ 150178 w 569918"/>
                  <a:gd name="connsiteY53" fmla="*/ 93580 h 231348"/>
                  <a:gd name="connsiteX54" fmla="*/ 135606 w 569918"/>
                  <a:gd name="connsiteY54" fmla="*/ 96729 h 231348"/>
                  <a:gd name="connsiteX55" fmla="*/ 123442 w 569918"/>
                  <a:gd name="connsiteY55" fmla="*/ 101112 h 231348"/>
                  <a:gd name="connsiteX56" fmla="*/ 136779 w 569918"/>
                  <a:gd name="connsiteY56" fmla="*/ 104879 h 231348"/>
                  <a:gd name="connsiteX57" fmla="*/ 105227 w 569918"/>
                  <a:gd name="connsiteY57" fmla="*/ 109263 h 231348"/>
                  <a:gd name="connsiteX58" fmla="*/ 86395 w 569918"/>
                  <a:gd name="connsiteY58" fmla="*/ 114264 h 231348"/>
                  <a:gd name="connsiteX59" fmla="*/ 82135 w 569918"/>
                  <a:gd name="connsiteY59" fmla="*/ 119883 h 231348"/>
                  <a:gd name="connsiteX60" fmla="*/ 97941 w 569918"/>
                  <a:gd name="connsiteY60" fmla="*/ 118648 h 231348"/>
                  <a:gd name="connsiteX61" fmla="*/ 117329 w 569918"/>
                  <a:gd name="connsiteY61" fmla="*/ 120500 h 231348"/>
                  <a:gd name="connsiteX62" fmla="*/ 100349 w 569918"/>
                  <a:gd name="connsiteY62" fmla="*/ 125502 h 231348"/>
                  <a:gd name="connsiteX63" fmla="*/ 97941 w 569918"/>
                  <a:gd name="connsiteY63" fmla="*/ 129886 h 231348"/>
                  <a:gd name="connsiteX64" fmla="*/ 99732 w 569918"/>
                  <a:gd name="connsiteY64" fmla="*/ 133652 h 231348"/>
                  <a:gd name="connsiteX65" fmla="*/ 71823 w 569918"/>
                  <a:gd name="connsiteY65" fmla="*/ 135504 h 231348"/>
                  <a:gd name="connsiteX66" fmla="*/ 57251 w 569918"/>
                  <a:gd name="connsiteY66" fmla="*/ 142975 h 231348"/>
                  <a:gd name="connsiteX67" fmla="*/ 63920 w 569918"/>
                  <a:gd name="connsiteY67" fmla="*/ 149829 h 231348"/>
                  <a:gd name="connsiteX68" fmla="*/ 35394 w 569918"/>
                  <a:gd name="connsiteY68" fmla="*/ 149212 h 231348"/>
                  <a:gd name="connsiteX69" fmla="*/ 36629 w 569918"/>
                  <a:gd name="connsiteY69" fmla="*/ 154830 h 231348"/>
                  <a:gd name="connsiteX70" fmla="*/ 51201 w 569918"/>
                  <a:gd name="connsiteY70" fmla="*/ 160449 h 231348"/>
                  <a:gd name="connsiteX71" fmla="*/ 42680 w 569918"/>
                  <a:gd name="connsiteY71" fmla="*/ 167920 h 231348"/>
                  <a:gd name="connsiteX72" fmla="*/ 33603 w 569918"/>
                  <a:gd name="connsiteY72" fmla="*/ 177306 h 231348"/>
                  <a:gd name="connsiteX73" fmla="*/ 20884 w 569918"/>
                  <a:gd name="connsiteY73" fmla="*/ 177306 h 231348"/>
                  <a:gd name="connsiteX74" fmla="*/ 7547 w 569918"/>
                  <a:gd name="connsiteY74" fmla="*/ 176688 h 231348"/>
                  <a:gd name="connsiteX75" fmla="*/ 7547 w 569918"/>
                  <a:gd name="connsiteY75" fmla="*/ 195397 h 231348"/>
                  <a:gd name="connsiteX76" fmla="*/ 33665 w 569918"/>
                  <a:gd name="connsiteY76" fmla="*/ 195397 h 231348"/>
                  <a:gd name="connsiteX77" fmla="*/ 39099 w 569918"/>
                  <a:gd name="connsiteY77" fmla="*/ 195397 h 231348"/>
                  <a:gd name="connsiteX78" fmla="*/ 47620 w 569918"/>
                  <a:gd name="connsiteY78" fmla="*/ 200398 h 231348"/>
                  <a:gd name="connsiteX79" fmla="*/ 28787 w 569918"/>
                  <a:gd name="connsiteY79" fmla="*/ 205399 h 231348"/>
                  <a:gd name="connsiteX80" fmla="*/ 45150 w 569918"/>
                  <a:gd name="connsiteY80" fmla="*/ 207252 h 231348"/>
                  <a:gd name="connsiteX81" fmla="*/ 53053 w 569918"/>
                  <a:gd name="connsiteY81" fmla="*/ 210401 h 231348"/>
                  <a:gd name="connsiteX82" fmla="*/ 53053 w 569918"/>
                  <a:gd name="connsiteY82" fmla="*/ 202930 h 231348"/>
                  <a:gd name="connsiteX83" fmla="*/ 52435 w 569918"/>
                  <a:gd name="connsiteY83" fmla="*/ 199781 h 231348"/>
                  <a:gd name="connsiteX84" fmla="*/ 60339 w 569918"/>
                  <a:gd name="connsiteY84" fmla="*/ 195397 h 231348"/>
                  <a:gd name="connsiteX85" fmla="*/ 64599 w 569918"/>
                  <a:gd name="connsiteY85" fmla="*/ 195397 h 231348"/>
                  <a:gd name="connsiteX86" fmla="*/ 73120 w 569918"/>
                  <a:gd name="connsiteY86" fmla="*/ 207252 h 231348"/>
                  <a:gd name="connsiteX87" fmla="*/ 77998 w 569918"/>
                  <a:gd name="connsiteY87" fmla="*/ 214723 h 231348"/>
                  <a:gd name="connsiteX88" fmla="*/ 76208 w 569918"/>
                  <a:gd name="connsiteY88" fmla="*/ 216575 h 231348"/>
                  <a:gd name="connsiteX89" fmla="*/ 84728 w 569918"/>
                  <a:gd name="connsiteY89" fmla="*/ 222194 h 231348"/>
                  <a:gd name="connsiteX90" fmla="*/ 95039 w 569918"/>
                  <a:gd name="connsiteY90" fmla="*/ 221577 h 231348"/>
                  <a:gd name="connsiteX91" fmla="*/ 108376 w 569918"/>
                  <a:gd name="connsiteY91" fmla="*/ 222194 h 231348"/>
                  <a:gd name="connsiteX92" fmla="*/ 124121 w 569918"/>
                  <a:gd name="connsiteY92" fmla="*/ 229048 h 231348"/>
                  <a:gd name="connsiteX93" fmla="*/ 150240 w 569918"/>
                  <a:gd name="connsiteY93" fmla="*/ 228430 h 231348"/>
                  <a:gd name="connsiteX94" fmla="*/ 168454 w 569918"/>
                  <a:gd name="connsiteY94" fmla="*/ 225281 h 231348"/>
                  <a:gd name="connsiteX95" fmla="*/ 175122 w 569918"/>
                  <a:gd name="connsiteY95" fmla="*/ 225899 h 231348"/>
                  <a:gd name="connsiteX96" fmla="*/ 184816 w 569918"/>
                  <a:gd name="connsiteY96" fmla="*/ 227751 h 231348"/>
                  <a:gd name="connsiteX97" fmla="*/ 195745 w 569918"/>
                  <a:gd name="connsiteY97" fmla="*/ 230221 h 231348"/>
                  <a:gd name="connsiteX98" fmla="*/ 181791 w 569918"/>
                  <a:gd name="connsiteY98" fmla="*/ 216452 h 231348"/>
                  <a:gd name="connsiteX99" fmla="*/ 129616 w 569918"/>
                  <a:gd name="connsiteY99" fmla="*/ 174589 h 231348"/>
                  <a:gd name="connsiteX100" fmla="*/ 133260 w 569918"/>
                  <a:gd name="connsiteY100" fmla="*/ 164586 h 231348"/>
                  <a:gd name="connsiteX101" fmla="*/ 136902 w 569918"/>
                  <a:gd name="connsiteY101" fmla="*/ 154583 h 231348"/>
                  <a:gd name="connsiteX102" fmla="*/ 142953 w 569918"/>
                  <a:gd name="connsiteY102" fmla="*/ 149582 h 231348"/>
                  <a:gd name="connsiteX103" fmla="*/ 157525 w 569918"/>
                  <a:gd name="connsiteY103" fmla="*/ 147112 h 231348"/>
                  <a:gd name="connsiteX104" fmla="*/ 170862 w 569918"/>
                  <a:gd name="connsiteY104" fmla="*/ 134640 h 231348"/>
                  <a:gd name="connsiteX105" fmla="*/ 175122 w 569918"/>
                  <a:gd name="connsiteY105" fmla="*/ 129639 h 231348"/>
                  <a:gd name="connsiteX106" fmla="*/ 190312 w 569918"/>
                  <a:gd name="connsiteY106" fmla="*/ 125872 h 231348"/>
                  <a:gd name="connsiteX107" fmla="*/ 198833 w 569918"/>
                  <a:gd name="connsiteY107" fmla="*/ 122106 h 231348"/>
                  <a:gd name="connsiteX108" fmla="*/ 187904 w 569918"/>
                  <a:gd name="connsiteY108" fmla="*/ 117104 h 231348"/>
                  <a:gd name="connsiteX109" fmla="*/ 204266 w 569918"/>
                  <a:gd name="connsiteY109" fmla="*/ 116487 h 231348"/>
                  <a:gd name="connsiteX110" fmla="*/ 209144 w 569918"/>
                  <a:gd name="connsiteY110" fmla="*/ 115869 h 231348"/>
                  <a:gd name="connsiteX111" fmla="*/ 196980 w 569918"/>
                  <a:gd name="connsiteY111" fmla="*/ 107102 h 231348"/>
                  <a:gd name="connsiteX112" fmla="*/ 196363 w 569918"/>
                  <a:gd name="connsiteY112" fmla="*/ 103335 h 231348"/>
                  <a:gd name="connsiteX113" fmla="*/ 211552 w 569918"/>
                  <a:gd name="connsiteY113" fmla="*/ 106484 h 231348"/>
                  <a:gd name="connsiteX114" fmla="*/ 225506 w 569918"/>
                  <a:gd name="connsiteY114" fmla="*/ 103335 h 231348"/>
                  <a:gd name="connsiteX115" fmla="*/ 239460 w 569918"/>
                  <a:gd name="connsiteY115" fmla="*/ 98951 h 231348"/>
                  <a:gd name="connsiteX116" fmla="*/ 237670 w 569918"/>
                  <a:gd name="connsiteY116" fmla="*/ 90184 h 231348"/>
                  <a:gd name="connsiteX117" fmla="*/ 255268 w 569918"/>
                  <a:gd name="connsiteY117" fmla="*/ 84565 h 231348"/>
                  <a:gd name="connsiteX118" fmla="*/ 260700 w 569918"/>
                  <a:gd name="connsiteY118" fmla="*/ 83330 h 231348"/>
                  <a:gd name="connsiteX119" fmla="*/ 291017 w 569918"/>
                  <a:gd name="connsiteY119" fmla="*/ 80181 h 231348"/>
                  <a:gd name="connsiteX120" fmla="*/ 304354 w 569918"/>
                  <a:gd name="connsiteY120" fmla="*/ 73327 h 231348"/>
                  <a:gd name="connsiteX121" fmla="*/ 320100 w 569918"/>
                  <a:gd name="connsiteY121" fmla="*/ 62707 h 231348"/>
                  <a:gd name="connsiteX122" fmla="*/ 323125 w 569918"/>
                  <a:gd name="connsiteY122" fmla="*/ 62090 h 231348"/>
                  <a:gd name="connsiteX123" fmla="*/ 344982 w 569918"/>
                  <a:gd name="connsiteY123" fmla="*/ 58323 h 231348"/>
                  <a:gd name="connsiteX124" fmla="*/ 466928 w 569918"/>
                  <a:gd name="connsiteY124" fmla="*/ 38935 h 231348"/>
                  <a:gd name="connsiteX125" fmla="*/ 563992 w 569918"/>
                  <a:gd name="connsiteY125" fmla="*/ 19548 h 231348"/>
                  <a:gd name="connsiteX126" fmla="*/ 563992 w 569918"/>
                  <a:gd name="connsiteY126" fmla="*/ 6458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569918" h="231348">
                    <a:moveTo>
                      <a:pt x="292623" y="76847"/>
                    </a:moveTo>
                    <a:cubicBezTo>
                      <a:pt x="292623" y="76847"/>
                      <a:pt x="290215" y="79996"/>
                      <a:pt x="283546" y="74994"/>
                    </a:cubicBezTo>
                    <a:cubicBezTo>
                      <a:pt x="283546" y="74994"/>
                      <a:pt x="268357" y="71845"/>
                      <a:pt x="284164" y="69376"/>
                    </a:cubicBezTo>
                    <a:cubicBezTo>
                      <a:pt x="284164" y="69376"/>
                      <a:pt x="287806" y="73759"/>
                      <a:pt x="299909" y="68758"/>
                    </a:cubicBezTo>
                    <a:cubicBezTo>
                      <a:pt x="299909" y="68758"/>
                      <a:pt x="305960" y="73759"/>
                      <a:pt x="292623" y="76847"/>
                    </a:cubicBezTo>
                    <a:close/>
                    <a:moveTo>
                      <a:pt x="170677" y="121797"/>
                    </a:moveTo>
                    <a:cubicBezTo>
                      <a:pt x="170677" y="121797"/>
                      <a:pt x="167034" y="116178"/>
                      <a:pt x="177345" y="116796"/>
                    </a:cubicBezTo>
                    <a:cubicBezTo>
                      <a:pt x="177345" y="116796"/>
                      <a:pt x="184014" y="123649"/>
                      <a:pt x="170677" y="121797"/>
                    </a:cubicBezTo>
                    <a:close/>
                    <a:moveTo>
                      <a:pt x="154932" y="94320"/>
                    </a:moveTo>
                    <a:cubicBezTo>
                      <a:pt x="154932" y="94320"/>
                      <a:pt x="151289" y="88084"/>
                      <a:pt x="160365" y="89937"/>
                    </a:cubicBezTo>
                    <a:cubicBezTo>
                      <a:pt x="160365" y="89937"/>
                      <a:pt x="164008" y="98025"/>
                      <a:pt x="154932" y="94320"/>
                    </a:cubicBezTo>
                    <a:close/>
                    <a:moveTo>
                      <a:pt x="148881" y="133652"/>
                    </a:moveTo>
                    <a:cubicBezTo>
                      <a:pt x="148881" y="133652"/>
                      <a:pt x="127023" y="136122"/>
                      <a:pt x="123380" y="133035"/>
                    </a:cubicBezTo>
                    <a:cubicBezTo>
                      <a:pt x="123380" y="133035"/>
                      <a:pt x="109426" y="131182"/>
                      <a:pt x="107018" y="132417"/>
                    </a:cubicBezTo>
                    <a:cubicBezTo>
                      <a:pt x="107018" y="132417"/>
                      <a:pt x="100349" y="123032"/>
                      <a:pt x="122824" y="126798"/>
                    </a:cubicBezTo>
                    <a:cubicBezTo>
                      <a:pt x="122824" y="126798"/>
                      <a:pt x="137396" y="128033"/>
                      <a:pt x="143447" y="128033"/>
                    </a:cubicBezTo>
                    <a:cubicBezTo>
                      <a:pt x="143447" y="128033"/>
                      <a:pt x="157401" y="126181"/>
                      <a:pt x="148881" y="133652"/>
                    </a:cubicBezTo>
                    <a:close/>
                    <a:moveTo>
                      <a:pt x="125233" y="160511"/>
                    </a:moveTo>
                    <a:cubicBezTo>
                      <a:pt x="125233" y="160511"/>
                      <a:pt x="121590" y="155510"/>
                      <a:pt x="131283" y="157362"/>
                    </a:cubicBezTo>
                    <a:cubicBezTo>
                      <a:pt x="131283" y="157362"/>
                      <a:pt x="133074" y="164833"/>
                      <a:pt x="125233" y="160511"/>
                    </a:cubicBezTo>
                    <a:close/>
                    <a:moveTo>
                      <a:pt x="74293" y="200460"/>
                    </a:moveTo>
                    <a:cubicBezTo>
                      <a:pt x="74293" y="200460"/>
                      <a:pt x="69415" y="197311"/>
                      <a:pt x="82197" y="197311"/>
                    </a:cubicBezTo>
                    <a:cubicBezTo>
                      <a:pt x="82197" y="197311"/>
                      <a:pt x="83431" y="206079"/>
                      <a:pt x="74293" y="200460"/>
                    </a:cubicBezTo>
                    <a:close/>
                    <a:moveTo>
                      <a:pt x="563930" y="6828"/>
                    </a:moveTo>
                    <a:cubicBezTo>
                      <a:pt x="563930" y="1209"/>
                      <a:pt x="543306" y="1827"/>
                      <a:pt x="543306" y="1827"/>
                    </a:cubicBezTo>
                    <a:cubicBezTo>
                      <a:pt x="531760" y="-3175"/>
                      <a:pt x="525092" y="3679"/>
                      <a:pt x="525092" y="3679"/>
                    </a:cubicBezTo>
                    <a:cubicBezTo>
                      <a:pt x="509285" y="3679"/>
                      <a:pt x="489898" y="9915"/>
                      <a:pt x="489898" y="9915"/>
                    </a:cubicBezTo>
                    <a:cubicBezTo>
                      <a:pt x="472300" y="11150"/>
                      <a:pt x="475943" y="17386"/>
                      <a:pt x="475943" y="17386"/>
                    </a:cubicBezTo>
                    <a:cubicBezTo>
                      <a:pt x="431055" y="23005"/>
                      <a:pt x="417718" y="29241"/>
                      <a:pt x="417718" y="29241"/>
                    </a:cubicBezTo>
                    <a:lnTo>
                      <a:pt x="409197" y="29859"/>
                    </a:lnTo>
                    <a:cubicBezTo>
                      <a:pt x="407406" y="21770"/>
                      <a:pt x="400676" y="26092"/>
                      <a:pt x="400676" y="26092"/>
                    </a:cubicBezTo>
                    <a:cubicBezTo>
                      <a:pt x="387957" y="26710"/>
                      <a:pt x="386104" y="30476"/>
                      <a:pt x="386104" y="30476"/>
                    </a:cubicBezTo>
                    <a:lnTo>
                      <a:pt x="355170" y="30476"/>
                    </a:lnTo>
                    <a:cubicBezTo>
                      <a:pt x="356405" y="24858"/>
                      <a:pt x="333312" y="27327"/>
                      <a:pt x="333312" y="27327"/>
                    </a:cubicBezTo>
                    <a:cubicBezTo>
                      <a:pt x="304169" y="24178"/>
                      <a:pt x="317568" y="32329"/>
                      <a:pt x="317568" y="32329"/>
                    </a:cubicBezTo>
                    <a:cubicBezTo>
                      <a:pt x="325471" y="38565"/>
                      <a:pt x="300588" y="37330"/>
                      <a:pt x="300588" y="37330"/>
                    </a:cubicBezTo>
                    <a:cubicBezTo>
                      <a:pt x="302996" y="33564"/>
                      <a:pt x="298180" y="32329"/>
                      <a:pt x="298180" y="32329"/>
                    </a:cubicBezTo>
                    <a:cubicBezTo>
                      <a:pt x="288486" y="32329"/>
                      <a:pt x="291512" y="36713"/>
                      <a:pt x="291512" y="36713"/>
                    </a:cubicBezTo>
                    <a:cubicBezTo>
                      <a:pt x="262986" y="36713"/>
                      <a:pt x="260577" y="42331"/>
                      <a:pt x="260577" y="42331"/>
                    </a:cubicBezTo>
                    <a:cubicBezTo>
                      <a:pt x="244215" y="40479"/>
                      <a:pt x="235077" y="46098"/>
                      <a:pt x="235077" y="46098"/>
                    </a:cubicBezTo>
                    <a:cubicBezTo>
                      <a:pt x="207785" y="44863"/>
                      <a:pt x="221122" y="53569"/>
                      <a:pt x="221122" y="53569"/>
                    </a:cubicBezTo>
                    <a:lnTo>
                      <a:pt x="208403" y="52334"/>
                    </a:lnTo>
                    <a:cubicBezTo>
                      <a:pt x="193831" y="51717"/>
                      <a:pt x="205995" y="62954"/>
                      <a:pt x="205995" y="62954"/>
                    </a:cubicBezTo>
                    <a:lnTo>
                      <a:pt x="200561" y="62954"/>
                    </a:lnTo>
                    <a:cubicBezTo>
                      <a:pt x="200561" y="59805"/>
                      <a:pt x="189633" y="58570"/>
                      <a:pt x="189633" y="58570"/>
                    </a:cubicBezTo>
                    <a:cubicBezTo>
                      <a:pt x="178704" y="59188"/>
                      <a:pt x="176913" y="66041"/>
                      <a:pt x="176913" y="66041"/>
                    </a:cubicBezTo>
                    <a:cubicBezTo>
                      <a:pt x="165984" y="67894"/>
                      <a:pt x="168392" y="77279"/>
                      <a:pt x="168392" y="77279"/>
                    </a:cubicBezTo>
                    <a:cubicBezTo>
                      <a:pt x="159316" y="81663"/>
                      <a:pt x="153820" y="78514"/>
                      <a:pt x="153820" y="78514"/>
                    </a:cubicBezTo>
                    <a:lnTo>
                      <a:pt x="156846" y="71043"/>
                    </a:lnTo>
                    <a:cubicBezTo>
                      <a:pt x="173826" y="70425"/>
                      <a:pt x="150795" y="64189"/>
                      <a:pt x="150795" y="64189"/>
                    </a:cubicBezTo>
                    <a:cubicBezTo>
                      <a:pt x="141719" y="62954"/>
                      <a:pt x="150178" y="85429"/>
                      <a:pt x="150178" y="85429"/>
                    </a:cubicBezTo>
                    <a:lnTo>
                      <a:pt x="144744" y="84812"/>
                    </a:lnTo>
                    <a:cubicBezTo>
                      <a:pt x="138693" y="79811"/>
                      <a:pt x="136841" y="88578"/>
                      <a:pt x="136841" y="88578"/>
                    </a:cubicBezTo>
                    <a:cubicBezTo>
                      <a:pt x="156846" y="89813"/>
                      <a:pt x="150178" y="93580"/>
                      <a:pt x="150178" y="93580"/>
                    </a:cubicBezTo>
                    <a:cubicBezTo>
                      <a:pt x="141657" y="93580"/>
                      <a:pt x="135606" y="96729"/>
                      <a:pt x="135606" y="96729"/>
                    </a:cubicBezTo>
                    <a:cubicBezTo>
                      <a:pt x="121652" y="96729"/>
                      <a:pt x="123442" y="101112"/>
                      <a:pt x="123442" y="101112"/>
                    </a:cubicBezTo>
                    <a:cubicBezTo>
                      <a:pt x="144682" y="100495"/>
                      <a:pt x="136779" y="104879"/>
                      <a:pt x="136779" y="104879"/>
                    </a:cubicBezTo>
                    <a:cubicBezTo>
                      <a:pt x="106462" y="102409"/>
                      <a:pt x="105227" y="109263"/>
                      <a:pt x="105227" y="109263"/>
                    </a:cubicBezTo>
                    <a:cubicBezTo>
                      <a:pt x="99176" y="109263"/>
                      <a:pt x="86395" y="114264"/>
                      <a:pt x="86395" y="114264"/>
                    </a:cubicBezTo>
                    <a:cubicBezTo>
                      <a:pt x="60277" y="116734"/>
                      <a:pt x="82135" y="119883"/>
                      <a:pt x="82135" y="119883"/>
                    </a:cubicBezTo>
                    <a:cubicBezTo>
                      <a:pt x="93681" y="125502"/>
                      <a:pt x="97941" y="118648"/>
                      <a:pt x="97941" y="118648"/>
                    </a:cubicBezTo>
                    <a:cubicBezTo>
                      <a:pt x="126467" y="118648"/>
                      <a:pt x="117329" y="120500"/>
                      <a:pt x="117329" y="120500"/>
                    </a:cubicBezTo>
                    <a:cubicBezTo>
                      <a:pt x="101523" y="121735"/>
                      <a:pt x="100349" y="125502"/>
                      <a:pt x="100349" y="125502"/>
                    </a:cubicBezTo>
                    <a:cubicBezTo>
                      <a:pt x="88803" y="125502"/>
                      <a:pt x="97941" y="129886"/>
                      <a:pt x="97941" y="129886"/>
                    </a:cubicBezTo>
                    <a:lnTo>
                      <a:pt x="99732" y="133652"/>
                    </a:lnTo>
                    <a:cubicBezTo>
                      <a:pt x="79727" y="131182"/>
                      <a:pt x="71823" y="135504"/>
                      <a:pt x="71823" y="135504"/>
                    </a:cubicBezTo>
                    <a:cubicBezTo>
                      <a:pt x="51818" y="134887"/>
                      <a:pt x="57251" y="142975"/>
                      <a:pt x="57251" y="142975"/>
                    </a:cubicBezTo>
                    <a:cubicBezTo>
                      <a:pt x="71206" y="142975"/>
                      <a:pt x="63920" y="149829"/>
                      <a:pt x="63920" y="149829"/>
                    </a:cubicBezTo>
                    <a:cubicBezTo>
                      <a:pt x="43297" y="145445"/>
                      <a:pt x="35394" y="149212"/>
                      <a:pt x="35394" y="149212"/>
                    </a:cubicBezTo>
                    <a:cubicBezTo>
                      <a:pt x="27491" y="151681"/>
                      <a:pt x="36629" y="154830"/>
                      <a:pt x="36629" y="154830"/>
                    </a:cubicBezTo>
                    <a:cubicBezTo>
                      <a:pt x="56634" y="153596"/>
                      <a:pt x="51201" y="160449"/>
                      <a:pt x="51201" y="160449"/>
                    </a:cubicBezTo>
                    <a:cubicBezTo>
                      <a:pt x="45150" y="159214"/>
                      <a:pt x="42680" y="167920"/>
                      <a:pt x="42680" y="167920"/>
                    </a:cubicBezTo>
                    <a:cubicBezTo>
                      <a:pt x="34776" y="167303"/>
                      <a:pt x="33603" y="177306"/>
                      <a:pt x="33603" y="177306"/>
                    </a:cubicBezTo>
                    <a:cubicBezTo>
                      <a:pt x="29343" y="172922"/>
                      <a:pt x="20884" y="177306"/>
                      <a:pt x="20884" y="177306"/>
                    </a:cubicBezTo>
                    <a:cubicBezTo>
                      <a:pt x="20884" y="171687"/>
                      <a:pt x="7547" y="176688"/>
                      <a:pt x="7547" y="176688"/>
                    </a:cubicBezTo>
                    <a:cubicBezTo>
                      <a:pt x="-9433" y="183542"/>
                      <a:pt x="7547" y="195397"/>
                      <a:pt x="7547" y="195397"/>
                    </a:cubicBezTo>
                    <a:cubicBezTo>
                      <a:pt x="16067" y="202868"/>
                      <a:pt x="33665" y="195397"/>
                      <a:pt x="33665" y="195397"/>
                    </a:cubicBezTo>
                    <a:lnTo>
                      <a:pt x="39099" y="195397"/>
                    </a:lnTo>
                    <a:cubicBezTo>
                      <a:pt x="56696" y="196632"/>
                      <a:pt x="47620" y="200398"/>
                      <a:pt x="47620" y="200398"/>
                    </a:cubicBezTo>
                    <a:cubicBezTo>
                      <a:pt x="24588" y="200398"/>
                      <a:pt x="28787" y="205399"/>
                      <a:pt x="28787" y="205399"/>
                    </a:cubicBezTo>
                    <a:cubicBezTo>
                      <a:pt x="32430" y="209783"/>
                      <a:pt x="45150" y="207252"/>
                      <a:pt x="45150" y="207252"/>
                    </a:cubicBezTo>
                    <a:cubicBezTo>
                      <a:pt x="45150" y="218489"/>
                      <a:pt x="53053" y="210401"/>
                      <a:pt x="53053" y="210401"/>
                    </a:cubicBezTo>
                    <a:cubicBezTo>
                      <a:pt x="60339" y="209166"/>
                      <a:pt x="53053" y="202930"/>
                      <a:pt x="53053" y="202930"/>
                    </a:cubicBezTo>
                    <a:lnTo>
                      <a:pt x="52435" y="199781"/>
                    </a:lnTo>
                    <a:cubicBezTo>
                      <a:pt x="56079" y="201633"/>
                      <a:pt x="60339" y="195397"/>
                      <a:pt x="60339" y="195397"/>
                    </a:cubicBezTo>
                    <a:lnTo>
                      <a:pt x="64599" y="195397"/>
                    </a:lnTo>
                    <a:cubicBezTo>
                      <a:pt x="62809" y="205399"/>
                      <a:pt x="73120" y="207252"/>
                      <a:pt x="73120" y="207252"/>
                    </a:cubicBezTo>
                    <a:cubicBezTo>
                      <a:pt x="98620" y="207252"/>
                      <a:pt x="77998" y="214723"/>
                      <a:pt x="77998" y="214723"/>
                    </a:cubicBezTo>
                    <a:lnTo>
                      <a:pt x="76208" y="216575"/>
                    </a:lnTo>
                    <a:cubicBezTo>
                      <a:pt x="55584" y="222811"/>
                      <a:pt x="84728" y="222194"/>
                      <a:pt x="84728" y="222194"/>
                    </a:cubicBezTo>
                    <a:cubicBezTo>
                      <a:pt x="90161" y="228430"/>
                      <a:pt x="95039" y="221577"/>
                      <a:pt x="95039" y="221577"/>
                    </a:cubicBezTo>
                    <a:lnTo>
                      <a:pt x="108376" y="222194"/>
                    </a:lnTo>
                    <a:cubicBezTo>
                      <a:pt x="115045" y="233432"/>
                      <a:pt x="124121" y="229048"/>
                      <a:pt x="124121" y="229048"/>
                    </a:cubicBezTo>
                    <a:cubicBezTo>
                      <a:pt x="131407" y="219045"/>
                      <a:pt x="150240" y="228430"/>
                      <a:pt x="150240" y="228430"/>
                    </a:cubicBezTo>
                    <a:cubicBezTo>
                      <a:pt x="161168" y="228430"/>
                      <a:pt x="168454" y="225281"/>
                      <a:pt x="168454" y="225281"/>
                    </a:cubicBezTo>
                    <a:cubicBezTo>
                      <a:pt x="170245" y="229048"/>
                      <a:pt x="175122" y="225899"/>
                      <a:pt x="175122" y="225899"/>
                    </a:cubicBezTo>
                    <a:cubicBezTo>
                      <a:pt x="184199" y="222132"/>
                      <a:pt x="184816" y="227751"/>
                      <a:pt x="184816" y="227751"/>
                    </a:cubicBezTo>
                    <a:cubicBezTo>
                      <a:pt x="178766" y="233987"/>
                      <a:pt x="195745" y="230221"/>
                      <a:pt x="195745" y="230221"/>
                    </a:cubicBezTo>
                    <a:cubicBezTo>
                      <a:pt x="203648" y="218366"/>
                      <a:pt x="181791" y="216452"/>
                      <a:pt x="181791" y="216452"/>
                    </a:cubicBezTo>
                    <a:cubicBezTo>
                      <a:pt x="144806" y="208363"/>
                      <a:pt x="129616" y="174589"/>
                      <a:pt x="129616" y="174589"/>
                    </a:cubicBezTo>
                    <a:cubicBezTo>
                      <a:pt x="137520" y="174589"/>
                      <a:pt x="133260" y="164586"/>
                      <a:pt x="133260" y="164586"/>
                    </a:cubicBezTo>
                    <a:cubicBezTo>
                      <a:pt x="138693" y="163969"/>
                      <a:pt x="136902" y="154583"/>
                      <a:pt x="136902" y="154583"/>
                    </a:cubicBezTo>
                    <a:lnTo>
                      <a:pt x="142953" y="149582"/>
                    </a:lnTo>
                    <a:cubicBezTo>
                      <a:pt x="156290" y="149582"/>
                      <a:pt x="157525" y="147112"/>
                      <a:pt x="157525" y="147112"/>
                    </a:cubicBezTo>
                    <a:cubicBezTo>
                      <a:pt x="153265" y="130873"/>
                      <a:pt x="170862" y="134640"/>
                      <a:pt x="170862" y="134640"/>
                    </a:cubicBezTo>
                    <a:cubicBezTo>
                      <a:pt x="176296" y="141494"/>
                      <a:pt x="175122" y="129639"/>
                      <a:pt x="175122" y="129639"/>
                    </a:cubicBezTo>
                    <a:cubicBezTo>
                      <a:pt x="187842" y="130873"/>
                      <a:pt x="190312" y="125872"/>
                      <a:pt x="190312" y="125872"/>
                    </a:cubicBezTo>
                    <a:cubicBezTo>
                      <a:pt x="193955" y="125872"/>
                      <a:pt x="198833" y="122106"/>
                      <a:pt x="198833" y="122106"/>
                    </a:cubicBezTo>
                    <a:cubicBezTo>
                      <a:pt x="204266" y="115252"/>
                      <a:pt x="187904" y="117104"/>
                      <a:pt x="187904" y="117104"/>
                    </a:cubicBezTo>
                    <a:cubicBezTo>
                      <a:pt x="175184" y="107102"/>
                      <a:pt x="204266" y="116487"/>
                      <a:pt x="204266" y="116487"/>
                    </a:cubicBezTo>
                    <a:lnTo>
                      <a:pt x="209144" y="115869"/>
                    </a:lnTo>
                    <a:cubicBezTo>
                      <a:pt x="217047" y="110251"/>
                      <a:pt x="196980" y="107102"/>
                      <a:pt x="196980" y="107102"/>
                    </a:cubicBezTo>
                    <a:cubicBezTo>
                      <a:pt x="185434" y="106484"/>
                      <a:pt x="196363" y="103335"/>
                      <a:pt x="196363" y="103335"/>
                    </a:cubicBezTo>
                    <a:cubicBezTo>
                      <a:pt x="196980" y="97716"/>
                      <a:pt x="211552" y="106484"/>
                      <a:pt x="211552" y="106484"/>
                    </a:cubicBezTo>
                    <a:cubicBezTo>
                      <a:pt x="221246" y="113338"/>
                      <a:pt x="225506" y="103335"/>
                      <a:pt x="225506" y="103335"/>
                    </a:cubicBezTo>
                    <a:cubicBezTo>
                      <a:pt x="231557" y="103335"/>
                      <a:pt x="239460" y="98951"/>
                      <a:pt x="239460" y="98951"/>
                    </a:cubicBezTo>
                    <a:cubicBezTo>
                      <a:pt x="220073" y="80243"/>
                      <a:pt x="237670" y="90184"/>
                      <a:pt x="237670" y="90184"/>
                    </a:cubicBezTo>
                    <a:cubicBezTo>
                      <a:pt x="252241" y="97037"/>
                      <a:pt x="255268" y="84565"/>
                      <a:pt x="255268" y="84565"/>
                    </a:cubicBezTo>
                    <a:lnTo>
                      <a:pt x="260700" y="83330"/>
                    </a:lnTo>
                    <a:cubicBezTo>
                      <a:pt x="271629" y="93333"/>
                      <a:pt x="291017" y="80181"/>
                      <a:pt x="291017" y="80181"/>
                    </a:cubicBezTo>
                    <a:cubicBezTo>
                      <a:pt x="305589" y="80181"/>
                      <a:pt x="304354" y="73327"/>
                      <a:pt x="304354" y="73327"/>
                    </a:cubicBezTo>
                    <a:cubicBezTo>
                      <a:pt x="306145" y="67708"/>
                      <a:pt x="320100" y="62707"/>
                      <a:pt x="320100" y="62707"/>
                    </a:cubicBezTo>
                    <a:lnTo>
                      <a:pt x="323125" y="62090"/>
                    </a:lnTo>
                    <a:cubicBezTo>
                      <a:pt x="328002" y="67708"/>
                      <a:pt x="344982" y="58323"/>
                      <a:pt x="344982" y="58323"/>
                    </a:cubicBezTo>
                    <a:cubicBezTo>
                      <a:pt x="351033" y="56471"/>
                      <a:pt x="466928" y="38935"/>
                      <a:pt x="466928" y="38935"/>
                    </a:cubicBezTo>
                    <a:cubicBezTo>
                      <a:pt x="517312" y="40170"/>
                      <a:pt x="563992" y="19548"/>
                      <a:pt x="563992" y="19548"/>
                    </a:cubicBezTo>
                    <a:cubicBezTo>
                      <a:pt x="577328" y="13311"/>
                      <a:pt x="563992" y="6458"/>
                      <a:pt x="563992" y="645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 493">
                <a:extLst>
                  <a:ext uri="{FF2B5EF4-FFF2-40B4-BE49-F238E27FC236}">
                    <a16:creationId xmlns:a16="http://schemas.microsoft.com/office/drawing/2014/main" id="{5DB862E1-46B9-0495-173A-C95A6C866CEE}"/>
                  </a:ext>
                </a:extLst>
              </p:cNvPr>
              <p:cNvSpPr/>
              <p:nvPr/>
            </p:nvSpPr>
            <p:spPr>
              <a:xfrm>
                <a:off x="7839330" y="1239886"/>
                <a:ext cx="71551" cy="32171"/>
              </a:xfrm>
              <a:custGeom>
                <a:avLst/>
                <a:gdLst>
                  <a:gd name="connsiteX0" fmla="*/ 22464 w 71551"/>
                  <a:gd name="connsiteY0" fmla="*/ 2745 h 32171"/>
                  <a:gd name="connsiteX1" fmla="*/ 36850 w 71551"/>
                  <a:gd name="connsiteY1" fmla="*/ 3424 h 32171"/>
                  <a:gd name="connsiteX2" fmla="*/ 56855 w 71551"/>
                  <a:gd name="connsiteY2" fmla="*/ 8672 h 32171"/>
                  <a:gd name="connsiteX3" fmla="*/ 67476 w 71551"/>
                  <a:gd name="connsiteY3" fmla="*/ 12624 h 32171"/>
                  <a:gd name="connsiteX4" fmla="*/ 62474 w 71551"/>
                  <a:gd name="connsiteY4" fmla="*/ 17872 h 32171"/>
                  <a:gd name="connsiteX5" fmla="*/ 43086 w 71551"/>
                  <a:gd name="connsiteY5" fmla="*/ 29727 h 32171"/>
                  <a:gd name="connsiteX6" fmla="*/ 33084 w 71551"/>
                  <a:gd name="connsiteY6" fmla="*/ 29727 h 32171"/>
                  <a:gd name="connsiteX7" fmla="*/ 11165 w 71551"/>
                  <a:gd name="connsiteY7" fmla="*/ 29048 h 32171"/>
                  <a:gd name="connsiteX8" fmla="*/ 6163 w 71551"/>
                  <a:gd name="connsiteY8" fmla="*/ 27072 h 32171"/>
                  <a:gd name="connsiteX9" fmla="*/ 4311 w 71551"/>
                  <a:gd name="connsiteY9" fmla="*/ 15217 h 32171"/>
                  <a:gd name="connsiteX10" fmla="*/ 22464 w 71551"/>
                  <a:gd name="connsiteY10" fmla="*/ 2683 h 32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551" h="32171">
                    <a:moveTo>
                      <a:pt x="22464" y="2745"/>
                    </a:moveTo>
                    <a:cubicBezTo>
                      <a:pt x="22464" y="2745"/>
                      <a:pt x="31232" y="-3862"/>
                      <a:pt x="36850" y="3424"/>
                    </a:cubicBezTo>
                    <a:cubicBezTo>
                      <a:pt x="36850" y="3424"/>
                      <a:pt x="51237" y="3424"/>
                      <a:pt x="56855" y="8672"/>
                    </a:cubicBezTo>
                    <a:cubicBezTo>
                      <a:pt x="56855" y="8672"/>
                      <a:pt x="68093" y="7376"/>
                      <a:pt x="67476" y="12624"/>
                    </a:cubicBezTo>
                    <a:cubicBezTo>
                      <a:pt x="67476" y="12624"/>
                      <a:pt x="79392" y="17872"/>
                      <a:pt x="62474" y="17872"/>
                    </a:cubicBezTo>
                    <a:cubicBezTo>
                      <a:pt x="62474" y="17872"/>
                      <a:pt x="53707" y="26455"/>
                      <a:pt x="43086" y="29727"/>
                    </a:cubicBezTo>
                    <a:lnTo>
                      <a:pt x="33084" y="29727"/>
                    </a:lnTo>
                    <a:cubicBezTo>
                      <a:pt x="33084" y="29727"/>
                      <a:pt x="19932" y="35655"/>
                      <a:pt x="11165" y="29048"/>
                    </a:cubicBezTo>
                    <a:cubicBezTo>
                      <a:pt x="11165" y="29048"/>
                      <a:pt x="8633" y="29727"/>
                      <a:pt x="6163" y="27072"/>
                    </a:cubicBezTo>
                    <a:cubicBezTo>
                      <a:pt x="6163" y="27072"/>
                      <a:pt x="-6371" y="22442"/>
                      <a:pt x="4311" y="15217"/>
                    </a:cubicBezTo>
                    <a:cubicBezTo>
                      <a:pt x="4311" y="15217"/>
                      <a:pt x="3693" y="4659"/>
                      <a:pt x="22464" y="268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 494">
                <a:extLst>
                  <a:ext uri="{FF2B5EF4-FFF2-40B4-BE49-F238E27FC236}">
                    <a16:creationId xmlns:a16="http://schemas.microsoft.com/office/drawing/2014/main" id="{4B1D4B4B-8F48-C6F5-2844-08B3CF8B6DE4}"/>
                  </a:ext>
                </a:extLst>
              </p:cNvPr>
              <p:cNvSpPr/>
              <p:nvPr/>
            </p:nvSpPr>
            <p:spPr>
              <a:xfrm>
                <a:off x="8040007" y="1256458"/>
                <a:ext cx="7215" cy="5254"/>
              </a:xfrm>
              <a:custGeom>
                <a:avLst/>
                <a:gdLst>
                  <a:gd name="connsiteX0" fmla="*/ 537 w 7215"/>
                  <a:gd name="connsiteY0" fmla="*/ 5190 h 5254"/>
                  <a:gd name="connsiteX1" fmla="*/ 6341 w 7215"/>
                  <a:gd name="connsiteY1" fmla="*/ 65 h 5254"/>
                  <a:gd name="connsiteX2" fmla="*/ 537 w 7215"/>
                  <a:gd name="connsiteY2" fmla="*/ 5190 h 5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5" h="5254">
                    <a:moveTo>
                      <a:pt x="537" y="5190"/>
                    </a:moveTo>
                    <a:cubicBezTo>
                      <a:pt x="537" y="5190"/>
                      <a:pt x="-2612" y="-676"/>
                      <a:pt x="6341" y="65"/>
                    </a:cubicBezTo>
                    <a:cubicBezTo>
                      <a:pt x="6341" y="65"/>
                      <a:pt x="10540" y="5930"/>
                      <a:pt x="537" y="51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 495">
                <a:extLst>
                  <a:ext uri="{FF2B5EF4-FFF2-40B4-BE49-F238E27FC236}">
                    <a16:creationId xmlns:a16="http://schemas.microsoft.com/office/drawing/2014/main" id="{973689E8-5926-2609-F517-6A9C79771FB3}"/>
                  </a:ext>
                </a:extLst>
              </p:cNvPr>
              <p:cNvSpPr/>
              <p:nvPr/>
            </p:nvSpPr>
            <p:spPr>
              <a:xfrm>
                <a:off x="7969743" y="863490"/>
                <a:ext cx="55348" cy="8493"/>
              </a:xfrm>
              <a:custGeom>
                <a:avLst/>
                <a:gdLst>
                  <a:gd name="connsiteX0" fmla="*/ 15911 w 55348"/>
                  <a:gd name="connsiteY0" fmla="*/ 3362 h 8493"/>
                  <a:gd name="connsiteX1" fmla="*/ 40917 w 55348"/>
                  <a:gd name="connsiteY1" fmla="*/ 2065 h 8493"/>
                  <a:gd name="connsiteX2" fmla="*/ 53759 w 55348"/>
                  <a:gd name="connsiteY2" fmla="*/ 7313 h 8493"/>
                  <a:gd name="connsiteX3" fmla="*/ 659 w 55348"/>
                  <a:gd name="connsiteY3" fmla="*/ 7313 h 8493"/>
                  <a:gd name="connsiteX4" fmla="*/ 15911 w 55348"/>
                  <a:gd name="connsiteY4" fmla="*/ 3362 h 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48" h="8493">
                    <a:moveTo>
                      <a:pt x="15911" y="3362"/>
                    </a:moveTo>
                    <a:cubicBezTo>
                      <a:pt x="15911" y="3362"/>
                      <a:pt x="23258" y="-3245"/>
                      <a:pt x="40917" y="2065"/>
                    </a:cubicBezTo>
                    <a:cubicBezTo>
                      <a:pt x="40917" y="2065"/>
                      <a:pt x="61046" y="5338"/>
                      <a:pt x="53759" y="7313"/>
                    </a:cubicBezTo>
                    <a:cubicBezTo>
                      <a:pt x="53759" y="7313"/>
                      <a:pt x="10415" y="9968"/>
                      <a:pt x="659" y="7313"/>
                    </a:cubicBezTo>
                    <a:cubicBezTo>
                      <a:pt x="659" y="7313"/>
                      <a:pt x="-4836" y="2683"/>
                      <a:pt x="15911" y="336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 496">
                <a:extLst>
                  <a:ext uri="{FF2B5EF4-FFF2-40B4-BE49-F238E27FC236}">
                    <a16:creationId xmlns:a16="http://schemas.microsoft.com/office/drawing/2014/main" id="{66295423-2F24-D311-C70D-76B05A53D4DD}"/>
                  </a:ext>
                </a:extLst>
              </p:cNvPr>
              <p:cNvSpPr/>
              <p:nvPr/>
            </p:nvSpPr>
            <p:spPr>
              <a:xfrm>
                <a:off x="8314248" y="836848"/>
                <a:ext cx="90655" cy="19118"/>
              </a:xfrm>
              <a:custGeom>
                <a:avLst/>
                <a:gdLst>
                  <a:gd name="connsiteX0" fmla="*/ 8285 w 90655"/>
                  <a:gd name="connsiteY0" fmla="*/ 16543 h 19118"/>
                  <a:gd name="connsiteX1" fmla="*/ 12916 w 90655"/>
                  <a:gd name="connsiteY1" fmla="*/ 9689 h 19118"/>
                  <a:gd name="connsiteX2" fmla="*/ 50581 w 90655"/>
                  <a:gd name="connsiteY2" fmla="*/ 7405 h 19118"/>
                  <a:gd name="connsiteX3" fmla="*/ 56385 w 90655"/>
                  <a:gd name="connsiteY3" fmla="*/ 3391 h 19118"/>
                  <a:gd name="connsiteX4" fmla="*/ 76698 w 90655"/>
                  <a:gd name="connsiteY4" fmla="*/ 1663 h 19118"/>
                  <a:gd name="connsiteX5" fmla="*/ 90591 w 90655"/>
                  <a:gd name="connsiteY5" fmla="*/ 9689 h 19118"/>
                  <a:gd name="connsiteX6" fmla="*/ 77872 w 90655"/>
                  <a:gd name="connsiteY6" fmla="*/ 12530 h 19118"/>
                  <a:gd name="connsiteX7" fmla="*/ 62250 w 90655"/>
                  <a:gd name="connsiteY7" fmla="*/ 14258 h 19118"/>
                  <a:gd name="connsiteX8" fmla="*/ 8347 w 90655"/>
                  <a:gd name="connsiteY8" fmla="*/ 16543 h 1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655" h="19118">
                    <a:moveTo>
                      <a:pt x="8285" y="16543"/>
                    </a:moveTo>
                    <a:cubicBezTo>
                      <a:pt x="8285" y="16543"/>
                      <a:pt x="-13140" y="10801"/>
                      <a:pt x="12916" y="9689"/>
                    </a:cubicBezTo>
                    <a:cubicBezTo>
                      <a:pt x="12916" y="9689"/>
                      <a:pt x="25080" y="7960"/>
                      <a:pt x="50581" y="7405"/>
                    </a:cubicBezTo>
                    <a:cubicBezTo>
                      <a:pt x="50581" y="7405"/>
                      <a:pt x="50025" y="3391"/>
                      <a:pt x="56385" y="3391"/>
                    </a:cubicBezTo>
                    <a:cubicBezTo>
                      <a:pt x="56385" y="3391"/>
                      <a:pt x="61571" y="-2907"/>
                      <a:pt x="76698" y="1663"/>
                    </a:cubicBezTo>
                    <a:cubicBezTo>
                      <a:pt x="76698" y="1663"/>
                      <a:pt x="87134" y="4503"/>
                      <a:pt x="90591" y="9689"/>
                    </a:cubicBezTo>
                    <a:cubicBezTo>
                      <a:pt x="90591" y="9689"/>
                      <a:pt x="92320" y="13147"/>
                      <a:pt x="77872" y="12530"/>
                    </a:cubicBezTo>
                    <a:cubicBezTo>
                      <a:pt x="77872" y="12530"/>
                      <a:pt x="72068" y="14258"/>
                      <a:pt x="62250" y="14258"/>
                    </a:cubicBezTo>
                    <a:cubicBezTo>
                      <a:pt x="62250" y="14258"/>
                      <a:pt x="53544" y="23458"/>
                      <a:pt x="8347" y="1654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 497">
                <a:extLst>
                  <a:ext uri="{FF2B5EF4-FFF2-40B4-BE49-F238E27FC236}">
                    <a16:creationId xmlns:a16="http://schemas.microsoft.com/office/drawing/2014/main" id="{37E6FFDE-A0CF-381E-E506-BC16CDBC8C3E}"/>
                  </a:ext>
                </a:extLst>
              </p:cNvPr>
              <p:cNvSpPr/>
              <p:nvPr/>
            </p:nvSpPr>
            <p:spPr>
              <a:xfrm>
                <a:off x="8300532" y="817959"/>
                <a:ext cx="51975" cy="6781"/>
              </a:xfrm>
              <a:custGeom>
                <a:avLst/>
                <a:gdLst>
                  <a:gd name="connsiteX0" fmla="*/ 205 w 51975"/>
                  <a:gd name="connsiteY0" fmla="*/ 5856 h 6781"/>
                  <a:gd name="connsiteX1" fmla="*/ 50219 w 51975"/>
                  <a:gd name="connsiteY1" fmla="*/ 1719 h 6781"/>
                  <a:gd name="connsiteX2" fmla="*/ 205 w 51975"/>
                  <a:gd name="connsiteY2" fmla="*/ 5856 h 6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975" h="6781">
                    <a:moveTo>
                      <a:pt x="205" y="5856"/>
                    </a:moveTo>
                    <a:cubicBezTo>
                      <a:pt x="205" y="5856"/>
                      <a:pt x="-6031" y="-3838"/>
                      <a:pt x="50219" y="1719"/>
                    </a:cubicBezTo>
                    <a:cubicBezTo>
                      <a:pt x="50219" y="1719"/>
                      <a:pt x="66457" y="9375"/>
                      <a:pt x="205" y="585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 498">
                <a:extLst>
                  <a:ext uri="{FF2B5EF4-FFF2-40B4-BE49-F238E27FC236}">
                    <a16:creationId xmlns:a16="http://schemas.microsoft.com/office/drawing/2014/main" id="{65F7FD59-DC42-90B9-3FD7-CBEBDF6FD9B8}"/>
                  </a:ext>
                </a:extLst>
              </p:cNvPr>
              <p:cNvSpPr/>
              <p:nvPr/>
            </p:nvSpPr>
            <p:spPr>
              <a:xfrm>
                <a:off x="8207629" y="836583"/>
                <a:ext cx="95125" cy="27644"/>
              </a:xfrm>
              <a:custGeom>
                <a:avLst/>
                <a:gdLst>
                  <a:gd name="connsiteX0" fmla="*/ 30932 w 95125"/>
                  <a:gd name="connsiteY0" fmla="*/ 11930 h 27644"/>
                  <a:gd name="connsiteX1" fmla="*/ 56556 w 95125"/>
                  <a:gd name="connsiteY1" fmla="*/ 8905 h 27644"/>
                  <a:gd name="connsiteX2" fmla="*/ 30932 w 95125"/>
                  <a:gd name="connsiteY2" fmla="*/ 11930 h 27644"/>
                  <a:gd name="connsiteX3" fmla="*/ 92924 w 95125"/>
                  <a:gd name="connsiteY3" fmla="*/ 11313 h 27644"/>
                  <a:gd name="connsiteX4" fmla="*/ 66682 w 95125"/>
                  <a:gd name="connsiteY4" fmla="*/ 8287 h 27644"/>
                  <a:gd name="connsiteX5" fmla="*/ 69090 w 95125"/>
                  <a:gd name="connsiteY5" fmla="*/ 5262 h 27644"/>
                  <a:gd name="connsiteX6" fmla="*/ 74461 w 95125"/>
                  <a:gd name="connsiteY6" fmla="*/ 1619 h 27644"/>
                  <a:gd name="connsiteX7" fmla="*/ 42848 w 95125"/>
                  <a:gd name="connsiteY7" fmla="*/ 2854 h 27644"/>
                  <a:gd name="connsiteX8" fmla="*/ 26733 w 95125"/>
                  <a:gd name="connsiteY8" fmla="*/ 7732 h 27644"/>
                  <a:gd name="connsiteX9" fmla="*/ 17225 w 95125"/>
                  <a:gd name="connsiteY9" fmla="*/ 11375 h 27644"/>
                  <a:gd name="connsiteX10" fmla="*/ 5925 w 95125"/>
                  <a:gd name="connsiteY10" fmla="*/ 13227 h 27644"/>
                  <a:gd name="connsiteX11" fmla="*/ 2961 w 95125"/>
                  <a:gd name="connsiteY11" fmla="*/ 22983 h 27644"/>
                  <a:gd name="connsiteX12" fmla="*/ 50628 w 95125"/>
                  <a:gd name="connsiteY12" fmla="*/ 24835 h 27644"/>
                  <a:gd name="connsiteX13" fmla="*/ 58346 w 95125"/>
                  <a:gd name="connsiteY13" fmla="*/ 26070 h 27644"/>
                  <a:gd name="connsiteX14" fmla="*/ 64274 w 95125"/>
                  <a:gd name="connsiteY14" fmla="*/ 21810 h 27644"/>
                  <a:gd name="connsiteX15" fmla="*/ 77981 w 95125"/>
                  <a:gd name="connsiteY15" fmla="*/ 19957 h 27644"/>
                  <a:gd name="connsiteX16" fmla="*/ 88725 w 95125"/>
                  <a:gd name="connsiteY16" fmla="*/ 16314 h 27644"/>
                  <a:gd name="connsiteX17" fmla="*/ 92924 w 95125"/>
                  <a:gd name="connsiteY17" fmla="*/ 11436 h 2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125" h="27644">
                    <a:moveTo>
                      <a:pt x="30932" y="11930"/>
                    </a:moveTo>
                    <a:cubicBezTo>
                      <a:pt x="30932" y="11930"/>
                      <a:pt x="26733" y="6435"/>
                      <a:pt x="56556" y="8905"/>
                    </a:cubicBezTo>
                    <a:cubicBezTo>
                      <a:pt x="56556" y="8905"/>
                      <a:pt x="63718" y="16870"/>
                      <a:pt x="30932" y="11930"/>
                    </a:cubicBezTo>
                    <a:close/>
                    <a:moveTo>
                      <a:pt x="92924" y="11313"/>
                    </a:moveTo>
                    <a:cubicBezTo>
                      <a:pt x="93541" y="7053"/>
                      <a:pt x="66682" y="8287"/>
                      <a:pt x="66682" y="8287"/>
                    </a:cubicBezTo>
                    <a:lnTo>
                      <a:pt x="69090" y="5262"/>
                    </a:lnTo>
                    <a:cubicBezTo>
                      <a:pt x="76808" y="5262"/>
                      <a:pt x="74461" y="1619"/>
                      <a:pt x="74461" y="1619"/>
                    </a:cubicBezTo>
                    <a:cubicBezTo>
                      <a:pt x="44083" y="-2641"/>
                      <a:pt x="42848" y="2854"/>
                      <a:pt x="42848" y="2854"/>
                    </a:cubicBezTo>
                    <a:cubicBezTo>
                      <a:pt x="21978" y="1619"/>
                      <a:pt x="26733" y="7732"/>
                      <a:pt x="26733" y="7732"/>
                    </a:cubicBezTo>
                    <a:cubicBezTo>
                      <a:pt x="17225" y="8349"/>
                      <a:pt x="17225" y="11375"/>
                      <a:pt x="17225" y="11375"/>
                    </a:cubicBezTo>
                    <a:lnTo>
                      <a:pt x="5925" y="13227"/>
                    </a:lnTo>
                    <a:cubicBezTo>
                      <a:pt x="-5374" y="16870"/>
                      <a:pt x="2961" y="22983"/>
                      <a:pt x="2961" y="22983"/>
                    </a:cubicBezTo>
                    <a:cubicBezTo>
                      <a:pt x="3578" y="28478"/>
                      <a:pt x="50628" y="24835"/>
                      <a:pt x="50628" y="24835"/>
                    </a:cubicBezTo>
                    <a:cubicBezTo>
                      <a:pt x="53592" y="30330"/>
                      <a:pt x="58346" y="26070"/>
                      <a:pt x="58346" y="26070"/>
                    </a:cubicBezTo>
                    <a:cubicBezTo>
                      <a:pt x="61928" y="26070"/>
                      <a:pt x="64274" y="21810"/>
                      <a:pt x="64274" y="21810"/>
                    </a:cubicBezTo>
                    <a:cubicBezTo>
                      <a:pt x="74400" y="21810"/>
                      <a:pt x="77981" y="19957"/>
                      <a:pt x="77981" y="19957"/>
                    </a:cubicBezTo>
                    <a:cubicBezTo>
                      <a:pt x="86317" y="18722"/>
                      <a:pt x="88725" y="16314"/>
                      <a:pt x="88725" y="16314"/>
                    </a:cubicBezTo>
                    <a:cubicBezTo>
                      <a:pt x="100024" y="14462"/>
                      <a:pt x="92924" y="11436"/>
                      <a:pt x="92924" y="114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 499">
                <a:extLst>
                  <a:ext uri="{FF2B5EF4-FFF2-40B4-BE49-F238E27FC236}">
                    <a16:creationId xmlns:a16="http://schemas.microsoft.com/office/drawing/2014/main" id="{FE71B6D9-A75E-D737-A269-FBAF04C59FFE}"/>
                  </a:ext>
                </a:extLst>
              </p:cNvPr>
              <p:cNvSpPr/>
              <p:nvPr/>
            </p:nvSpPr>
            <p:spPr>
              <a:xfrm>
                <a:off x="8192702" y="870119"/>
                <a:ext cx="30628" cy="7985"/>
              </a:xfrm>
              <a:custGeom>
                <a:avLst/>
                <a:gdLst>
                  <a:gd name="connsiteX0" fmla="*/ 5662 w 30628"/>
                  <a:gd name="connsiteY0" fmla="*/ 2351 h 7985"/>
                  <a:gd name="connsiteX1" fmla="*/ 28323 w 30628"/>
                  <a:gd name="connsiteY1" fmla="*/ 2969 h 7985"/>
                  <a:gd name="connsiteX2" fmla="*/ 23692 w 30628"/>
                  <a:gd name="connsiteY2" fmla="*/ 7353 h 7985"/>
                  <a:gd name="connsiteX3" fmla="*/ 414 w 30628"/>
                  <a:gd name="connsiteY3" fmla="*/ 4821 h 7985"/>
                  <a:gd name="connsiteX4" fmla="*/ 5662 w 30628"/>
                  <a:gd name="connsiteY4" fmla="*/ 2289 h 7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8" h="7985">
                    <a:moveTo>
                      <a:pt x="5662" y="2351"/>
                    </a:moveTo>
                    <a:cubicBezTo>
                      <a:pt x="5662" y="2351"/>
                      <a:pt x="19061" y="-3329"/>
                      <a:pt x="28323" y="2969"/>
                    </a:cubicBezTo>
                    <a:cubicBezTo>
                      <a:pt x="28323" y="2969"/>
                      <a:pt x="35855" y="7353"/>
                      <a:pt x="23692" y="7353"/>
                    </a:cubicBezTo>
                    <a:cubicBezTo>
                      <a:pt x="23692" y="7353"/>
                      <a:pt x="-3661" y="9884"/>
                      <a:pt x="414" y="4821"/>
                    </a:cubicBezTo>
                    <a:cubicBezTo>
                      <a:pt x="414" y="4821"/>
                      <a:pt x="5662" y="4204"/>
                      <a:pt x="5662" y="22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 500">
                <a:extLst>
                  <a:ext uri="{FF2B5EF4-FFF2-40B4-BE49-F238E27FC236}">
                    <a16:creationId xmlns:a16="http://schemas.microsoft.com/office/drawing/2014/main" id="{99C8E202-591D-A841-A332-FAB761F3B286}"/>
                  </a:ext>
                </a:extLst>
              </p:cNvPr>
              <p:cNvSpPr/>
              <p:nvPr/>
            </p:nvSpPr>
            <p:spPr>
              <a:xfrm>
                <a:off x="8091249" y="863085"/>
                <a:ext cx="43210" cy="16347"/>
              </a:xfrm>
              <a:custGeom>
                <a:avLst/>
                <a:gdLst>
                  <a:gd name="connsiteX0" fmla="*/ 173 w 43210"/>
                  <a:gd name="connsiteY0" fmla="*/ 15560 h 16347"/>
                  <a:gd name="connsiteX1" fmla="*/ 3384 w 43210"/>
                  <a:gd name="connsiteY1" fmla="*/ 9200 h 16347"/>
                  <a:gd name="connsiteX2" fmla="*/ 16844 w 43210"/>
                  <a:gd name="connsiteY2" fmla="*/ 0 h 16347"/>
                  <a:gd name="connsiteX3" fmla="*/ 19438 w 43210"/>
                  <a:gd name="connsiteY3" fmla="*/ 3519 h 16347"/>
                  <a:gd name="connsiteX4" fmla="*/ 30304 w 43210"/>
                  <a:gd name="connsiteY4" fmla="*/ 4199 h 16347"/>
                  <a:gd name="connsiteX5" fmla="*/ 42469 w 43210"/>
                  <a:gd name="connsiteY5" fmla="*/ 1358 h 16347"/>
                  <a:gd name="connsiteX6" fmla="*/ 40554 w 43210"/>
                  <a:gd name="connsiteY6" fmla="*/ 6298 h 16347"/>
                  <a:gd name="connsiteX7" fmla="*/ 36726 w 43210"/>
                  <a:gd name="connsiteY7" fmla="*/ 16177 h 16347"/>
                  <a:gd name="connsiteX8" fmla="*/ 173 w 43210"/>
                  <a:gd name="connsiteY8" fmla="*/ 15498 h 1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10" h="16347">
                    <a:moveTo>
                      <a:pt x="173" y="15560"/>
                    </a:moveTo>
                    <a:cubicBezTo>
                      <a:pt x="173" y="15560"/>
                      <a:pt x="-1124" y="9200"/>
                      <a:pt x="3384" y="9200"/>
                    </a:cubicBezTo>
                    <a:cubicBezTo>
                      <a:pt x="3384" y="9200"/>
                      <a:pt x="1470" y="0"/>
                      <a:pt x="16844" y="0"/>
                    </a:cubicBezTo>
                    <a:cubicBezTo>
                      <a:pt x="16844" y="0"/>
                      <a:pt x="19438" y="679"/>
                      <a:pt x="19438" y="3519"/>
                    </a:cubicBezTo>
                    <a:lnTo>
                      <a:pt x="30304" y="4199"/>
                    </a:lnTo>
                    <a:cubicBezTo>
                      <a:pt x="30304" y="4199"/>
                      <a:pt x="29687" y="-2840"/>
                      <a:pt x="42469" y="1358"/>
                    </a:cubicBezTo>
                    <a:cubicBezTo>
                      <a:pt x="42469" y="1358"/>
                      <a:pt x="45061" y="4878"/>
                      <a:pt x="40554" y="6298"/>
                    </a:cubicBezTo>
                    <a:cubicBezTo>
                      <a:pt x="40554" y="6298"/>
                      <a:pt x="41851" y="15498"/>
                      <a:pt x="36726" y="16177"/>
                    </a:cubicBezTo>
                    <a:cubicBezTo>
                      <a:pt x="36726" y="16177"/>
                      <a:pt x="5977" y="16856"/>
                      <a:pt x="173" y="154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 501">
                <a:extLst>
                  <a:ext uri="{FF2B5EF4-FFF2-40B4-BE49-F238E27FC236}">
                    <a16:creationId xmlns:a16="http://schemas.microsoft.com/office/drawing/2014/main" id="{66B4368A-796E-2A14-10C3-16A9406A80EC}"/>
                  </a:ext>
                </a:extLst>
              </p:cNvPr>
              <p:cNvSpPr/>
              <p:nvPr/>
            </p:nvSpPr>
            <p:spPr>
              <a:xfrm>
                <a:off x="8135452" y="862657"/>
                <a:ext cx="72750" cy="14833"/>
              </a:xfrm>
              <a:custGeom>
                <a:avLst/>
                <a:gdLst>
                  <a:gd name="connsiteX0" fmla="*/ 2526 w 72750"/>
                  <a:gd name="connsiteY0" fmla="*/ 7776 h 14833"/>
                  <a:gd name="connsiteX1" fmla="*/ 7651 w 72750"/>
                  <a:gd name="connsiteY1" fmla="*/ 1169 h 14833"/>
                  <a:gd name="connsiteX2" fmla="*/ 59949 w 72750"/>
                  <a:gd name="connsiteY2" fmla="*/ 2960 h 14833"/>
                  <a:gd name="connsiteX3" fmla="*/ 72730 w 72750"/>
                  <a:gd name="connsiteY3" fmla="*/ 5985 h 14833"/>
                  <a:gd name="connsiteX4" fmla="*/ 55504 w 72750"/>
                  <a:gd name="connsiteY4" fmla="*/ 5368 h 14833"/>
                  <a:gd name="connsiteX5" fmla="*/ 49144 w 72750"/>
                  <a:gd name="connsiteY5" fmla="*/ 7159 h 14833"/>
                  <a:gd name="connsiteX6" fmla="*/ 27471 w 72750"/>
                  <a:gd name="connsiteY6" fmla="*/ 7776 h 14833"/>
                  <a:gd name="connsiteX7" fmla="*/ 15987 w 72750"/>
                  <a:gd name="connsiteY7" fmla="*/ 14383 h 14833"/>
                  <a:gd name="connsiteX8" fmla="*/ 2588 w 72750"/>
                  <a:gd name="connsiteY8" fmla="*/ 7776 h 1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750" h="14833">
                    <a:moveTo>
                      <a:pt x="2526" y="7776"/>
                    </a:moveTo>
                    <a:cubicBezTo>
                      <a:pt x="2526" y="7776"/>
                      <a:pt x="-5747" y="-4"/>
                      <a:pt x="7651" y="1169"/>
                    </a:cubicBezTo>
                    <a:cubicBezTo>
                      <a:pt x="7651" y="1169"/>
                      <a:pt x="59949" y="-2412"/>
                      <a:pt x="59949" y="2960"/>
                    </a:cubicBezTo>
                    <a:cubicBezTo>
                      <a:pt x="59949" y="2960"/>
                      <a:pt x="73347" y="2960"/>
                      <a:pt x="72730" y="5985"/>
                    </a:cubicBezTo>
                    <a:cubicBezTo>
                      <a:pt x="72730" y="5985"/>
                      <a:pt x="61246" y="11357"/>
                      <a:pt x="55504" y="5368"/>
                    </a:cubicBezTo>
                    <a:cubicBezTo>
                      <a:pt x="55504" y="5368"/>
                      <a:pt x="47847" y="3577"/>
                      <a:pt x="49144" y="7159"/>
                    </a:cubicBezTo>
                    <a:lnTo>
                      <a:pt x="27471" y="7776"/>
                    </a:lnTo>
                    <a:cubicBezTo>
                      <a:pt x="27471" y="7776"/>
                      <a:pt x="23643" y="13148"/>
                      <a:pt x="15987" y="14383"/>
                    </a:cubicBezTo>
                    <a:cubicBezTo>
                      <a:pt x="15987" y="14383"/>
                      <a:pt x="1971" y="17408"/>
                      <a:pt x="2588" y="77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 502">
                <a:extLst>
                  <a:ext uri="{FF2B5EF4-FFF2-40B4-BE49-F238E27FC236}">
                    <a16:creationId xmlns:a16="http://schemas.microsoft.com/office/drawing/2014/main" id="{E57A3EAB-12F9-1EAF-C4FA-08AB1173A7F8}"/>
                  </a:ext>
                </a:extLst>
              </p:cNvPr>
              <p:cNvSpPr/>
              <p:nvPr/>
            </p:nvSpPr>
            <p:spPr>
              <a:xfrm>
                <a:off x="8162676" y="809909"/>
                <a:ext cx="43402" cy="8843"/>
              </a:xfrm>
              <a:custGeom>
                <a:avLst/>
                <a:gdLst>
                  <a:gd name="connsiteX0" fmla="*/ 16918 w 43402"/>
                  <a:gd name="connsiteY0" fmla="*/ 4213 h 8843"/>
                  <a:gd name="connsiteX1" fmla="*/ 39702 w 43402"/>
                  <a:gd name="connsiteY1" fmla="*/ 940 h 8843"/>
                  <a:gd name="connsiteX2" fmla="*/ 42049 w 43402"/>
                  <a:gd name="connsiteY2" fmla="*/ 4892 h 8843"/>
                  <a:gd name="connsiteX3" fmla="*/ 40875 w 43402"/>
                  <a:gd name="connsiteY3" fmla="*/ 6868 h 8843"/>
                  <a:gd name="connsiteX4" fmla="*/ 0 w 43402"/>
                  <a:gd name="connsiteY4" fmla="*/ 7547 h 8843"/>
                  <a:gd name="connsiteX5" fmla="*/ 16918 w 43402"/>
                  <a:gd name="connsiteY5" fmla="*/ 4274 h 8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02" h="8843">
                    <a:moveTo>
                      <a:pt x="16918" y="4213"/>
                    </a:moveTo>
                    <a:cubicBezTo>
                      <a:pt x="16918" y="4213"/>
                      <a:pt x="15745" y="-2394"/>
                      <a:pt x="39702" y="940"/>
                    </a:cubicBezTo>
                    <a:cubicBezTo>
                      <a:pt x="39702" y="940"/>
                      <a:pt x="46123" y="1619"/>
                      <a:pt x="42049" y="4892"/>
                    </a:cubicBezTo>
                    <a:lnTo>
                      <a:pt x="40875" y="6868"/>
                    </a:lnTo>
                    <a:cubicBezTo>
                      <a:pt x="40875" y="6868"/>
                      <a:pt x="18092" y="10819"/>
                      <a:pt x="0" y="7547"/>
                    </a:cubicBezTo>
                    <a:cubicBezTo>
                      <a:pt x="0" y="7547"/>
                      <a:pt x="555" y="2298"/>
                      <a:pt x="16918" y="42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 503">
                <a:extLst>
                  <a:ext uri="{FF2B5EF4-FFF2-40B4-BE49-F238E27FC236}">
                    <a16:creationId xmlns:a16="http://schemas.microsoft.com/office/drawing/2014/main" id="{95D2EFEB-67A6-4CBE-E5EC-D38CE07ED74E}"/>
                  </a:ext>
                </a:extLst>
              </p:cNvPr>
              <p:cNvSpPr/>
              <p:nvPr/>
            </p:nvSpPr>
            <p:spPr>
              <a:xfrm>
                <a:off x="8032774" y="823036"/>
                <a:ext cx="161124" cy="36097"/>
              </a:xfrm>
              <a:custGeom>
                <a:avLst/>
                <a:gdLst>
                  <a:gd name="connsiteX0" fmla="*/ 80630 w 161124"/>
                  <a:gd name="connsiteY0" fmla="*/ 23810 h 36097"/>
                  <a:gd name="connsiteX1" fmla="*/ 94646 w 161124"/>
                  <a:gd name="connsiteY1" fmla="*/ 20167 h 36097"/>
                  <a:gd name="connsiteX2" fmla="*/ 80630 w 161124"/>
                  <a:gd name="connsiteY2" fmla="*/ 23810 h 36097"/>
                  <a:gd name="connsiteX3" fmla="*/ 139102 w 161124"/>
                  <a:gd name="connsiteY3" fmla="*/ 24428 h 36097"/>
                  <a:gd name="connsiteX4" fmla="*/ 116565 w 161124"/>
                  <a:gd name="connsiteY4" fmla="*/ 20785 h 36097"/>
                  <a:gd name="connsiteX5" fmla="*/ 116565 w 161124"/>
                  <a:gd name="connsiteY5" fmla="*/ 18377 h 36097"/>
                  <a:gd name="connsiteX6" fmla="*/ 97054 w 161124"/>
                  <a:gd name="connsiteY6" fmla="*/ 14734 h 36097"/>
                  <a:gd name="connsiteX7" fmla="*/ 114713 w 161124"/>
                  <a:gd name="connsiteY7" fmla="*/ 10474 h 36097"/>
                  <a:gd name="connsiteX8" fmla="*/ 146388 w 161124"/>
                  <a:gd name="connsiteY8" fmla="*/ 7448 h 36097"/>
                  <a:gd name="connsiteX9" fmla="*/ 124469 w 161124"/>
                  <a:gd name="connsiteY9" fmla="*/ 3805 h 36097"/>
                  <a:gd name="connsiteX10" fmla="*/ 108601 w 161124"/>
                  <a:gd name="connsiteY10" fmla="*/ 780 h 36097"/>
                  <a:gd name="connsiteX11" fmla="*/ 97610 w 161124"/>
                  <a:gd name="connsiteY11" fmla="*/ 7448 h 36097"/>
                  <a:gd name="connsiteX12" fmla="*/ 78098 w 161124"/>
                  <a:gd name="connsiteY12" fmla="*/ 9300 h 36097"/>
                  <a:gd name="connsiteX13" fmla="*/ 48276 w 161124"/>
                  <a:gd name="connsiteY13" fmla="*/ 12326 h 36097"/>
                  <a:gd name="connsiteX14" fmla="*/ 68960 w 161124"/>
                  <a:gd name="connsiteY14" fmla="*/ 17204 h 36097"/>
                  <a:gd name="connsiteX15" fmla="*/ 68960 w 161124"/>
                  <a:gd name="connsiteY15" fmla="*/ 19612 h 36097"/>
                  <a:gd name="connsiteX16" fmla="*/ 28764 w 161124"/>
                  <a:gd name="connsiteY16" fmla="*/ 20229 h 36097"/>
                  <a:gd name="connsiteX17" fmla="*/ 25739 w 161124"/>
                  <a:gd name="connsiteY17" fmla="*/ 17821 h 36097"/>
                  <a:gd name="connsiteX18" fmla="*/ 19009 w 161124"/>
                  <a:gd name="connsiteY18" fmla="*/ 15413 h 36097"/>
                  <a:gd name="connsiteX19" fmla="*/ 13514 w 161124"/>
                  <a:gd name="connsiteY19" fmla="*/ 23316 h 36097"/>
                  <a:gd name="connsiteX20" fmla="*/ 23269 w 161124"/>
                  <a:gd name="connsiteY20" fmla="*/ 29985 h 36097"/>
                  <a:gd name="connsiteX21" fmla="*/ 37902 w 161124"/>
                  <a:gd name="connsiteY21" fmla="*/ 29985 h 36097"/>
                  <a:gd name="connsiteX22" fmla="*/ 48276 w 161124"/>
                  <a:gd name="connsiteY22" fmla="*/ 29367 h 36097"/>
                  <a:gd name="connsiteX23" fmla="*/ 58031 w 161124"/>
                  <a:gd name="connsiteY23" fmla="*/ 29985 h 36097"/>
                  <a:gd name="connsiteX24" fmla="*/ 54389 w 161124"/>
                  <a:gd name="connsiteY24" fmla="*/ 36098 h 36097"/>
                  <a:gd name="connsiteX25" fmla="*/ 96437 w 161124"/>
                  <a:gd name="connsiteY25" fmla="*/ 33072 h 36097"/>
                  <a:gd name="connsiteX26" fmla="*/ 114096 w 161124"/>
                  <a:gd name="connsiteY26" fmla="*/ 31837 h 36097"/>
                  <a:gd name="connsiteX27" fmla="*/ 129964 w 161124"/>
                  <a:gd name="connsiteY27" fmla="*/ 26959 h 36097"/>
                  <a:gd name="connsiteX28" fmla="*/ 139720 w 161124"/>
                  <a:gd name="connsiteY28" fmla="*/ 29985 h 36097"/>
                  <a:gd name="connsiteX29" fmla="*/ 149476 w 161124"/>
                  <a:gd name="connsiteY29" fmla="*/ 28133 h 36097"/>
                  <a:gd name="connsiteX30" fmla="*/ 161022 w 161124"/>
                  <a:gd name="connsiteY30" fmla="*/ 28133 h 36097"/>
                  <a:gd name="connsiteX31" fmla="*/ 139102 w 161124"/>
                  <a:gd name="connsiteY31" fmla="*/ 24490 h 36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1124" h="36097">
                    <a:moveTo>
                      <a:pt x="80630" y="23810"/>
                    </a:moveTo>
                    <a:cubicBezTo>
                      <a:pt x="80630" y="23810"/>
                      <a:pt x="74517" y="18933"/>
                      <a:pt x="94646" y="20167"/>
                    </a:cubicBezTo>
                    <a:cubicBezTo>
                      <a:pt x="94646" y="20167"/>
                      <a:pt x="115331" y="26836"/>
                      <a:pt x="80630" y="23810"/>
                    </a:cubicBezTo>
                    <a:close/>
                    <a:moveTo>
                      <a:pt x="139102" y="24428"/>
                    </a:moveTo>
                    <a:cubicBezTo>
                      <a:pt x="136694" y="18933"/>
                      <a:pt x="116565" y="20785"/>
                      <a:pt x="116565" y="20785"/>
                    </a:cubicBezTo>
                    <a:lnTo>
                      <a:pt x="116565" y="18377"/>
                    </a:lnTo>
                    <a:cubicBezTo>
                      <a:pt x="78777" y="20785"/>
                      <a:pt x="97054" y="14734"/>
                      <a:pt x="97054" y="14734"/>
                    </a:cubicBezTo>
                    <a:cubicBezTo>
                      <a:pt x="116565" y="13499"/>
                      <a:pt x="114713" y="10474"/>
                      <a:pt x="114713" y="10474"/>
                    </a:cubicBezTo>
                    <a:cubicBezTo>
                      <a:pt x="151266" y="12326"/>
                      <a:pt x="146388" y="7448"/>
                      <a:pt x="146388" y="7448"/>
                    </a:cubicBezTo>
                    <a:cubicBezTo>
                      <a:pt x="147623" y="1335"/>
                      <a:pt x="124469" y="3805"/>
                      <a:pt x="124469" y="3805"/>
                    </a:cubicBezTo>
                    <a:cubicBezTo>
                      <a:pt x="124469" y="-2308"/>
                      <a:pt x="108601" y="780"/>
                      <a:pt x="108601" y="780"/>
                    </a:cubicBezTo>
                    <a:cubicBezTo>
                      <a:pt x="100080" y="780"/>
                      <a:pt x="97610" y="7448"/>
                      <a:pt x="97610" y="7448"/>
                    </a:cubicBezTo>
                    <a:cubicBezTo>
                      <a:pt x="82359" y="6213"/>
                      <a:pt x="78098" y="9300"/>
                      <a:pt x="78098" y="9300"/>
                    </a:cubicBezTo>
                    <a:cubicBezTo>
                      <a:pt x="41546" y="6275"/>
                      <a:pt x="48276" y="12326"/>
                      <a:pt x="48276" y="12326"/>
                    </a:cubicBezTo>
                    <a:cubicBezTo>
                      <a:pt x="45868" y="16586"/>
                      <a:pt x="68960" y="17204"/>
                      <a:pt x="68960" y="17204"/>
                    </a:cubicBezTo>
                    <a:lnTo>
                      <a:pt x="68960" y="19612"/>
                    </a:lnTo>
                    <a:cubicBezTo>
                      <a:pt x="56179" y="18377"/>
                      <a:pt x="28764" y="20229"/>
                      <a:pt x="28764" y="20229"/>
                    </a:cubicBezTo>
                    <a:cubicBezTo>
                      <a:pt x="19009" y="36653"/>
                      <a:pt x="25739" y="17821"/>
                      <a:pt x="25739" y="17821"/>
                    </a:cubicBezTo>
                    <a:cubicBezTo>
                      <a:pt x="27592" y="14796"/>
                      <a:pt x="19009" y="15413"/>
                      <a:pt x="19009" y="15413"/>
                    </a:cubicBezTo>
                    <a:cubicBezTo>
                      <a:pt x="13514" y="15413"/>
                      <a:pt x="13514" y="23316"/>
                      <a:pt x="13514" y="23316"/>
                    </a:cubicBezTo>
                    <a:cubicBezTo>
                      <a:pt x="-21804" y="32455"/>
                      <a:pt x="23269" y="29985"/>
                      <a:pt x="23269" y="29985"/>
                    </a:cubicBezTo>
                    <a:cubicBezTo>
                      <a:pt x="32407" y="37271"/>
                      <a:pt x="37902" y="29985"/>
                      <a:pt x="37902" y="29985"/>
                    </a:cubicBezTo>
                    <a:lnTo>
                      <a:pt x="48276" y="29367"/>
                    </a:lnTo>
                    <a:cubicBezTo>
                      <a:pt x="68405" y="19612"/>
                      <a:pt x="58031" y="29985"/>
                      <a:pt x="58031" y="29985"/>
                    </a:cubicBezTo>
                    <a:cubicBezTo>
                      <a:pt x="47041" y="32393"/>
                      <a:pt x="54389" y="36098"/>
                      <a:pt x="54389" y="36098"/>
                    </a:cubicBezTo>
                    <a:cubicBezTo>
                      <a:pt x="93350" y="36098"/>
                      <a:pt x="96437" y="33072"/>
                      <a:pt x="96437" y="33072"/>
                    </a:cubicBezTo>
                    <a:cubicBezTo>
                      <a:pt x="114096" y="35480"/>
                      <a:pt x="114096" y="31837"/>
                      <a:pt x="114096" y="31837"/>
                    </a:cubicBezTo>
                    <a:cubicBezTo>
                      <a:pt x="114713" y="22082"/>
                      <a:pt x="129964" y="26959"/>
                      <a:pt x="129964" y="26959"/>
                    </a:cubicBezTo>
                    <a:cubicBezTo>
                      <a:pt x="131199" y="32455"/>
                      <a:pt x="139720" y="29985"/>
                      <a:pt x="139720" y="29985"/>
                    </a:cubicBezTo>
                    <a:cubicBezTo>
                      <a:pt x="145833" y="34863"/>
                      <a:pt x="149476" y="28133"/>
                      <a:pt x="149476" y="28133"/>
                    </a:cubicBezTo>
                    <a:cubicBezTo>
                      <a:pt x="157997" y="29985"/>
                      <a:pt x="161022" y="28133"/>
                      <a:pt x="161022" y="28133"/>
                    </a:cubicBezTo>
                    <a:cubicBezTo>
                      <a:pt x="162874" y="23255"/>
                      <a:pt x="139102" y="24490"/>
                      <a:pt x="139102" y="244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 504">
                <a:extLst>
                  <a:ext uri="{FF2B5EF4-FFF2-40B4-BE49-F238E27FC236}">
                    <a16:creationId xmlns:a16="http://schemas.microsoft.com/office/drawing/2014/main" id="{427E7519-3D76-1FAA-F7B7-4D8237FA0D5B}"/>
                  </a:ext>
                </a:extLst>
              </p:cNvPr>
              <p:cNvSpPr/>
              <p:nvPr/>
            </p:nvSpPr>
            <p:spPr>
              <a:xfrm>
                <a:off x="7794514" y="843094"/>
                <a:ext cx="159000" cy="32756"/>
              </a:xfrm>
              <a:custGeom>
                <a:avLst/>
                <a:gdLst>
                  <a:gd name="connsiteX0" fmla="*/ 116737 w 159000"/>
                  <a:gd name="connsiteY0" fmla="*/ 8013 h 32756"/>
                  <a:gd name="connsiteX1" fmla="*/ 132173 w 159000"/>
                  <a:gd name="connsiteY1" fmla="*/ 6222 h 32756"/>
                  <a:gd name="connsiteX2" fmla="*/ 116737 w 159000"/>
                  <a:gd name="connsiteY2" fmla="*/ 8013 h 32756"/>
                  <a:gd name="connsiteX3" fmla="*/ 154339 w 159000"/>
                  <a:gd name="connsiteY3" fmla="*/ 7396 h 32756"/>
                  <a:gd name="connsiteX4" fmla="*/ 144460 w 159000"/>
                  <a:gd name="connsiteY4" fmla="*/ 8569 h 32756"/>
                  <a:gd name="connsiteX5" fmla="*/ 140139 w 159000"/>
                  <a:gd name="connsiteY5" fmla="*/ 8569 h 32756"/>
                  <a:gd name="connsiteX6" fmla="*/ 119762 w 159000"/>
                  <a:gd name="connsiteY6" fmla="*/ 2086 h 32756"/>
                  <a:gd name="connsiteX7" fmla="*/ 111735 w 159000"/>
                  <a:gd name="connsiteY7" fmla="*/ 2086 h 32756"/>
                  <a:gd name="connsiteX8" fmla="*/ 91977 w 159000"/>
                  <a:gd name="connsiteY8" fmla="*/ 5049 h 32756"/>
                  <a:gd name="connsiteX9" fmla="*/ 76541 w 159000"/>
                  <a:gd name="connsiteY9" fmla="*/ 6222 h 32756"/>
                  <a:gd name="connsiteX10" fmla="*/ 96299 w 159000"/>
                  <a:gd name="connsiteY10" fmla="*/ 9186 h 32756"/>
                  <a:gd name="connsiteX11" fmla="*/ 85186 w 159000"/>
                  <a:gd name="connsiteY11" fmla="*/ 14496 h 32756"/>
                  <a:gd name="connsiteX12" fmla="*/ 70367 w 159000"/>
                  <a:gd name="connsiteY12" fmla="*/ 15669 h 32756"/>
                  <a:gd name="connsiteX13" fmla="*/ 62340 w 159000"/>
                  <a:gd name="connsiteY13" fmla="*/ 16843 h 32756"/>
                  <a:gd name="connsiteX14" fmla="*/ 43199 w 159000"/>
                  <a:gd name="connsiteY14" fmla="*/ 13879 h 32756"/>
                  <a:gd name="connsiteX15" fmla="*/ 30233 w 159000"/>
                  <a:gd name="connsiteY15" fmla="*/ 18571 h 32756"/>
                  <a:gd name="connsiteX16" fmla="*/ 48756 w 159000"/>
                  <a:gd name="connsiteY16" fmla="*/ 18571 h 32756"/>
                  <a:gd name="connsiteX17" fmla="*/ 48139 w 159000"/>
                  <a:gd name="connsiteY17" fmla="*/ 23882 h 32756"/>
                  <a:gd name="connsiteX18" fmla="*/ 13005 w 159000"/>
                  <a:gd name="connsiteY18" fmla="*/ 20918 h 32756"/>
                  <a:gd name="connsiteX19" fmla="*/ 39 w 159000"/>
                  <a:gd name="connsiteY19" fmla="*/ 23882 h 32756"/>
                  <a:gd name="connsiteX20" fmla="*/ 27145 w 159000"/>
                  <a:gd name="connsiteY20" fmla="*/ 27401 h 32756"/>
                  <a:gd name="connsiteX21" fmla="*/ 37642 w 159000"/>
                  <a:gd name="connsiteY21" fmla="*/ 30920 h 32756"/>
                  <a:gd name="connsiteX22" fmla="*/ 57400 w 159000"/>
                  <a:gd name="connsiteY22" fmla="*/ 27957 h 32756"/>
                  <a:gd name="connsiteX23" fmla="*/ 62340 w 159000"/>
                  <a:gd name="connsiteY23" fmla="*/ 27957 h 32756"/>
                  <a:gd name="connsiteX24" fmla="*/ 70367 w 159000"/>
                  <a:gd name="connsiteY24" fmla="*/ 23202 h 32756"/>
                  <a:gd name="connsiteX25" fmla="*/ 66045 w 159000"/>
                  <a:gd name="connsiteY25" fmla="*/ 20239 h 32756"/>
                  <a:gd name="connsiteX26" fmla="*/ 99943 w 159000"/>
                  <a:gd name="connsiteY26" fmla="*/ 19065 h 32756"/>
                  <a:gd name="connsiteX27" fmla="*/ 107969 w 159000"/>
                  <a:gd name="connsiteY27" fmla="*/ 16102 h 32756"/>
                  <a:gd name="connsiteX28" fmla="*/ 143720 w 159000"/>
                  <a:gd name="connsiteY28" fmla="*/ 11965 h 32756"/>
                  <a:gd name="connsiteX29" fmla="*/ 154216 w 159000"/>
                  <a:gd name="connsiteY29" fmla="*/ 7272 h 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9000" h="32756">
                    <a:moveTo>
                      <a:pt x="116737" y="8013"/>
                    </a:moveTo>
                    <a:cubicBezTo>
                      <a:pt x="116737" y="8013"/>
                      <a:pt x="113650" y="5049"/>
                      <a:pt x="132173" y="6222"/>
                    </a:cubicBezTo>
                    <a:cubicBezTo>
                      <a:pt x="132173" y="6222"/>
                      <a:pt x="133408" y="10977"/>
                      <a:pt x="116737" y="8013"/>
                    </a:cubicBezTo>
                    <a:close/>
                    <a:moveTo>
                      <a:pt x="154339" y="7396"/>
                    </a:moveTo>
                    <a:cubicBezTo>
                      <a:pt x="146930" y="2086"/>
                      <a:pt x="144460" y="8569"/>
                      <a:pt x="144460" y="8569"/>
                    </a:cubicBezTo>
                    <a:lnTo>
                      <a:pt x="140139" y="8569"/>
                    </a:lnTo>
                    <a:cubicBezTo>
                      <a:pt x="145078" y="-261"/>
                      <a:pt x="119762" y="2086"/>
                      <a:pt x="119762" y="2086"/>
                    </a:cubicBezTo>
                    <a:cubicBezTo>
                      <a:pt x="117910" y="-2607"/>
                      <a:pt x="111735" y="2086"/>
                      <a:pt x="111735" y="2086"/>
                    </a:cubicBezTo>
                    <a:cubicBezTo>
                      <a:pt x="94447" y="2086"/>
                      <a:pt x="91977" y="5049"/>
                      <a:pt x="91977" y="5049"/>
                    </a:cubicBezTo>
                    <a:lnTo>
                      <a:pt x="76541" y="6222"/>
                    </a:lnTo>
                    <a:cubicBezTo>
                      <a:pt x="64192" y="10359"/>
                      <a:pt x="96299" y="9186"/>
                      <a:pt x="96299" y="9186"/>
                    </a:cubicBezTo>
                    <a:cubicBezTo>
                      <a:pt x="95065" y="10977"/>
                      <a:pt x="85186" y="14496"/>
                      <a:pt x="85186" y="14496"/>
                    </a:cubicBezTo>
                    <a:cubicBezTo>
                      <a:pt x="75307" y="13879"/>
                      <a:pt x="70367" y="15669"/>
                      <a:pt x="70367" y="15669"/>
                    </a:cubicBezTo>
                    <a:cubicBezTo>
                      <a:pt x="69132" y="18633"/>
                      <a:pt x="62340" y="16843"/>
                      <a:pt x="62340" y="16843"/>
                    </a:cubicBezTo>
                    <a:cubicBezTo>
                      <a:pt x="64192" y="13323"/>
                      <a:pt x="43199" y="13879"/>
                      <a:pt x="43199" y="13879"/>
                    </a:cubicBezTo>
                    <a:cubicBezTo>
                      <a:pt x="26528" y="13879"/>
                      <a:pt x="30233" y="18571"/>
                      <a:pt x="30233" y="18571"/>
                    </a:cubicBezTo>
                    <a:cubicBezTo>
                      <a:pt x="31467" y="20362"/>
                      <a:pt x="48756" y="18571"/>
                      <a:pt x="48756" y="18571"/>
                    </a:cubicBezTo>
                    <a:lnTo>
                      <a:pt x="48139" y="23882"/>
                    </a:lnTo>
                    <a:cubicBezTo>
                      <a:pt x="1275" y="23264"/>
                      <a:pt x="13005" y="20918"/>
                      <a:pt x="13005" y="20918"/>
                    </a:cubicBezTo>
                    <a:cubicBezTo>
                      <a:pt x="2509" y="16781"/>
                      <a:pt x="39" y="23882"/>
                      <a:pt x="39" y="23882"/>
                    </a:cubicBezTo>
                    <a:cubicBezTo>
                      <a:pt x="-1195" y="28018"/>
                      <a:pt x="27145" y="27401"/>
                      <a:pt x="27145" y="27401"/>
                    </a:cubicBezTo>
                    <a:cubicBezTo>
                      <a:pt x="25293" y="36848"/>
                      <a:pt x="37642" y="30920"/>
                      <a:pt x="37642" y="30920"/>
                    </a:cubicBezTo>
                    <a:cubicBezTo>
                      <a:pt x="53696" y="30920"/>
                      <a:pt x="57400" y="27957"/>
                      <a:pt x="57400" y="27957"/>
                    </a:cubicBezTo>
                    <a:cubicBezTo>
                      <a:pt x="57400" y="24437"/>
                      <a:pt x="62340" y="27957"/>
                      <a:pt x="62340" y="27957"/>
                    </a:cubicBezTo>
                    <a:cubicBezTo>
                      <a:pt x="76541" y="34440"/>
                      <a:pt x="70367" y="23202"/>
                      <a:pt x="70367" y="23202"/>
                    </a:cubicBezTo>
                    <a:cubicBezTo>
                      <a:pt x="64192" y="23202"/>
                      <a:pt x="66045" y="20239"/>
                      <a:pt x="66045" y="20239"/>
                    </a:cubicBezTo>
                    <a:cubicBezTo>
                      <a:pt x="95620" y="20856"/>
                      <a:pt x="99943" y="19065"/>
                      <a:pt x="99943" y="19065"/>
                    </a:cubicBezTo>
                    <a:cubicBezTo>
                      <a:pt x="105499" y="18448"/>
                      <a:pt x="107969" y="16102"/>
                      <a:pt x="107969" y="16102"/>
                    </a:cubicBezTo>
                    <a:cubicBezTo>
                      <a:pt x="142485" y="18448"/>
                      <a:pt x="143720" y="11965"/>
                      <a:pt x="143720" y="11965"/>
                    </a:cubicBezTo>
                    <a:cubicBezTo>
                      <a:pt x="170208" y="12582"/>
                      <a:pt x="154216" y="7272"/>
                      <a:pt x="154216" y="72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 505">
                <a:extLst>
                  <a:ext uri="{FF2B5EF4-FFF2-40B4-BE49-F238E27FC236}">
                    <a16:creationId xmlns:a16="http://schemas.microsoft.com/office/drawing/2014/main" id="{8539C9EC-0F5C-3A8F-D5AD-DEA84C2960EB}"/>
                  </a:ext>
                </a:extLst>
              </p:cNvPr>
              <p:cNvSpPr/>
              <p:nvPr/>
            </p:nvSpPr>
            <p:spPr>
              <a:xfrm>
                <a:off x="7743880" y="844095"/>
                <a:ext cx="81414" cy="19435"/>
              </a:xfrm>
              <a:custGeom>
                <a:avLst/>
                <a:gdLst>
                  <a:gd name="connsiteX0" fmla="*/ 18567 w 81414"/>
                  <a:gd name="connsiteY0" fmla="*/ 8802 h 19435"/>
                  <a:gd name="connsiteX1" fmla="*/ 58577 w 81414"/>
                  <a:gd name="connsiteY1" fmla="*/ 6579 h 19435"/>
                  <a:gd name="connsiteX2" fmla="*/ 62282 w 81414"/>
                  <a:gd name="connsiteY2" fmla="*/ 2936 h 19435"/>
                  <a:gd name="connsiteX3" fmla="*/ 81361 w 81414"/>
                  <a:gd name="connsiteY3" fmla="*/ 2936 h 19435"/>
                  <a:gd name="connsiteX4" fmla="*/ 69074 w 81414"/>
                  <a:gd name="connsiteY4" fmla="*/ 8802 h 19435"/>
                  <a:gd name="connsiteX5" fmla="*/ 60429 w 81414"/>
                  <a:gd name="connsiteY5" fmla="*/ 13186 h 19435"/>
                  <a:gd name="connsiteX6" fmla="*/ 38880 w 81414"/>
                  <a:gd name="connsiteY6" fmla="*/ 16829 h 19435"/>
                  <a:gd name="connsiteX7" fmla="*/ 25976 w 81414"/>
                  <a:gd name="connsiteY7" fmla="*/ 16829 h 19435"/>
                  <a:gd name="connsiteX8" fmla="*/ 2574 w 81414"/>
                  <a:gd name="connsiteY8" fmla="*/ 10963 h 19435"/>
                  <a:gd name="connsiteX9" fmla="*/ 18567 w 81414"/>
                  <a:gd name="connsiteY9" fmla="*/ 8740 h 19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14" h="19435">
                    <a:moveTo>
                      <a:pt x="18567" y="8802"/>
                    </a:moveTo>
                    <a:cubicBezTo>
                      <a:pt x="18567" y="8802"/>
                      <a:pt x="45611" y="5900"/>
                      <a:pt x="58577" y="6579"/>
                    </a:cubicBezTo>
                    <a:cubicBezTo>
                      <a:pt x="58577" y="6579"/>
                      <a:pt x="59812" y="2936"/>
                      <a:pt x="62282" y="2936"/>
                    </a:cubicBezTo>
                    <a:cubicBezTo>
                      <a:pt x="62282" y="2936"/>
                      <a:pt x="82596" y="-3670"/>
                      <a:pt x="81361" y="2936"/>
                    </a:cubicBezTo>
                    <a:cubicBezTo>
                      <a:pt x="81361" y="2936"/>
                      <a:pt x="78892" y="10963"/>
                      <a:pt x="69074" y="8802"/>
                    </a:cubicBezTo>
                    <a:cubicBezTo>
                      <a:pt x="69074" y="8802"/>
                      <a:pt x="64752" y="12445"/>
                      <a:pt x="60429" y="13186"/>
                    </a:cubicBezTo>
                    <a:cubicBezTo>
                      <a:pt x="60429" y="13186"/>
                      <a:pt x="59812" y="21213"/>
                      <a:pt x="38880" y="16829"/>
                    </a:cubicBezTo>
                    <a:cubicBezTo>
                      <a:pt x="38880" y="16829"/>
                      <a:pt x="28446" y="22695"/>
                      <a:pt x="25976" y="16829"/>
                    </a:cubicBezTo>
                    <a:cubicBezTo>
                      <a:pt x="25976" y="16829"/>
                      <a:pt x="-9713" y="20472"/>
                      <a:pt x="2574" y="10963"/>
                    </a:cubicBezTo>
                    <a:lnTo>
                      <a:pt x="18567" y="874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 506">
                <a:extLst>
                  <a:ext uri="{FF2B5EF4-FFF2-40B4-BE49-F238E27FC236}">
                    <a16:creationId xmlns:a16="http://schemas.microsoft.com/office/drawing/2014/main" id="{747D7296-6997-DE90-C5CC-164A1621955B}"/>
                  </a:ext>
                </a:extLst>
              </p:cNvPr>
              <p:cNvSpPr/>
              <p:nvPr/>
            </p:nvSpPr>
            <p:spPr>
              <a:xfrm>
                <a:off x="7825651" y="849255"/>
                <a:ext cx="30676" cy="10990"/>
              </a:xfrm>
              <a:custGeom>
                <a:avLst/>
                <a:gdLst>
                  <a:gd name="connsiteX0" fmla="*/ 9160 w 30676"/>
                  <a:gd name="connsiteY0" fmla="*/ 4754 h 10990"/>
                  <a:gd name="connsiteX1" fmla="*/ 2554 w 30676"/>
                  <a:gd name="connsiteY1" fmla="*/ 617 h 10990"/>
                  <a:gd name="connsiteX2" fmla="*/ 27128 w 30676"/>
                  <a:gd name="connsiteY2" fmla="*/ 4075 h 10990"/>
                  <a:gd name="connsiteX3" fmla="*/ 28918 w 30676"/>
                  <a:gd name="connsiteY3" fmla="*/ 10990 h 10990"/>
                  <a:gd name="connsiteX4" fmla="*/ 9160 w 30676"/>
                  <a:gd name="connsiteY4" fmla="*/ 4754 h 1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76" h="10990">
                    <a:moveTo>
                      <a:pt x="9160" y="4754"/>
                    </a:moveTo>
                    <a:cubicBezTo>
                      <a:pt x="9160" y="4754"/>
                      <a:pt x="-5844" y="4754"/>
                      <a:pt x="2554" y="617"/>
                    </a:cubicBezTo>
                    <a:cubicBezTo>
                      <a:pt x="2554" y="617"/>
                      <a:pt x="31326" y="-2162"/>
                      <a:pt x="27128" y="4075"/>
                    </a:cubicBezTo>
                    <a:cubicBezTo>
                      <a:pt x="27128" y="4075"/>
                      <a:pt x="33734" y="7532"/>
                      <a:pt x="28918" y="10990"/>
                    </a:cubicBezTo>
                    <a:cubicBezTo>
                      <a:pt x="28918" y="10990"/>
                      <a:pt x="4344" y="10311"/>
                      <a:pt x="9160" y="47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 507">
                <a:extLst>
                  <a:ext uri="{FF2B5EF4-FFF2-40B4-BE49-F238E27FC236}">
                    <a16:creationId xmlns:a16="http://schemas.microsoft.com/office/drawing/2014/main" id="{6C25090A-5C19-4FA4-086F-5B2A5F6074F7}"/>
                  </a:ext>
                </a:extLst>
              </p:cNvPr>
              <p:cNvSpPr/>
              <p:nvPr/>
            </p:nvSpPr>
            <p:spPr>
              <a:xfrm>
                <a:off x="7316197" y="868491"/>
                <a:ext cx="32645" cy="3849"/>
              </a:xfrm>
              <a:custGeom>
                <a:avLst/>
                <a:gdLst>
                  <a:gd name="connsiteX0" fmla="*/ 143 w 32645"/>
                  <a:gd name="connsiteY0" fmla="*/ 3609 h 3849"/>
                  <a:gd name="connsiteX1" fmla="*/ 31386 w 32645"/>
                  <a:gd name="connsiteY1" fmla="*/ 522 h 3849"/>
                  <a:gd name="connsiteX2" fmla="*/ 143 w 32645"/>
                  <a:gd name="connsiteY2" fmla="*/ 3609 h 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45" h="3849">
                    <a:moveTo>
                      <a:pt x="143" y="3609"/>
                    </a:moveTo>
                    <a:cubicBezTo>
                      <a:pt x="143" y="3609"/>
                      <a:pt x="-3932" y="-1639"/>
                      <a:pt x="31386" y="522"/>
                    </a:cubicBezTo>
                    <a:cubicBezTo>
                      <a:pt x="31386" y="522"/>
                      <a:pt x="42253" y="4906"/>
                      <a:pt x="143" y="360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 508">
                <a:extLst>
                  <a:ext uri="{FF2B5EF4-FFF2-40B4-BE49-F238E27FC236}">
                    <a16:creationId xmlns:a16="http://schemas.microsoft.com/office/drawing/2014/main" id="{3B54BDC5-253E-32C2-5695-873D3BB81CA5}"/>
                  </a:ext>
                </a:extLst>
              </p:cNvPr>
              <p:cNvSpPr/>
              <p:nvPr/>
            </p:nvSpPr>
            <p:spPr>
              <a:xfrm>
                <a:off x="7293582" y="871274"/>
                <a:ext cx="11537" cy="6812"/>
              </a:xfrm>
              <a:custGeom>
                <a:avLst/>
                <a:gdLst>
                  <a:gd name="connsiteX0" fmla="*/ 36 w 11537"/>
                  <a:gd name="connsiteY0" fmla="*/ 6259 h 6812"/>
                  <a:gd name="connsiteX1" fmla="*/ 9050 w 11537"/>
                  <a:gd name="connsiteY1" fmla="*/ 2122 h 6812"/>
                  <a:gd name="connsiteX2" fmla="*/ 36 w 11537"/>
                  <a:gd name="connsiteY2" fmla="*/ 6259 h 6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7" h="6812">
                    <a:moveTo>
                      <a:pt x="36" y="6259"/>
                    </a:moveTo>
                    <a:cubicBezTo>
                      <a:pt x="36" y="6259"/>
                      <a:pt x="-1075" y="-4423"/>
                      <a:pt x="9050" y="2122"/>
                    </a:cubicBezTo>
                    <a:cubicBezTo>
                      <a:pt x="9050" y="2122"/>
                      <a:pt x="18683" y="8729"/>
                      <a:pt x="36" y="625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 509">
                <a:extLst>
                  <a:ext uri="{FF2B5EF4-FFF2-40B4-BE49-F238E27FC236}">
                    <a16:creationId xmlns:a16="http://schemas.microsoft.com/office/drawing/2014/main" id="{5BA184DF-75D3-7E06-A733-FE516F8F1FE1}"/>
                  </a:ext>
                </a:extLst>
              </p:cNvPr>
              <p:cNvSpPr/>
              <p:nvPr/>
            </p:nvSpPr>
            <p:spPr>
              <a:xfrm>
                <a:off x="7125940" y="915564"/>
                <a:ext cx="13862" cy="11502"/>
              </a:xfrm>
              <a:custGeom>
                <a:avLst/>
                <a:gdLst>
                  <a:gd name="connsiteX0" fmla="*/ 5289 w 13862"/>
                  <a:gd name="connsiteY0" fmla="*/ 6919 h 11502"/>
                  <a:gd name="connsiteX1" fmla="*/ 3005 w 13862"/>
                  <a:gd name="connsiteY1" fmla="*/ 1362 h 11502"/>
                  <a:gd name="connsiteX2" fmla="*/ 7512 w 13862"/>
                  <a:gd name="connsiteY2" fmla="*/ 2968 h 11502"/>
                  <a:gd name="connsiteX3" fmla="*/ 13748 w 13862"/>
                  <a:gd name="connsiteY3" fmla="*/ 6919 h 11502"/>
                  <a:gd name="connsiteX4" fmla="*/ 5289 w 13862"/>
                  <a:gd name="connsiteY4" fmla="*/ 6919 h 11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62" h="11502">
                    <a:moveTo>
                      <a:pt x="5289" y="6919"/>
                    </a:moveTo>
                    <a:cubicBezTo>
                      <a:pt x="5289" y="6919"/>
                      <a:pt x="-4899" y="5314"/>
                      <a:pt x="3005" y="1362"/>
                    </a:cubicBezTo>
                    <a:cubicBezTo>
                      <a:pt x="3005" y="1362"/>
                      <a:pt x="5845" y="-2589"/>
                      <a:pt x="7512" y="2968"/>
                    </a:cubicBezTo>
                    <a:cubicBezTo>
                      <a:pt x="7512" y="2968"/>
                      <a:pt x="14859" y="2968"/>
                      <a:pt x="13748" y="6919"/>
                    </a:cubicBezTo>
                    <a:cubicBezTo>
                      <a:pt x="13748" y="6919"/>
                      <a:pt x="13748" y="17231"/>
                      <a:pt x="5289" y="691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 510">
                <a:extLst>
                  <a:ext uri="{FF2B5EF4-FFF2-40B4-BE49-F238E27FC236}">
                    <a16:creationId xmlns:a16="http://schemas.microsoft.com/office/drawing/2014/main" id="{16624579-7A41-8E0C-56CA-FA9409E5AF57}"/>
                  </a:ext>
                </a:extLst>
              </p:cNvPr>
              <p:cNvSpPr/>
              <p:nvPr/>
            </p:nvSpPr>
            <p:spPr>
              <a:xfrm>
                <a:off x="6846025" y="856849"/>
                <a:ext cx="303861" cy="47234"/>
              </a:xfrm>
              <a:custGeom>
                <a:avLst/>
                <a:gdLst>
                  <a:gd name="connsiteX0" fmla="*/ 130533 w 303861"/>
                  <a:gd name="connsiteY0" fmla="*/ 29205 h 47234"/>
                  <a:gd name="connsiteX1" fmla="*/ 105526 w 303861"/>
                  <a:gd name="connsiteY1" fmla="*/ 34268 h 47234"/>
                  <a:gd name="connsiteX2" fmla="*/ 97623 w 303861"/>
                  <a:gd name="connsiteY2" fmla="*/ 31737 h 47234"/>
                  <a:gd name="connsiteX3" fmla="*/ 86015 w 303861"/>
                  <a:gd name="connsiteY3" fmla="*/ 31737 h 47234"/>
                  <a:gd name="connsiteX4" fmla="*/ 65887 w 303861"/>
                  <a:gd name="connsiteY4" fmla="*/ 28588 h 47234"/>
                  <a:gd name="connsiteX5" fmla="*/ 72617 w 303861"/>
                  <a:gd name="connsiteY5" fmla="*/ 23525 h 47234"/>
                  <a:gd name="connsiteX6" fmla="*/ 130533 w 303861"/>
                  <a:gd name="connsiteY6" fmla="*/ 29267 h 47234"/>
                  <a:gd name="connsiteX7" fmla="*/ 291563 w 303861"/>
                  <a:gd name="connsiteY7" fmla="*/ 13337 h 47234"/>
                  <a:gd name="connsiteX8" fmla="*/ 237908 w 303861"/>
                  <a:gd name="connsiteY8" fmla="*/ 9509 h 47234"/>
                  <a:gd name="connsiteX9" fmla="*/ 216544 w 303861"/>
                  <a:gd name="connsiteY9" fmla="*/ 7595 h 47234"/>
                  <a:gd name="connsiteX10" fmla="*/ 205553 w 303861"/>
                  <a:gd name="connsiteY10" fmla="*/ 7595 h 47234"/>
                  <a:gd name="connsiteX11" fmla="*/ 186659 w 303861"/>
                  <a:gd name="connsiteY11" fmla="*/ 12040 h 47234"/>
                  <a:gd name="connsiteX12" fmla="*/ 165913 w 303861"/>
                  <a:gd name="connsiteY12" fmla="*/ 7595 h 47234"/>
                  <a:gd name="connsiteX13" fmla="*/ 175051 w 303861"/>
                  <a:gd name="connsiteY13" fmla="*/ 3149 h 47234"/>
                  <a:gd name="connsiteX14" fmla="*/ 160417 w 303861"/>
                  <a:gd name="connsiteY14" fmla="*/ 1235 h 47234"/>
                  <a:gd name="connsiteX15" fmla="*/ 155540 w 303861"/>
                  <a:gd name="connsiteY15" fmla="*/ 3149 h 47234"/>
                  <a:gd name="connsiteX16" fmla="*/ 150045 w 303861"/>
                  <a:gd name="connsiteY16" fmla="*/ 0 h 47234"/>
                  <a:gd name="connsiteX17" fmla="*/ 148192 w 303861"/>
                  <a:gd name="connsiteY17" fmla="*/ 8274 h 47234"/>
                  <a:gd name="connsiteX18" fmla="*/ 148809 w 303861"/>
                  <a:gd name="connsiteY18" fmla="*/ 20376 h 47234"/>
                  <a:gd name="connsiteX19" fmla="*/ 140289 w 303861"/>
                  <a:gd name="connsiteY19" fmla="*/ 20376 h 47234"/>
                  <a:gd name="connsiteX20" fmla="*/ 123185 w 303861"/>
                  <a:gd name="connsiteY20" fmla="*/ 13399 h 47234"/>
                  <a:gd name="connsiteX21" fmla="*/ 124421 w 303861"/>
                  <a:gd name="connsiteY21" fmla="*/ 11485 h 47234"/>
                  <a:gd name="connsiteX22" fmla="*/ 126272 w 303861"/>
                  <a:gd name="connsiteY22" fmla="*/ 7656 h 47234"/>
                  <a:gd name="connsiteX23" fmla="*/ 114665 w 303861"/>
                  <a:gd name="connsiteY23" fmla="*/ 10188 h 47234"/>
                  <a:gd name="connsiteX24" fmla="*/ 92684 w 303861"/>
                  <a:gd name="connsiteY24" fmla="*/ 9570 h 47234"/>
                  <a:gd name="connsiteX25" fmla="*/ 72555 w 303861"/>
                  <a:gd name="connsiteY25" fmla="*/ 4507 h 47234"/>
                  <a:gd name="connsiteX26" fmla="*/ 69529 w 303861"/>
                  <a:gd name="connsiteY26" fmla="*/ 3890 h 47234"/>
                  <a:gd name="connsiteX27" fmla="*/ 51253 w 303861"/>
                  <a:gd name="connsiteY27" fmla="*/ 3272 h 47234"/>
                  <a:gd name="connsiteX28" fmla="*/ 62861 w 303861"/>
                  <a:gd name="connsiteY28" fmla="*/ 6421 h 47234"/>
                  <a:gd name="connsiteX29" fmla="*/ 59218 w 303861"/>
                  <a:gd name="connsiteY29" fmla="*/ 10250 h 47234"/>
                  <a:gd name="connsiteX30" fmla="*/ 54958 w 303861"/>
                  <a:gd name="connsiteY30" fmla="*/ 12164 h 47234"/>
                  <a:gd name="connsiteX31" fmla="*/ 32421 w 303861"/>
                  <a:gd name="connsiteY31" fmla="*/ 13460 h 47234"/>
                  <a:gd name="connsiteX32" fmla="*/ 22665 w 303861"/>
                  <a:gd name="connsiteY32" fmla="*/ 12843 h 47234"/>
                  <a:gd name="connsiteX33" fmla="*/ 21430 w 303861"/>
                  <a:gd name="connsiteY33" fmla="*/ 3334 h 47234"/>
                  <a:gd name="connsiteX34" fmla="*/ 14083 w 303861"/>
                  <a:gd name="connsiteY34" fmla="*/ 9694 h 47234"/>
                  <a:gd name="connsiteX35" fmla="*/ 66 w 303861"/>
                  <a:gd name="connsiteY35" fmla="*/ 12843 h 47234"/>
                  <a:gd name="connsiteX36" fmla="*/ 15934 w 303861"/>
                  <a:gd name="connsiteY36" fmla="*/ 15374 h 47234"/>
                  <a:gd name="connsiteX37" fmla="*/ 12909 w 303861"/>
                  <a:gd name="connsiteY37" fmla="*/ 19820 h 47234"/>
                  <a:gd name="connsiteX38" fmla="*/ 14144 w 303861"/>
                  <a:gd name="connsiteY38" fmla="*/ 24266 h 47234"/>
                  <a:gd name="connsiteX39" fmla="*/ 25135 w 303861"/>
                  <a:gd name="connsiteY39" fmla="*/ 27415 h 47234"/>
                  <a:gd name="connsiteX40" fmla="*/ 59279 w 303861"/>
                  <a:gd name="connsiteY40" fmla="*/ 28032 h 47234"/>
                  <a:gd name="connsiteX41" fmla="*/ 67800 w 303861"/>
                  <a:gd name="connsiteY41" fmla="*/ 36923 h 47234"/>
                  <a:gd name="connsiteX42" fmla="*/ 93425 w 303861"/>
                  <a:gd name="connsiteY42" fmla="*/ 37541 h 47234"/>
                  <a:gd name="connsiteX43" fmla="*/ 153811 w 303861"/>
                  <a:gd name="connsiteY43" fmla="*/ 40072 h 47234"/>
                  <a:gd name="connsiteX44" fmla="*/ 161158 w 303861"/>
                  <a:gd name="connsiteY44" fmla="*/ 45815 h 47234"/>
                  <a:gd name="connsiteX45" fmla="*/ 209937 w 303861"/>
                  <a:gd name="connsiteY45" fmla="*/ 44518 h 47234"/>
                  <a:gd name="connsiteX46" fmla="*/ 222162 w 303861"/>
                  <a:gd name="connsiteY46" fmla="*/ 40690 h 47234"/>
                  <a:gd name="connsiteX47" fmla="*/ 229510 w 303861"/>
                  <a:gd name="connsiteY47" fmla="*/ 40690 h 47234"/>
                  <a:gd name="connsiteX48" fmla="*/ 238648 w 303861"/>
                  <a:gd name="connsiteY48" fmla="*/ 40690 h 47234"/>
                  <a:gd name="connsiteX49" fmla="*/ 255135 w 303861"/>
                  <a:gd name="connsiteY49" fmla="*/ 38776 h 47234"/>
                  <a:gd name="connsiteX50" fmla="*/ 280758 w 303861"/>
                  <a:gd name="connsiteY50" fmla="*/ 27970 h 47234"/>
                  <a:gd name="connsiteX51" fmla="*/ 295392 w 303861"/>
                  <a:gd name="connsiteY51" fmla="*/ 23525 h 47234"/>
                  <a:gd name="connsiteX52" fmla="*/ 302740 w 303861"/>
                  <a:gd name="connsiteY52" fmla="*/ 17165 h 47234"/>
                  <a:gd name="connsiteX53" fmla="*/ 291749 w 303861"/>
                  <a:gd name="connsiteY53" fmla="*/ 13337 h 47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03861" h="47234">
                    <a:moveTo>
                      <a:pt x="130533" y="29205"/>
                    </a:moveTo>
                    <a:cubicBezTo>
                      <a:pt x="130533" y="29205"/>
                      <a:pt x="106144" y="26056"/>
                      <a:pt x="105526" y="34268"/>
                    </a:cubicBezTo>
                    <a:cubicBezTo>
                      <a:pt x="105526" y="34268"/>
                      <a:pt x="100031" y="40011"/>
                      <a:pt x="97623" y="31737"/>
                    </a:cubicBezTo>
                    <a:cubicBezTo>
                      <a:pt x="97623" y="31737"/>
                      <a:pt x="89720" y="25995"/>
                      <a:pt x="86015" y="31737"/>
                    </a:cubicBezTo>
                    <a:cubicBezTo>
                      <a:pt x="86015" y="31737"/>
                      <a:pt x="58539" y="35565"/>
                      <a:pt x="65887" y="28588"/>
                    </a:cubicBezTo>
                    <a:cubicBezTo>
                      <a:pt x="65887" y="28588"/>
                      <a:pt x="62861" y="24760"/>
                      <a:pt x="72617" y="23525"/>
                    </a:cubicBezTo>
                    <a:cubicBezTo>
                      <a:pt x="72617" y="23525"/>
                      <a:pt x="144611" y="19079"/>
                      <a:pt x="130533" y="29267"/>
                    </a:cubicBezTo>
                    <a:close/>
                    <a:moveTo>
                      <a:pt x="291563" y="13337"/>
                    </a:moveTo>
                    <a:cubicBezTo>
                      <a:pt x="289094" y="7595"/>
                      <a:pt x="237908" y="9509"/>
                      <a:pt x="237908" y="9509"/>
                    </a:cubicBezTo>
                    <a:cubicBezTo>
                      <a:pt x="236672" y="4446"/>
                      <a:pt x="216544" y="7595"/>
                      <a:pt x="216544" y="7595"/>
                    </a:cubicBezTo>
                    <a:cubicBezTo>
                      <a:pt x="209196" y="0"/>
                      <a:pt x="205553" y="7595"/>
                      <a:pt x="205553" y="7595"/>
                    </a:cubicBezTo>
                    <a:cubicBezTo>
                      <a:pt x="195797" y="7595"/>
                      <a:pt x="186659" y="12040"/>
                      <a:pt x="186659" y="12040"/>
                    </a:cubicBezTo>
                    <a:cubicBezTo>
                      <a:pt x="161653" y="17103"/>
                      <a:pt x="165913" y="7595"/>
                      <a:pt x="165913" y="7595"/>
                    </a:cubicBezTo>
                    <a:cubicBezTo>
                      <a:pt x="186042" y="7595"/>
                      <a:pt x="175051" y="3149"/>
                      <a:pt x="175051" y="3149"/>
                    </a:cubicBezTo>
                    <a:cubicBezTo>
                      <a:pt x="175051" y="0"/>
                      <a:pt x="160417" y="1235"/>
                      <a:pt x="160417" y="1235"/>
                    </a:cubicBezTo>
                    <a:cubicBezTo>
                      <a:pt x="160417" y="6298"/>
                      <a:pt x="155540" y="3149"/>
                      <a:pt x="155540" y="3149"/>
                    </a:cubicBezTo>
                    <a:cubicBezTo>
                      <a:pt x="156775" y="0"/>
                      <a:pt x="150045" y="0"/>
                      <a:pt x="150045" y="0"/>
                    </a:cubicBezTo>
                    <a:cubicBezTo>
                      <a:pt x="143314" y="617"/>
                      <a:pt x="148192" y="8274"/>
                      <a:pt x="148192" y="8274"/>
                    </a:cubicBezTo>
                    <a:lnTo>
                      <a:pt x="148809" y="20376"/>
                    </a:lnTo>
                    <a:lnTo>
                      <a:pt x="140289" y="20376"/>
                    </a:lnTo>
                    <a:cubicBezTo>
                      <a:pt x="137819" y="12781"/>
                      <a:pt x="123185" y="13399"/>
                      <a:pt x="123185" y="13399"/>
                    </a:cubicBezTo>
                    <a:lnTo>
                      <a:pt x="124421" y="11485"/>
                    </a:lnTo>
                    <a:cubicBezTo>
                      <a:pt x="127446" y="11485"/>
                      <a:pt x="126272" y="7656"/>
                      <a:pt x="126272" y="7656"/>
                    </a:cubicBezTo>
                    <a:cubicBezTo>
                      <a:pt x="121395" y="4507"/>
                      <a:pt x="114665" y="10188"/>
                      <a:pt x="114665" y="10188"/>
                    </a:cubicBezTo>
                    <a:lnTo>
                      <a:pt x="92684" y="9570"/>
                    </a:lnTo>
                    <a:cubicBezTo>
                      <a:pt x="82928" y="2593"/>
                      <a:pt x="72555" y="4507"/>
                      <a:pt x="72555" y="4507"/>
                    </a:cubicBezTo>
                    <a:lnTo>
                      <a:pt x="69529" y="3890"/>
                    </a:lnTo>
                    <a:cubicBezTo>
                      <a:pt x="48783" y="-3087"/>
                      <a:pt x="51253" y="3272"/>
                      <a:pt x="51253" y="3272"/>
                    </a:cubicBezTo>
                    <a:cubicBezTo>
                      <a:pt x="64034" y="5187"/>
                      <a:pt x="62861" y="6421"/>
                      <a:pt x="62861" y="6421"/>
                    </a:cubicBezTo>
                    <a:cubicBezTo>
                      <a:pt x="60391" y="6421"/>
                      <a:pt x="59218" y="10250"/>
                      <a:pt x="59218" y="10250"/>
                    </a:cubicBezTo>
                    <a:lnTo>
                      <a:pt x="54958" y="12164"/>
                    </a:lnTo>
                    <a:cubicBezTo>
                      <a:pt x="53722" y="14695"/>
                      <a:pt x="32421" y="13460"/>
                      <a:pt x="32421" y="13460"/>
                    </a:cubicBezTo>
                    <a:cubicBezTo>
                      <a:pt x="29951" y="7101"/>
                      <a:pt x="22665" y="12843"/>
                      <a:pt x="22665" y="12843"/>
                    </a:cubicBezTo>
                    <a:cubicBezTo>
                      <a:pt x="23900" y="3952"/>
                      <a:pt x="21430" y="3334"/>
                      <a:pt x="21430" y="3334"/>
                    </a:cubicBezTo>
                    <a:cubicBezTo>
                      <a:pt x="2536" y="2717"/>
                      <a:pt x="14083" y="9694"/>
                      <a:pt x="14083" y="9694"/>
                    </a:cubicBezTo>
                    <a:cubicBezTo>
                      <a:pt x="-1786" y="9694"/>
                      <a:pt x="66" y="12843"/>
                      <a:pt x="66" y="12843"/>
                    </a:cubicBezTo>
                    <a:cubicBezTo>
                      <a:pt x="66" y="15374"/>
                      <a:pt x="15934" y="15374"/>
                      <a:pt x="15934" y="15374"/>
                    </a:cubicBezTo>
                    <a:cubicBezTo>
                      <a:pt x="40324" y="21734"/>
                      <a:pt x="12909" y="19820"/>
                      <a:pt x="12909" y="19820"/>
                    </a:cubicBezTo>
                    <a:cubicBezTo>
                      <a:pt x="3154" y="21734"/>
                      <a:pt x="14144" y="24266"/>
                      <a:pt x="14144" y="24266"/>
                    </a:cubicBezTo>
                    <a:cubicBezTo>
                      <a:pt x="15996" y="26797"/>
                      <a:pt x="25135" y="27415"/>
                      <a:pt x="25135" y="27415"/>
                    </a:cubicBezTo>
                    <a:cubicBezTo>
                      <a:pt x="30012" y="31243"/>
                      <a:pt x="59279" y="28032"/>
                      <a:pt x="59279" y="28032"/>
                    </a:cubicBezTo>
                    <a:cubicBezTo>
                      <a:pt x="57428" y="33095"/>
                      <a:pt x="67800" y="36923"/>
                      <a:pt x="67800" y="36923"/>
                    </a:cubicBezTo>
                    <a:cubicBezTo>
                      <a:pt x="70826" y="40072"/>
                      <a:pt x="93425" y="37541"/>
                      <a:pt x="93425" y="37541"/>
                    </a:cubicBezTo>
                    <a:cubicBezTo>
                      <a:pt x="101328" y="45197"/>
                      <a:pt x="153811" y="40072"/>
                      <a:pt x="153811" y="40072"/>
                    </a:cubicBezTo>
                    <a:cubicBezTo>
                      <a:pt x="154428" y="43901"/>
                      <a:pt x="161158" y="45815"/>
                      <a:pt x="161158" y="45815"/>
                    </a:cubicBezTo>
                    <a:cubicBezTo>
                      <a:pt x="181905" y="49643"/>
                      <a:pt x="209937" y="44518"/>
                      <a:pt x="209937" y="44518"/>
                    </a:cubicBezTo>
                    <a:cubicBezTo>
                      <a:pt x="214198" y="44518"/>
                      <a:pt x="222162" y="40690"/>
                      <a:pt x="222162" y="40690"/>
                    </a:cubicBezTo>
                    <a:lnTo>
                      <a:pt x="229510" y="40690"/>
                    </a:lnTo>
                    <a:cubicBezTo>
                      <a:pt x="231980" y="48284"/>
                      <a:pt x="238648" y="40690"/>
                      <a:pt x="238648" y="40690"/>
                    </a:cubicBezTo>
                    <a:cubicBezTo>
                      <a:pt x="247787" y="41986"/>
                      <a:pt x="255135" y="38776"/>
                      <a:pt x="255135" y="38776"/>
                    </a:cubicBezTo>
                    <a:cubicBezTo>
                      <a:pt x="267360" y="31181"/>
                      <a:pt x="280758" y="27970"/>
                      <a:pt x="280758" y="27970"/>
                    </a:cubicBezTo>
                    <a:cubicBezTo>
                      <a:pt x="293540" y="27353"/>
                      <a:pt x="295392" y="23525"/>
                      <a:pt x="295392" y="23525"/>
                    </a:cubicBezTo>
                    <a:cubicBezTo>
                      <a:pt x="305765" y="22228"/>
                      <a:pt x="302740" y="17165"/>
                      <a:pt x="302740" y="17165"/>
                    </a:cubicBezTo>
                    <a:cubicBezTo>
                      <a:pt x="308235" y="12102"/>
                      <a:pt x="291749" y="13337"/>
                      <a:pt x="291749" y="1333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 511">
                <a:extLst>
                  <a:ext uri="{FF2B5EF4-FFF2-40B4-BE49-F238E27FC236}">
                    <a16:creationId xmlns:a16="http://schemas.microsoft.com/office/drawing/2014/main" id="{2D3EFBAD-3CDB-EE69-884F-41E0735BCC92}"/>
                  </a:ext>
                </a:extLst>
              </p:cNvPr>
              <p:cNvSpPr/>
              <p:nvPr/>
            </p:nvSpPr>
            <p:spPr>
              <a:xfrm>
                <a:off x="6598306" y="914478"/>
                <a:ext cx="52020" cy="24862"/>
              </a:xfrm>
              <a:custGeom>
                <a:avLst/>
                <a:gdLst>
                  <a:gd name="connsiteX0" fmla="*/ 930 w 52020"/>
                  <a:gd name="connsiteY0" fmla="*/ 3561 h 24862"/>
                  <a:gd name="connsiteX1" fmla="*/ 11426 w 52020"/>
                  <a:gd name="connsiteY1" fmla="*/ 412 h 24862"/>
                  <a:gd name="connsiteX2" fmla="*/ 37359 w 52020"/>
                  <a:gd name="connsiteY2" fmla="*/ 12946 h 24862"/>
                  <a:gd name="connsiteX3" fmla="*/ 50943 w 52020"/>
                  <a:gd name="connsiteY3" fmla="*/ 24862 h 24862"/>
                  <a:gd name="connsiteX4" fmla="*/ 28098 w 52020"/>
                  <a:gd name="connsiteY4" fmla="*/ 17947 h 24862"/>
                  <a:gd name="connsiteX5" fmla="*/ 930 w 52020"/>
                  <a:gd name="connsiteY5" fmla="*/ 3499 h 24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020" h="24862">
                    <a:moveTo>
                      <a:pt x="930" y="3561"/>
                    </a:moveTo>
                    <a:cubicBezTo>
                      <a:pt x="930" y="3561"/>
                      <a:pt x="-4627" y="-1441"/>
                      <a:pt x="11426" y="412"/>
                    </a:cubicBezTo>
                    <a:cubicBezTo>
                      <a:pt x="11426" y="412"/>
                      <a:pt x="26863" y="12328"/>
                      <a:pt x="37359" y="12946"/>
                    </a:cubicBezTo>
                    <a:cubicBezTo>
                      <a:pt x="48473" y="13563"/>
                      <a:pt x="54648" y="21096"/>
                      <a:pt x="50943" y="24862"/>
                    </a:cubicBezTo>
                    <a:cubicBezTo>
                      <a:pt x="50943" y="24862"/>
                      <a:pt x="46004" y="24862"/>
                      <a:pt x="28098" y="17947"/>
                    </a:cubicBezTo>
                    <a:cubicBezTo>
                      <a:pt x="28098" y="17947"/>
                      <a:pt x="8957" y="12267"/>
                      <a:pt x="930" y="349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 512">
                <a:extLst>
                  <a:ext uri="{FF2B5EF4-FFF2-40B4-BE49-F238E27FC236}">
                    <a16:creationId xmlns:a16="http://schemas.microsoft.com/office/drawing/2014/main" id="{DD25C0CF-B245-419F-EB66-5EB9B5EEA831}"/>
                  </a:ext>
                </a:extLst>
              </p:cNvPr>
              <p:cNvSpPr/>
              <p:nvPr/>
            </p:nvSpPr>
            <p:spPr>
              <a:xfrm>
                <a:off x="6872439" y="1066238"/>
                <a:ext cx="14887" cy="7184"/>
              </a:xfrm>
              <a:custGeom>
                <a:avLst/>
                <a:gdLst>
                  <a:gd name="connsiteX0" fmla="*/ 2734 w 14887"/>
                  <a:gd name="connsiteY0" fmla="*/ 5236 h 7184"/>
                  <a:gd name="connsiteX1" fmla="*/ 14589 w 14887"/>
                  <a:gd name="connsiteY1" fmla="*/ 358 h 7184"/>
                  <a:gd name="connsiteX2" fmla="*/ 2734 w 14887"/>
                  <a:gd name="connsiteY2" fmla="*/ 5236 h 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87" h="7184">
                    <a:moveTo>
                      <a:pt x="2734" y="5236"/>
                    </a:moveTo>
                    <a:cubicBezTo>
                      <a:pt x="2734" y="5236"/>
                      <a:pt x="-8504" y="-1618"/>
                      <a:pt x="14589" y="358"/>
                    </a:cubicBezTo>
                    <a:cubicBezTo>
                      <a:pt x="14589" y="358"/>
                      <a:pt x="17862" y="11595"/>
                      <a:pt x="2734" y="52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 513">
                <a:extLst>
                  <a:ext uri="{FF2B5EF4-FFF2-40B4-BE49-F238E27FC236}">
                    <a16:creationId xmlns:a16="http://schemas.microsoft.com/office/drawing/2014/main" id="{61FD2666-3FF1-C30C-E806-00DED08C9E7C}"/>
                  </a:ext>
                </a:extLst>
              </p:cNvPr>
              <p:cNvSpPr/>
              <p:nvPr/>
            </p:nvSpPr>
            <p:spPr>
              <a:xfrm>
                <a:off x="6899086" y="1217750"/>
                <a:ext cx="11538" cy="8061"/>
              </a:xfrm>
              <a:custGeom>
                <a:avLst/>
                <a:gdLst>
                  <a:gd name="connsiteX0" fmla="*/ 229 w 11538"/>
                  <a:gd name="connsiteY0" fmla="*/ 6542 h 8061"/>
                  <a:gd name="connsiteX1" fmla="*/ 8626 w 11538"/>
                  <a:gd name="connsiteY1" fmla="*/ 244 h 8061"/>
                  <a:gd name="connsiteX2" fmla="*/ 9800 w 11538"/>
                  <a:gd name="connsiteY2" fmla="*/ 1973 h 8061"/>
                  <a:gd name="connsiteX3" fmla="*/ 229 w 11538"/>
                  <a:gd name="connsiteY3" fmla="*/ 6542 h 8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38" h="8061">
                    <a:moveTo>
                      <a:pt x="229" y="6542"/>
                    </a:moveTo>
                    <a:cubicBezTo>
                      <a:pt x="229" y="6542"/>
                      <a:pt x="-2179" y="-1485"/>
                      <a:pt x="8626" y="244"/>
                    </a:cubicBezTo>
                    <a:lnTo>
                      <a:pt x="9800" y="1973"/>
                    </a:lnTo>
                    <a:cubicBezTo>
                      <a:pt x="9800" y="1973"/>
                      <a:pt x="17580" y="11728"/>
                      <a:pt x="229" y="654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 514">
                <a:extLst>
                  <a:ext uri="{FF2B5EF4-FFF2-40B4-BE49-F238E27FC236}">
                    <a16:creationId xmlns:a16="http://schemas.microsoft.com/office/drawing/2014/main" id="{2CAD7E80-6142-A2AE-046F-1E8295B8050B}"/>
                  </a:ext>
                </a:extLst>
              </p:cNvPr>
              <p:cNvSpPr/>
              <p:nvPr/>
            </p:nvSpPr>
            <p:spPr>
              <a:xfrm>
                <a:off x="7043515" y="1186350"/>
                <a:ext cx="5037" cy="7100"/>
              </a:xfrm>
              <a:custGeom>
                <a:avLst/>
                <a:gdLst>
                  <a:gd name="connsiteX0" fmla="*/ 221 w 5037"/>
                  <a:gd name="connsiteY0" fmla="*/ 6020 h 7100"/>
                  <a:gd name="connsiteX1" fmla="*/ 5038 w 5037"/>
                  <a:gd name="connsiteY1" fmla="*/ 1080 h 7100"/>
                  <a:gd name="connsiteX2" fmla="*/ 221 w 5037"/>
                  <a:gd name="connsiteY2" fmla="*/ 6020 h 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37" h="7100">
                    <a:moveTo>
                      <a:pt x="221" y="6020"/>
                    </a:moveTo>
                    <a:cubicBezTo>
                      <a:pt x="221" y="6020"/>
                      <a:pt x="-1570" y="-3056"/>
                      <a:pt x="5038" y="1080"/>
                    </a:cubicBezTo>
                    <a:cubicBezTo>
                      <a:pt x="5038" y="1080"/>
                      <a:pt x="5038" y="10157"/>
                      <a:pt x="221" y="60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 515">
                <a:extLst>
                  <a:ext uri="{FF2B5EF4-FFF2-40B4-BE49-F238E27FC236}">
                    <a16:creationId xmlns:a16="http://schemas.microsoft.com/office/drawing/2014/main" id="{FFE1BE19-6855-F8E1-8F96-B4AF7A221F09}"/>
                  </a:ext>
                </a:extLst>
              </p:cNvPr>
              <p:cNvSpPr/>
              <p:nvPr/>
            </p:nvSpPr>
            <p:spPr>
              <a:xfrm>
                <a:off x="7049394" y="1190805"/>
                <a:ext cx="8686" cy="3825"/>
              </a:xfrm>
              <a:custGeom>
                <a:avLst/>
                <a:gdLst>
                  <a:gd name="connsiteX0" fmla="*/ 23 w 8686"/>
                  <a:gd name="connsiteY0" fmla="*/ 3232 h 3825"/>
                  <a:gd name="connsiteX1" fmla="*/ 7926 w 8686"/>
                  <a:gd name="connsiteY1" fmla="*/ 207 h 3825"/>
                  <a:gd name="connsiteX2" fmla="*/ 23 w 8686"/>
                  <a:gd name="connsiteY2" fmla="*/ 3232 h 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6" h="3825">
                    <a:moveTo>
                      <a:pt x="23" y="3232"/>
                    </a:moveTo>
                    <a:cubicBezTo>
                      <a:pt x="23" y="3232"/>
                      <a:pt x="-841" y="-966"/>
                      <a:pt x="7926" y="207"/>
                    </a:cubicBezTo>
                    <a:cubicBezTo>
                      <a:pt x="7926" y="207"/>
                      <a:pt x="12311" y="5579"/>
                      <a:pt x="23" y="32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 516">
                <a:extLst>
                  <a:ext uri="{FF2B5EF4-FFF2-40B4-BE49-F238E27FC236}">
                    <a16:creationId xmlns:a16="http://schemas.microsoft.com/office/drawing/2014/main" id="{5E1DCECE-EE9D-DF16-2B6A-2DF92443B9BD}"/>
                  </a:ext>
                </a:extLst>
              </p:cNvPr>
              <p:cNvSpPr/>
              <p:nvPr/>
            </p:nvSpPr>
            <p:spPr>
              <a:xfrm>
                <a:off x="6680443" y="1292386"/>
                <a:ext cx="5152" cy="7239"/>
              </a:xfrm>
              <a:custGeom>
                <a:avLst/>
                <a:gdLst>
                  <a:gd name="connsiteX0" fmla="*/ 233 w 5152"/>
                  <a:gd name="connsiteY0" fmla="*/ 5136 h 7239"/>
                  <a:gd name="connsiteX1" fmla="*/ 2456 w 5152"/>
                  <a:gd name="connsiteY1" fmla="*/ 1307 h 7239"/>
                  <a:gd name="connsiteX2" fmla="*/ 5111 w 5152"/>
                  <a:gd name="connsiteY2" fmla="*/ 5691 h 7239"/>
                  <a:gd name="connsiteX3" fmla="*/ 295 w 5152"/>
                  <a:gd name="connsiteY3" fmla="*/ 5136 h 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2" h="7239">
                    <a:moveTo>
                      <a:pt x="233" y="5136"/>
                    </a:moveTo>
                    <a:cubicBezTo>
                      <a:pt x="233" y="5136"/>
                      <a:pt x="-1063" y="1863"/>
                      <a:pt x="2456" y="1307"/>
                    </a:cubicBezTo>
                    <a:cubicBezTo>
                      <a:pt x="2456" y="1307"/>
                      <a:pt x="5543" y="-3632"/>
                      <a:pt x="5111" y="5691"/>
                    </a:cubicBezTo>
                    <a:cubicBezTo>
                      <a:pt x="5111" y="5691"/>
                      <a:pt x="-631" y="9519"/>
                      <a:pt x="295" y="51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 517">
                <a:extLst>
                  <a:ext uri="{FF2B5EF4-FFF2-40B4-BE49-F238E27FC236}">
                    <a16:creationId xmlns:a16="http://schemas.microsoft.com/office/drawing/2014/main" id="{CB404800-DF5B-0284-6C29-87F266D4B6C7}"/>
                  </a:ext>
                </a:extLst>
              </p:cNvPr>
              <p:cNvSpPr/>
              <p:nvPr/>
            </p:nvSpPr>
            <p:spPr>
              <a:xfrm>
                <a:off x="6688845" y="1290048"/>
                <a:ext cx="7791" cy="5312"/>
              </a:xfrm>
              <a:custGeom>
                <a:avLst/>
                <a:gdLst>
                  <a:gd name="connsiteX0" fmla="*/ 600 w 7791"/>
                  <a:gd name="connsiteY0" fmla="*/ 4819 h 5312"/>
                  <a:gd name="connsiteX1" fmla="*/ 6836 w 7791"/>
                  <a:gd name="connsiteY1" fmla="*/ 250 h 5312"/>
                  <a:gd name="connsiteX2" fmla="*/ 4057 w 7791"/>
                  <a:gd name="connsiteY2" fmla="*/ 5313 h 5312"/>
                  <a:gd name="connsiteX3" fmla="*/ 600 w 7791"/>
                  <a:gd name="connsiteY3" fmla="*/ 4819 h 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91" h="5312">
                    <a:moveTo>
                      <a:pt x="600" y="4819"/>
                    </a:moveTo>
                    <a:cubicBezTo>
                      <a:pt x="600" y="4819"/>
                      <a:pt x="-2859" y="-1294"/>
                      <a:pt x="6836" y="250"/>
                    </a:cubicBezTo>
                    <a:cubicBezTo>
                      <a:pt x="6836" y="250"/>
                      <a:pt x="10293" y="4819"/>
                      <a:pt x="4057" y="5313"/>
                    </a:cubicBezTo>
                    <a:lnTo>
                      <a:pt x="600" y="4819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 518">
                <a:extLst>
                  <a:ext uri="{FF2B5EF4-FFF2-40B4-BE49-F238E27FC236}">
                    <a16:creationId xmlns:a16="http://schemas.microsoft.com/office/drawing/2014/main" id="{03B69F23-5FC5-4882-D6D8-D1B6ECD58F54}"/>
                  </a:ext>
                </a:extLst>
              </p:cNvPr>
              <p:cNvSpPr/>
              <p:nvPr/>
            </p:nvSpPr>
            <p:spPr>
              <a:xfrm>
                <a:off x="6696443" y="1282790"/>
                <a:ext cx="12974" cy="5202"/>
              </a:xfrm>
              <a:custGeom>
                <a:avLst/>
                <a:gdLst>
                  <a:gd name="connsiteX0" fmla="*/ 2449 w 12974"/>
                  <a:gd name="connsiteY0" fmla="*/ 4482 h 5202"/>
                  <a:gd name="connsiteX1" fmla="*/ 3869 w 12974"/>
                  <a:gd name="connsiteY1" fmla="*/ 98 h 5202"/>
                  <a:gd name="connsiteX2" fmla="*/ 12328 w 12974"/>
                  <a:gd name="connsiteY2" fmla="*/ 1950 h 5202"/>
                  <a:gd name="connsiteX3" fmla="*/ 8808 w 12974"/>
                  <a:gd name="connsiteY3" fmla="*/ 4544 h 5202"/>
                  <a:gd name="connsiteX4" fmla="*/ 2449 w 12974"/>
                  <a:gd name="connsiteY4" fmla="*/ 4544 h 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74" h="5202">
                    <a:moveTo>
                      <a:pt x="2449" y="4482"/>
                    </a:moveTo>
                    <a:cubicBezTo>
                      <a:pt x="2449" y="4482"/>
                      <a:pt x="-3911" y="1209"/>
                      <a:pt x="3869" y="98"/>
                    </a:cubicBezTo>
                    <a:cubicBezTo>
                      <a:pt x="3869" y="98"/>
                      <a:pt x="15847" y="-643"/>
                      <a:pt x="12328" y="1950"/>
                    </a:cubicBezTo>
                    <a:cubicBezTo>
                      <a:pt x="12328" y="1950"/>
                      <a:pt x="13748" y="4544"/>
                      <a:pt x="8808" y="4544"/>
                    </a:cubicBezTo>
                    <a:cubicBezTo>
                      <a:pt x="8808" y="4544"/>
                      <a:pt x="4548" y="6026"/>
                      <a:pt x="2449" y="45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 519">
                <a:extLst>
                  <a:ext uri="{FF2B5EF4-FFF2-40B4-BE49-F238E27FC236}">
                    <a16:creationId xmlns:a16="http://schemas.microsoft.com/office/drawing/2014/main" id="{26C083B5-7878-38E2-C1B8-5E585BFE00CC}"/>
                  </a:ext>
                </a:extLst>
              </p:cNvPr>
              <p:cNvSpPr/>
              <p:nvPr/>
            </p:nvSpPr>
            <p:spPr>
              <a:xfrm>
                <a:off x="6723170" y="1277465"/>
                <a:ext cx="26860" cy="9916"/>
              </a:xfrm>
              <a:custGeom>
                <a:avLst/>
                <a:gdLst>
                  <a:gd name="connsiteX0" fmla="*/ 1531 w 26860"/>
                  <a:gd name="connsiteY0" fmla="*/ 8819 h 9916"/>
                  <a:gd name="connsiteX1" fmla="*/ 6718 w 26860"/>
                  <a:gd name="connsiteY1" fmla="*/ 4435 h 9916"/>
                  <a:gd name="connsiteX2" fmla="*/ 12522 w 26860"/>
                  <a:gd name="connsiteY2" fmla="*/ 2460 h 9916"/>
                  <a:gd name="connsiteX3" fmla="*/ 16597 w 26860"/>
                  <a:gd name="connsiteY3" fmla="*/ 2954 h 9916"/>
                  <a:gd name="connsiteX4" fmla="*/ 25859 w 26860"/>
                  <a:gd name="connsiteY4" fmla="*/ 484 h 9916"/>
                  <a:gd name="connsiteX5" fmla="*/ 24685 w 26860"/>
                  <a:gd name="connsiteY5" fmla="*/ 5856 h 9916"/>
                  <a:gd name="connsiteX6" fmla="*/ 18326 w 26860"/>
                  <a:gd name="connsiteY6" fmla="*/ 6349 h 9916"/>
                  <a:gd name="connsiteX7" fmla="*/ 6779 w 26860"/>
                  <a:gd name="connsiteY7" fmla="*/ 8819 h 9916"/>
                  <a:gd name="connsiteX8" fmla="*/ 1593 w 26860"/>
                  <a:gd name="connsiteY8" fmla="*/ 8819 h 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860" h="9916">
                    <a:moveTo>
                      <a:pt x="1531" y="8819"/>
                    </a:moveTo>
                    <a:cubicBezTo>
                      <a:pt x="1531" y="8819"/>
                      <a:pt x="-4272" y="3447"/>
                      <a:pt x="6718" y="4435"/>
                    </a:cubicBezTo>
                    <a:cubicBezTo>
                      <a:pt x="6718" y="4435"/>
                      <a:pt x="4989" y="1966"/>
                      <a:pt x="12522" y="2460"/>
                    </a:cubicBezTo>
                    <a:cubicBezTo>
                      <a:pt x="12522" y="2460"/>
                      <a:pt x="13695" y="-1924"/>
                      <a:pt x="16597" y="2954"/>
                    </a:cubicBezTo>
                    <a:cubicBezTo>
                      <a:pt x="16597" y="2954"/>
                      <a:pt x="14868" y="-1430"/>
                      <a:pt x="25859" y="484"/>
                    </a:cubicBezTo>
                    <a:cubicBezTo>
                      <a:pt x="25859" y="484"/>
                      <a:pt x="28761" y="5362"/>
                      <a:pt x="24685" y="5856"/>
                    </a:cubicBezTo>
                    <a:cubicBezTo>
                      <a:pt x="24685" y="5856"/>
                      <a:pt x="18882" y="3880"/>
                      <a:pt x="18326" y="6349"/>
                    </a:cubicBezTo>
                    <a:cubicBezTo>
                      <a:pt x="18326" y="6349"/>
                      <a:pt x="18882" y="7831"/>
                      <a:pt x="6779" y="8819"/>
                    </a:cubicBezTo>
                    <a:cubicBezTo>
                      <a:pt x="6779" y="8819"/>
                      <a:pt x="4495" y="11289"/>
                      <a:pt x="1593" y="881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 520">
                <a:extLst>
                  <a:ext uri="{FF2B5EF4-FFF2-40B4-BE49-F238E27FC236}">
                    <a16:creationId xmlns:a16="http://schemas.microsoft.com/office/drawing/2014/main" id="{E764FF8A-1268-569C-E640-1EEFCFEAD3D6}"/>
                  </a:ext>
                </a:extLst>
              </p:cNvPr>
              <p:cNvSpPr/>
              <p:nvPr/>
            </p:nvSpPr>
            <p:spPr>
              <a:xfrm>
                <a:off x="6732197" y="1260514"/>
                <a:ext cx="23867" cy="12745"/>
              </a:xfrm>
              <a:custGeom>
                <a:avLst/>
                <a:gdLst>
                  <a:gd name="connsiteX0" fmla="*/ 12139 w 23867"/>
                  <a:gd name="connsiteY0" fmla="*/ 4838 h 12745"/>
                  <a:gd name="connsiteX1" fmla="*/ 21586 w 23867"/>
                  <a:gd name="connsiteY1" fmla="*/ 3048 h 12745"/>
                  <a:gd name="connsiteX2" fmla="*/ 22203 w 23867"/>
                  <a:gd name="connsiteY2" fmla="*/ 10210 h 12745"/>
                  <a:gd name="connsiteX3" fmla="*/ 13991 w 23867"/>
                  <a:gd name="connsiteY3" fmla="*/ 11383 h 12745"/>
                  <a:gd name="connsiteX4" fmla="*/ 2198 w 23867"/>
                  <a:gd name="connsiteY4" fmla="*/ 6567 h 12745"/>
                  <a:gd name="connsiteX5" fmla="*/ 12201 w 23867"/>
                  <a:gd name="connsiteY5" fmla="*/ 4776 h 1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67" h="12745">
                    <a:moveTo>
                      <a:pt x="12139" y="4838"/>
                    </a:moveTo>
                    <a:cubicBezTo>
                      <a:pt x="12139" y="4838"/>
                      <a:pt x="18004" y="-4732"/>
                      <a:pt x="21586" y="3048"/>
                    </a:cubicBezTo>
                    <a:cubicBezTo>
                      <a:pt x="21586" y="3048"/>
                      <a:pt x="26279" y="6629"/>
                      <a:pt x="22203" y="10210"/>
                    </a:cubicBezTo>
                    <a:cubicBezTo>
                      <a:pt x="22203" y="10210"/>
                      <a:pt x="19240" y="15026"/>
                      <a:pt x="13991" y="11383"/>
                    </a:cubicBezTo>
                    <a:cubicBezTo>
                      <a:pt x="13991" y="11383"/>
                      <a:pt x="-6632" y="10210"/>
                      <a:pt x="2198" y="6567"/>
                    </a:cubicBezTo>
                    <a:cubicBezTo>
                      <a:pt x="2198" y="6567"/>
                      <a:pt x="2816" y="2986"/>
                      <a:pt x="12201" y="47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54DC546D-8387-9286-DF08-08BAB914CB74}"/>
                  </a:ext>
                </a:extLst>
              </p:cNvPr>
              <p:cNvSpPr/>
              <p:nvPr/>
            </p:nvSpPr>
            <p:spPr>
              <a:xfrm>
                <a:off x="6640807" y="1369512"/>
                <a:ext cx="4485" cy="4943"/>
              </a:xfrm>
              <a:custGeom>
                <a:avLst/>
                <a:gdLst>
                  <a:gd name="connsiteX0" fmla="*/ 230 w 4485"/>
                  <a:gd name="connsiteY0" fmla="*/ 2536 h 4943"/>
                  <a:gd name="connsiteX1" fmla="*/ 3935 w 4485"/>
                  <a:gd name="connsiteY1" fmla="*/ 745 h 4943"/>
                  <a:gd name="connsiteX2" fmla="*/ 3132 w 4485"/>
                  <a:gd name="connsiteY2" fmla="*/ 4944 h 4943"/>
                  <a:gd name="connsiteX3" fmla="*/ 230 w 4485"/>
                  <a:gd name="connsiteY3" fmla="*/ 2536 h 4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85" h="4943">
                    <a:moveTo>
                      <a:pt x="230" y="2536"/>
                    </a:moveTo>
                    <a:cubicBezTo>
                      <a:pt x="230" y="2536"/>
                      <a:pt x="662" y="-1663"/>
                      <a:pt x="3935" y="745"/>
                    </a:cubicBezTo>
                    <a:cubicBezTo>
                      <a:pt x="3935" y="745"/>
                      <a:pt x="5602" y="4944"/>
                      <a:pt x="3132" y="4944"/>
                    </a:cubicBezTo>
                    <a:cubicBezTo>
                      <a:pt x="3132" y="4944"/>
                      <a:pt x="-1005" y="4326"/>
                      <a:pt x="230" y="25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 522">
                <a:extLst>
                  <a:ext uri="{FF2B5EF4-FFF2-40B4-BE49-F238E27FC236}">
                    <a16:creationId xmlns:a16="http://schemas.microsoft.com/office/drawing/2014/main" id="{24A60862-9325-7527-25F2-48D0A806F45E}"/>
                  </a:ext>
                </a:extLst>
              </p:cNvPr>
              <p:cNvSpPr/>
              <p:nvPr/>
            </p:nvSpPr>
            <p:spPr>
              <a:xfrm>
                <a:off x="6615618" y="1397471"/>
                <a:ext cx="3952" cy="8675"/>
              </a:xfrm>
              <a:custGeom>
                <a:avLst/>
                <a:gdLst>
                  <a:gd name="connsiteX0" fmla="*/ 659 w 3952"/>
                  <a:gd name="connsiteY0" fmla="*/ 8536 h 8675"/>
                  <a:gd name="connsiteX1" fmla="*/ 3931 w 3952"/>
                  <a:gd name="connsiteY1" fmla="*/ 880 h 8675"/>
                  <a:gd name="connsiteX2" fmla="*/ 659 w 3952"/>
                  <a:gd name="connsiteY2" fmla="*/ 8536 h 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52" h="8675">
                    <a:moveTo>
                      <a:pt x="659" y="8536"/>
                    </a:moveTo>
                    <a:cubicBezTo>
                      <a:pt x="659" y="8536"/>
                      <a:pt x="-2181" y="-3257"/>
                      <a:pt x="3931" y="880"/>
                    </a:cubicBezTo>
                    <a:cubicBezTo>
                      <a:pt x="3931" y="880"/>
                      <a:pt x="4425" y="9895"/>
                      <a:pt x="659" y="85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 523">
                <a:extLst>
                  <a:ext uri="{FF2B5EF4-FFF2-40B4-BE49-F238E27FC236}">
                    <a16:creationId xmlns:a16="http://schemas.microsoft.com/office/drawing/2014/main" id="{A615F8BE-60B0-CF80-D899-02182B30C2B8}"/>
                  </a:ext>
                </a:extLst>
              </p:cNvPr>
              <p:cNvSpPr/>
              <p:nvPr/>
            </p:nvSpPr>
            <p:spPr>
              <a:xfrm>
                <a:off x="6626650" y="1399178"/>
                <a:ext cx="6606" cy="8249"/>
              </a:xfrm>
              <a:custGeom>
                <a:avLst/>
                <a:gdLst>
                  <a:gd name="connsiteX0" fmla="*/ 0 w 6606"/>
                  <a:gd name="connsiteY0" fmla="*/ 4298 h 8249"/>
                  <a:gd name="connsiteX1" fmla="*/ 6607 w 6606"/>
                  <a:gd name="connsiteY1" fmla="*/ 3619 h 8249"/>
                  <a:gd name="connsiteX2" fmla="*/ 2655 w 6606"/>
                  <a:gd name="connsiteY2" fmla="*/ 8249 h 8249"/>
                  <a:gd name="connsiteX3" fmla="*/ 0 w 6606"/>
                  <a:gd name="connsiteY3" fmla="*/ 4298 h 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06" h="8249">
                    <a:moveTo>
                      <a:pt x="0" y="4298"/>
                    </a:moveTo>
                    <a:cubicBezTo>
                      <a:pt x="0" y="4298"/>
                      <a:pt x="3951" y="-4902"/>
                      <a:pt x="6607" y="3619"/>
                    </a:cubicBezTo>
                    <a:cubicBezTo>
                      <a:pt x="6607" y="3619"/>
                      <a:pt x="5927" y="6891"/>
                      <a:pt x="2655" y="8249"/>
                    </a:cubicBezTo>
                    <a:lnTo>
                      <a:pt x="0" y="429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 524">
                <a:extLst>
                  <a:ext uri="{FF2B5EF4-FFF2-40B4-BE49-F238E27FC236}">
                    <a16:creationId xmlns:a16="http://schemas.microsoft.com/office/drawing/2014/main" id="{9BF162C6-3BE0-A4F8-432C-703375E23BE8}"/>
                  </a:ext>
                </a:extLst>
              </p:cNvPr>
              <p:cNvSpPr/>
              <p:nvPr/>
            </p:nvSpPr>
            <p:spPr>
              <a:xfrm>
                <a:off x="6510644" y="1444784"/>
                <a:ext cx="9570" cy="8767"/>
              </a:xfrm>
              <a:custGeom>
                <a:avLst/>
                <a:gdLst>
                  <a:gd name="connsiteX0" fmla="*/ 1037 w 9570"/>
                  <a:gd name="connsiteY0" fmla="*/ 3210 h 8767"/>
                  <a:gd name="connsiteX1" fmla="*/ 9496 w 9570"/>
                  <a:gd name="connsiteY1" fmla="*/ 3889 h 8767"/>
                  <a:gd name="connsiteX2" fmla="*/ 4742 w 9570"/>
                  <a:gd name="connsiteY2" fmla="*/ 8767 h 8767"/>
                  <a:gd name="connsiteX3" fmla="*/ 1037 w 9570"/>
                  <a:gd name="connsiteY3" fmla="*/ 3210 h 8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0" h="8767">
                    <a:moveTo>
                      <a:pt x="1037" y="3210"/>
                    </a:moveTo>
                    <a:cubicBezTo>
                      <a:pt x="1037" y="3210"/>
                      <a:pt x="5792" y="-4446"/>
                      <a:pt x="9496" y="3889"/>
                    </a:cubicBezTo>
                    <a:cubicBezTo>
                      <a:pt x="9496" y="3889"/>
                      <a:pt x="10546" y="8767"/>
                      <a:pt x="4742" y="8767"/>
                    </a:cubicBezTo>
                    <a:cubicBezTo>
                      <a:pt x="4742" y="8767"/>
                      <a:pt x="-2667" y="8767"/>
                      <a:pt x="1037" y="321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 525">
                <a:extLst>
                  <a:ext uri="{FF2B5EF4-FFF2-40B4-BE49-F238E27FC236}">
                    <a16:creationId xmlns:a16="http://schemas.microsoft.com/office/drawing/2014/main" id="{19C49C3C-4D4F-9DD8-AFF5-705E4A167548}"/>
                  </a:ext>
                </a:extLst>
              </p:cNvPr>
              <p:cNvSpPr/>
              <p:nvPr/>
            </p:nvSpPr>
            <p:spPr>
              <a:xfrm>
                <a:off x="6524001" y="1446944"/>
                <a:ext cx="8705" cy="5030"/>
              </a:xfrm>
              <a:custGeom>
                <a:avLst/>
                <a:gdLst>
                  <a:gd name="connsiteX0" fmla="*/ 1079 w 8705"/>
                  <a:gd name="connsiteY0" fmla="*/ 4260 h 5030"/>
                  <a:gd name="connsiteX1" fmla="*/ 4351 w 8705"/>
                  <a:gd name="connsiteY1" fmla="*/ 0 h 5030"/>
                  <a:gd name="connsiteX2" fmla="*/ 8303 w 8705"/>
                  <a:gd name="connsiteY2" fmla="*/ 2840 h 5030"/>
                  <a:gd name="connsiteX3" fmla="*/ 1079 w 8705"/>
                  <a:gd name="connsiteY3" fmla="*/ 4260 h 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05" h="5030">
                    <a:moveTo>
                      <a:pt x="1079" y="4260"/>
                    </a:moveTo>
                    <a:cubicBezTo>
                      <a:pt x="1079" y="4260"/>
                      <a:pt x="-2873" y="0"/>
                      <a:pt x="4351" y="0"/>
                    </a:cubicBezTo>
                    <a:cubicBezTo>
                      <a:pt x="4351" y="0"/>
                      <a:pt x="10279" y="0"/>
                      <a:pt x="8303" y="2840"/>
                    </a:cubicBezTo>
                    <a:cubicBezTo>
                      <a:pt x="8303" y="2840"/>
                      <a:pt x="8982" y="6607"/>
                      <a:pt x="1079" y="42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 526">
                <a:extLst>
                  <a:ext uri="{FF2B5EF4-FFF2-40B4-BE49-F238E27FC236}">
                    <a16:creationId xmlns:a16="http://schemas.microsoft.com/office/drawing/2014/main" id="{5789B05F-DE5A-72C7-DCE4-F3E01155606E}"/>
                  </a:ext>
                </a:extLst>
              </p:cNvPr>
              <p:cNvSpPr/>
              <p:nvPr/>
            </p:nvSpPr>
            <p:spPr>
              <a:xfrm>
                <a:off x="6415668" y="1557574"/>
                <a:ext cx="6606" cy="8043"/>
              </a:xfrm>
              <a:custGeom>
                <a:avLst/>
                <a:gdLst>
                  <a:gd name="connsiteX0" fmla="*/ 0 w 6606"/>
                  <a:gd name="connsiteY0" fmla="*/ 5574 h 8043"/>
                  <a:gd name="connsiteX1" fmla="*/ 6607 w 6606"/>
                  <a:gd name="connsiteY1" fmla="*/ 3104 h 8043"/>
                  <a:gd name="connsiteX2" fmla="*/ 2408 w 6606"/>
                  <a:gd name="connsiteY2" fmla="*/ 8043 h 8043"/>
                  <a:gd name="connsiteX3" fmla="*/ 0 w 6606"/>
                  <a:gd name="connsiteY3" fmla="*/ 5574 h 8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06" h="8043">
                    <a:moveTo>
                      <a:pt x="0" y="5574"/>
                    </a:moveTo>
                    <a:cubicBezTo>
                      <a:pt x="0" y="5574"/>
                      <a:pt x="618" y="-5108"/>
                      <a:pt x="6607" y="3104"/>
                    </a:cubicBezTo>
                    <a:cubicBezTo>
                      <a:pt x="6607" y="3104"/>
                      <a:pt x="6607" y="8043"/>
                      <a:pt x="2408" y="8043"/>
                    </a:cubicBezTo>
                    <a:lnTo>
                      <a:pt x="0" y="557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 527">
                <a:extLst>
                  <a:ext uri="{FF2B5EF4-FFF2-40B4-BE49-F238E27FC236}">
                    <a16:creationId xmlns:a16="http://schemas.microsoft.com/office/drawing/2014/main" id="{B87AE90B-0438-0133-A494-679B2832AF3B}"/>
                  </a:ext>
                </a:extLst>
              </p:cNvPr>
              <p:cNvSpPr/>
              <p:nvPr/>
            </p:nvSpPr>
            <p:spPr>
              <a:xfrm>
                <a:off x="6523565" y="1746187"/>
                <a:ext cx="10776" cy="3986"/>
              </a:xfrm>
              <a:custGeom>
                <a:avLst/>
                <a:gdLst>
                  <a:gd name="connsiteX0" fmla="*/ 218 w 10776"/>
                  <a:gd name="connsiteY0" fmla="*/ 3492 h 3986"/>
                  <a:gd name="connsiteX1" fmla="*/ 10777 w 10776"/>
                  <a:gd name="connsiteY1" fmla="*/ 1269 h 3986"/>
                  <a:gd name="connsiteX2" fmla="*/ 6825 w 10776"/>
                  <a:gd name="connsiteY2" fmla="*/ 3986 h 3986"/>
                  <a:gd name="connsiteX3" fmla="*/ 218 w 10776"/>
                  <a:gd name="connsiteY3" fmla="*/ 3430 h 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76" h="3986">
                    <a:moveTo>
                      <a:pt x="218" y="3492"/>
                    </a:moveTo>
                    <a:cubicBezTo>
                      <a:pt x="218" y="3492"/>
                      <a:pt x="-2437" y="-2559"/>
                      <a:pt x="10777" y="1269"/>
                    </a:cubicBezTo>
                    <a:cubicBezTo>
                      <a:pt x="10777" y="1269"/>
                      <a:pt x="10777" y="3492"/>
                      <a:pt x="6825" y="3986"/>
                    </a:cubicBezTo>
                    <a:lnTo>
                      <a:pt x="218" y="343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 528">
                <a:extLst>
                  <a:ext uri="{FF2B5EF4-FFF2-40B4-BE49-F238E27FC236}">
                    <a16:creationId xmlns:a16="http://schemas.microsoft.com/office/drawing/2014/main" id="{1FE4A07D-E503-45A2-C22C-D6367ADDDBB3}"/>
                  </a:ext>
                </a:extLst>
              </p:cNvPr>
              <p:cNvSpPr/>
              <p:nvPr/>
            </p:nvSpPr>
            <p:spPr>
              <a:xfrm>
                <a:off x="6522798" y="1750949"/>
                <a:ext cx="8535" cy="7043"/>
              </a:xfrm>
              <a:custGeom>
                <a:avLst/>
                <a:gdLst>
                  <a:gd name="connsiteX0" fmla="*/ 121 w 8535"/>
                  <a:gd name="connsiteY0" fmla="*/ 4225 h 7043"/>
                  <a:gd name="connsiteX1" fmla="*/ 8024 w 8535"/>
                  <a:gd name="connsiteY1" fmla="*/ 88 h 7043"/>
                  <a:gd name="connsiteX2" fmla="*/ 121 w 8535"/>
                  <a:gd name="connsiteY2" fmla="*/ 4225 h 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35" h="7043">
                    <a:moveTo>
                      <a:pt x="121" y="4225"/>
                    </a:moveTo>
                    <a:cubicBezTo>
                      <a:pt x="121" y="4225"/>
                      <a:pt x="-1608" y="-714"/>
                      <a:pt x="8024" y="88"/>
                    </a:cubicBezTo>
                    <a:cubicBezTo>
                      <a:pt x="8024" y="88"/>
                      <a:pt x="11544" y="12437"/>
                      <a:pt x="121" y="422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 529">
                <a:extLst>
                  <a:ext uri="{FF2B5EF4-FFF2-40B4-BE49-F238E27FC236}">
                    <a16:creationId xmlns:a16="http://schemas.microsoft.com/office/drawing/2014/main" id="{2AFE3D1F-4624-940F-A665-FC49F319BDCB}"/>
                  </a:ext>
                </a:extLst>
              </p:cNvPr>
              <p:cNvSpPr/>
              <p:nvPr/>
            </p:nvSpPr>
            <p:spPr>
              <a:xfrm>
                <a:off x="6613859" y="1662743"/>
                <a:ext cx="4885" cy="8396"/>
              </a:xfrm>
              <a:custGeom>
                <a:avLst/>
                <a:gdLst>
                  <a:gd name="connsiteX0" fmla="*/ 10 w 4885"/>
                  <a:gd name="connsiteY0" fmla="*/ 6174 h 8396"/>
                  <a:gd name="connsiteX1" fmla="*/ 4394 w 4885"/>
                  <a:gd name="connsiteY1" fmla="*/ 2531 h 8396"/>
                  <a:gd name="connsiteX2" fmla="*/ 3097 w 4885"/>
                  <a:gd name="connsiteY2" fmla="*/ 8396 h 8396"/>
                  <a:gd name="connsiteX3" fmla="*/ 10 w 4885"/>
                  <a:gd name="connsiteY3" fmla="*/ 6174 h 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5" h="8396">
                    <a:moveTo>
                      <a:pt x="10" y="6174"/>
                    </a:moveTo>
                    <a:cubicBezTo>
                      <a:pt x="10" y="6174"/>
                      <a:pt x="-422" y="-4817"/>
                      <a:pt x="4394" y="2531"/>
                    </a:cubicBezTo>
                    <a:cubicBezTo>
                      <a:pt x="4394" y="2531"/>
                      <a:pt x="6123" y="8396"/>
                      <a:pt x="3097" y="8396"/>
                    </a:cubicBezTo>
                    <a:lnTo>
                      <a:pt x="10" y="617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B1D1CB90-AFEE-38CA-341C-3568746315E1}"/>
                  </a:ext>
                </a:extLst>
              </p:cNvPr>
              <p:cNvSpPr/>
              <p:nvPr/>
            </p:nvSpPr>
            <p:spPr>
              <a:xfrm>
                <a:off x="6735371" y="1730476"/>
                <a:ext cx="16497" cy="11136"/>
              </a:xfrm>
              <a:custGeom>
                <a:avLst/>
                <a:gdLst>
                  <a:gd name="connsiteX0" fmla="*/ 7853 w 16497"/>
                  <a:gd name="connsiteY0" fmla="*/ 3149 h 11136"/>
                  <a:gd name="connsiteX1" fmla="*/ 16498 w 16497"/>
                  <a:gd name="connsiteY1" fmla="*/ 10003 h 11136"/>
                  <a:gd name="connsiteX2" fmla="*/ 2296 w 16497"/>
                  <a:gd name="connsiteY2" fmla="*/ 8953 h 11136"/>
                  <a:gd name="connsiteX3" fmla="*/ 2914 w 16497"/>
                  <a:gd name="connsiteY3" fmla="*/ 0 h 11136"/>
                  <a:gd name="connsiteX4" fmla="*/ 7853 w 16497"/>
                  <a:gd name="connsiteY4" fmla="*/ 3149 h 1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97" h="11136">
                    <a:moveTo>
                      <a:pt x="7853" y="3149"/>
                    </a:moveTo>
                    <a:cubicBezTo>
                      <a:pt x="7853" y="3149"/>
                      <a:pt x="15880" y="494"/>
                      <a:pt x="16498" y="10003"/>
                    </a:cubicBezTo>
                    <a:cubicBezTo>
                      <a:pt x="16498" y="10003"/>
                      <a:pt x="7853" y="13152"/>
                      <a:pt x="2296" y="8953"/>
                    </a:cubicBezTo>
                    <a:cubicBezTo>
                      <a:pt x="2296" y="8953"/>
                      <a:pt x="-3260" y="1544"/>
                      <a:pt x="2914" y="0"/>
                    </a:cubicBezTo>
                    <a:cubicBezTo>
                      <a:pt x="2914" y="0"/>
                      <a:pt x="7236" y="556"/>
                      <a:pt x="7853" y="314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 531">
                <a:extLst>
                  <a:ext uri="{FF2B5EF4-FFF2-40B4-BE49-F238E27FC236}">
                    <a16:creationId xmlns:a16="http://schemas.microsoft.com/office/drawing/2014/main" id="{38FF99E5-B14B-7FF7-C119-3774A5D80223}"/>
                  </a:ext>
                </a:extLst>
              </p:cNvPr>
              <p:cNvSpPr/>
              <p:nvPr/>
            </p:nvSpPr>
            <p:spPr>
              <a:xfrm>
                <a:off x="6608693" y="1744311"/>
                <a:ext cx="4743" cy="5923"/>
              </a:xfrm>
              <a:custGeom>
                <a:avLst/>
                <a:gdLst>
                  <a:gd name="connsiteX0" fmla="*/ 360 w 4743"/>
                  <a:gd name="connsiteY0" fmla="*/ 5924 h 5923"/>
                  <a:gd name="connsiteX1" fmla="*/ 4744 w 4743"/>
                  <a:gd name="connsiteY1" fmla="*/ 58 h 5923"/>
                  <a:gd name="connsiteX2" fmla="*/ 360 w 4743"/>
                  <a:gd name="connsiteY2" fmla="*/ 5924 h 5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43" h="5923">
                    <a:moveTo>
                      <a:pt x="360" y="5924"/>
                    </a:moveTo>
                    <a:cubicBezTo>
                      <a:pt x="360" y="5924"/>
                      <a:pt x="-1863" y="-683"/>
                      <a:pt x="4744" y="58"/>
                    </a:cubicBezTo>
                    <a:cubicBezTo>
                      <a:pt x="4744" y="58"/>
                      <a:pt x="360" y="2960"/>
                      <a:pt x="360" y="592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 532">
                <a:extLst>
                  <a:ext uri="{FF2B5EF4-FFF2-40B4-BE49-F238E27FC236}">
                    <a16:creationId xmlns:a16="http://schemas.microsoft.com/office/drawing/2014/main" id="{6623670B-478D-04A1-552C-E1489523B7EB}"/>
                  </a:ext>
                </a:extLst>
              </p:cNvPr>
              <p:cNvSpPr/>
              <p:nvPr/>
            </p:nvSpPr>
            <p:spPr>
              <a:xfrm>
                <a:off x="6615804" y="1758531"/>
                <a:ext cx="4239" cy="4160"/>
              </a:xfrm>
              <a:custGeom>
                <a:avLst/>
                <a:gdLst>
                  <a:gd name="connsiteX0" fmla="*/ 720 w 4239"/>
                  <a:gd name="connsiteY0" fmla="*/ 3003 h 4160"/>
                  <a:gd name="connsiteX1" fmla="*/ 4240 w 4239"/>
                  <a:gd name="connsiteY1" fmla="*/ 657 h 4160"/>
                  <a:gd name="connsiteX2" fmla="*/ 2943 w 4239"/>
                  <a:gd name="connsiteY2" fmla="*/ 3929 h 4160"/>
                  <a:gd name="connsiteX3" fmla="*/ 720 w 4239"/>
                  <a:gd name="connsiteY3" fmla="*/ 3003 h 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9" h="4160">
                    <a:moveTo>
                      <a:pt x="720" y="3003"/>
                    </a:moveTo>
                    <a:cubicBezTo>
                      <a:pt x="720" y="3003"/>
                      <a:pt x="-2367" y="-1689"/>
                      <a:pt x="4240" y="657"/>
                    </a:cubicBezTo>
                    <a:cubicBezTo>
                      <a:pt x="4240" y="657"/>
                      <a:pt x="4240" y="2509"/>
                      <a:pt x="2943" y="3929"/>
                    </a:cubicBezTo>
                    <a:cubicBezTo>
                      <a:pt x="2943" y="3929"/>
                      <a:pt x="720" y="4856"/>
                      <a:pt x="720" y="300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 533">
                <a:extLst>
                  <a:ext uri="{FF2B5EF4-FFF2-40B4-BE49-F238E27FC236}">
                    <a16:creationId xmlns:a16="http://schemas.microsoft.com/office/drawing/2014/main" id="{97B36B58-3B1C-5D64-F21F-260F8AAEA6AC}"/>
                  </a:ext>
                </a:extLst>
              </p:cNvPr>
              <p:cNvSpPr/>
              <p:nvPr/>
            </p:nvSpPr>
            <p:spPr>
              <a:xfrm>
                <a:off x="6791386" y="1675324"/>
                <a:ext cx="16327" cy="22229"/>
              </a:xfrm>
              <a:custGeom>
                <a:avLst/>
                <a:gdLst>
                  <a:gd name="connsiteX0" fmla="*/ 62 w 16327"/>
                  <a:gd name="connsiteY0" fmla="*/ 15883 h 22229"/>
                  <a:gd name="connsiteX1" fmla="*/ 15744 w 16327"/>
                  <a:gd name="connsiteY1" fmla="*/ 817 h 22229"/>
                  <a:gd name="connsiteX2" fmla="*/ 6422 w 16327"/>
                  <a:gd name="connsiteY2" fmla="*/ 18105 h 22229"/>
                  <a:gd name="connsiteX3" fmla="*/ 0 w 16327"/>
                  <a:gd name="connsiteY3" fmla="*/ 15883 h 22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27" h="22229">
                    <a:moveTo>
                      <a:pt x="62" y="15883"/>
                    </a:moveTo>
                    <a:cubicBezTo>
                      <a:pt x="62" y="15883"/>
                      <a:pt x="10558" y="-4246"/>
                      <a:pt x="15744" y="817"/>
                    </a:cubicBezTo>
                    <a:cubicBezTo>
                      <a:pt x="15744" y="817"/>
                      <a:pt x="19820" y="1373"/>
                      <a:pt x="6422" y="18105"/>
                    </a:cubicBezTo>
                    <a:cubicBezTo>
                      <a:pt x="6422" y="18105"/>
                      <a:pt x="1791" y="28725"/>
                      <a:pt x="0" y="1588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 534">
                <a:extLst>
                  <a:ext uri="{FF2B5EF4-FFF2-40B4-BE49-F238E27FC236}">
                    <a16:creationId xmlns:a16="http://schemas.microsoft.com/office/drawing/2014/main" id="{76F33F59-F1C0-A91C-4338-F53670F58F0E}"/>
                  </a:ext>
                </a:extLst>
              </p:cNvPr>
              <p:cNvSpPr/>
              <p:nvPr/>
            </p:nvSpPr>
            <p:spPr>
              <a:xfrm>
                <a:off x="6811205" y="1666808"/>
                <a:ext cx="4947" cy="4269"/>
              </a:xfrm>
              <a:custGeom>
                <a:avLst/>
                <a:gdLst>
                  <a:gd name="connsiteX0" fmla="*/ 0 w 4947"/>
                  <a:gd name="connsiteY0" fmla="*/ 2788 h 4269"/>
                  <a:gd name="connsiteX1" fmla="*/ 4631 w 4947"/>
                  <a:gd name="connsiteY1" fmla="*/ 1245 h 4269"/>
                  <a:gd name="connsiteX2" fmla="*/ 679 w 4947"/>
                  <a:gd name="connsiteY2" fmla="*/ 4270 h 4269"/>
                  <a:gd name="connsiteX3" fmla="*/ 0 w 4947"/>
                  <a:gd name="connsiteY3" fmla="*/ 2726 h 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7" h="4269">
                    <a:moveTo>
                      <a:pt x="0" y="2788"/>
                    </a:moveTo>
                    <a:cubicBezTo>
                      <a:pt x="0" y="2788"/>
                      <a:pt x="679" y="-2275"/>
                      <a:pt x="4631" y="1245"/>
                    </a:cubicBezTo>
                    <a:cubicBezTo>
                      <a:pt x="4631" y="1245"/>
                      <a:pt x="6607" y="4270"/>
                      <a:pt x="679" y="4270"/>
                    </a:cubicBezTo>
                    <a:lnTo>
                      <a:pt x="0" y="2726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 535">
                <a:extLst>
                  <a:ext uri="{FF2B5EF4-FFF2-40B4-BE49-F238E27FC236}">
                    <a16:creationId xmlns:a16="http://schemas.microsoft.com/office/drawing/2014/main" id="{03FD9163-10A6-7433-5C83-8601DDB2782B}"/>
                  </a:ext>
                </a:extLst>
              </p:cNvPr>
              <p:cNvSpPr/>
              <p:nvPr/>
            </p:nvSpPr>
            <p:spPr>
              <a:xfrm>
                <a:off x="6849564" y="1645698"/>
                <a:ext cx="29593" cy="30349"/>
              </a:xfrm>
              <a:custGeom>
                <a:avLst/>
                <a:gdLst>
                  <a:gd name="connsiteX0" fmla="*/ 3443 w 29593"/>
                  <a:gd name="connsiteY0" fmla="*/ 22354 h 30349"/>
                  <a:gd name="connsiteX1" fmla="*/ 5234 w 29593"/>
                  <a:gd name="connsiteY1" fmla="*/ 8276 h 30349"/>
                  <a:gd name="connsiteX2" fmla="*/ 22337 w 29593"/>
                  <a:gd name="connsiteY2" fmla="*/ 126 h 30349"/>
                  <a:gd name="connsiteX3" fmla="*/ 27647 w 29593"/>
                  <a:gd name="connsiteY3" fmla="*/ 3398 h 30349"/>
                  <a:gd name="connsiteX4" fmla="*/ 21719 w 29593"/>
                  <a:gd name="connsiteY4" fmla="*/ 6115 h 30349"/>
                  <a:gd name="connsiteX5" fmla="*/ 22893 w 29593"/>
                  <a:gd name="connsiteY5" fmla="*/ 8832 h 30349"/>
                  <a:gd name="connsiteX6" fmla="*/ 19373 w 29593"/>
                  <a:gd name="connsiteY6" fmla="*/ 18587 h 30349"/>
                  <a:gd name="connsiteX7" fmla="*/ 8136 w 29593"/>
                  <a:gd name="connsiteY7" fmla="*/ 25071 h 30349"/>
                  <a:gd name="connsiteX8" fmla="*/ 3381 w 29593"/>
                  <a:gd name="connsiteY8" fmla="*/ 22354 h 3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93" h="30349">
                    <a:moveTo>
                      <a:pt x="3443" y="22354"/>
                    </a:moveTo>
                    <a:cubicBezTo>
                      <a:pt x="3443" y="22354"/>
                      <a:pt x="-5387" y="14204"/>
                      <a:pt x="5234" y="8276"/>
                    </a:cubicBezTo>
                    <a:cubicBezTo>
                      <a:pt x="5234" y="8276"/>
                      <a:pt x="8198" y="126"/>
                      <a:pt x="22337" y="126"/>
                    </a:cubicBezTo>
                    <a:cubicBezTo>
                      <a:pt x="22337" y="126"/>
                      <a:pt x="34130" y="-986"/>
                      <a:pt x="27647" y="3398"/>
                    </a:cubicBezTo>
                    <a:lnTo>
                      <a:pt x="21719" y="6115"/>
                    </a:lnTo>
                    <a:lnTo>
                      <a:pt x="22893" y="8832"/>
                    </a:lnTo>
                    <a:cubicBezTo>
                      <a:pt x="22893" y="8832"/>
                      <a:pt x="26412" y="17476"/>
                      <a:pt x="19373" y="18587"/>
                    </a:cubicBezTo>
                    <a:cubicBezTo>
                      <a:pt x="19373" y="18587"/>
                      <a:pt x="15237" y="24021"/>
                      <a:pt x="8136" y="25071"/>
                    </a:cubicBezTo>
                    <a:cubicBezTo>
                      <a:pt x="8136" y="25071"/>
                      <a:pt x="3999" y="38593"/>
                      <a:pt x="3381" y="223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 536">
                <a:extLst>
                  <a:ext uri="{FF2B5EF4-FFF2-40B4-BE49-F238E27FC236}">
                    <a16:creationId xmlns:a16="http://schemas.microsoft.com/office/drawing/2014/main" id="{63C9C0A2-607D-A6C7-CE6B-B28B6C7821EF}"/>
                  </a:ext>
                </a:extLst>
              </p:cNvPr>
              <p:cNvSpPr/>
              <p:nvPr/>
            </p:nvSpPr>
            <p:spPr>
              <a:xfrm>
                <a:off x="6894982" y="1556068"/>
                <a:ext cx="23054" cy="12445"/>
              </a:xfrm>
              <a:custGeom>
                <a:avLst/>
                <a:gdLst>
                  <a:gd name="connsiteX0" fmla="*/ 7421 w 23054"/>
                  <a:gd name="connsiteY0" fmla="*/ 3190 h 12445"/>
                  <a:gd name="connsiteX1" fmla="*/ 19461 w 23054"/>
                  <a:gd name="connsiteY1" fmla="*/ 2635 h 12445"/>
                  <a:gd name="connsiteX2" fmla="*/ 18164 w 23054"/>
                  <a:gd name="connsiteY2" fmla="*/ 8315 h 12445"/>
                  <a:gd name="connsiteX3" fmla="*/ 14336 w 23054"/>
                  <a:gd name="connsiteY3" fmla="*/ 9426 h 12445"/>
                  <a:gd name="connsiteX4" fmla="*/ 1678 w 23054"/>
                  <a:gd name="connsiteY4" fmla="*/ 9426 h 12445"/>
                  <a:gd name="connsiteX5" fmla="*/ 7359 w 23054"/>
                  <a:gd name="connsiteY5" fmla="*/ 3190 h 1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54" h="12445">
                    <a:moveTo>
                      <a:pt x="7421" y="3190"/>
                    </a:moveTo>
                    <a:cubicBezTo>
                      <a:pt x="7421" y="3190"/>
                      <a:pt x="13781" y="-3602"/>
                      <a:pt x="19461" y="2635"/>
                    </a:cubicBezTo>
                    <a:cubicBezTo>
                      <a:pt x="19461" y="2635"/>
                      <a:pt x="28352" y="9982"/>
                      <a:pt x="18164" y="8315"/>
                    </a:cubicBezTo>
                    <a:cubicBezTo>
                      <a:pt x="18164" y="8315"/>
                      <a:pt x="14336" y="3808"/>
                      <a:pt x="14336" y="9426"/>
                    </a:cubicBezTo>
                    <a:cubicBezTo>
                      <a:pt x="14336" y="9426"/>
                      <a:pt x="11804" y="16218"/>
                      <a:pt x="1678" y="9426"/>
                    </a:cubicBezTo>
                    <a:cubicBezTo>
                      <a:pt x="1678" y="9426"/>
                      <a:pt x="-4681" y="2635"/>
                      <a:pt x="7359" y="31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 537">
                <a:extLst>
                  <a:ext uri="{FF2B5EF4-FFF2-40B4-BE49-F238E27FC236}">
                    <a16:creationId xmlns:a16="http://schemas.microsoft.com/office/drawing/2014/main" id="{2B09AE6C-D0E4-E117-A5DD-D4069FBD231E}"/>
                  </a:ext>
                </a:extLst>
              </p:cNvPr>
              <p:cNvSpPr/>
              <p:nvPr/>
            </p:nvSpPr>
            <p:spPr>
              <a:xfrm>
                <a:off x="6964470" y="1560748"/>
                <a:ext cx="9226" cy="4869"/>
              </a:xfrm>
              <a:custGeom>
                <a:avLst/>
                <a:gdLst>
                  <a:gd name="connsiteX0" fmla="*/ 109 w 9226"/>
                  <a:gd name="connsiteY0" fmla="*/ 3450 h 4869"/>
                  <a:gd name="connsiteX1" fmla="*/ 8692 w 9226"/>
                  <a:gd name="connsiteY1" fmla="*/ 609 h 4869"/>
                  <a:gd name="connsiteX2" fmla="*/ 4123 w 9226"/>
                  <a:gd name="connsiteY2" fmla="*/ 4870 h 4869"/>
                  <a:gd name="connsiteX3" fmla="*/ 109 w 9226"/>
                  <a:gd name="connsiteY3" fmla="*/ 3450 h 4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26" h="4869">
                    <a:moveTo>
                      <a:pt x="109" y="3450"/>
                    </a:moveTo>
                    <a:cubicBezTo>
                      <a:pt x="109" y="3450"/>
                      <a:pt x="-1619" y="-1737"/>
                      <a:pt x="8692" y="609"/>
                    </a:cubicBezTo>
                    <a:cubicBezTo>
                      <a:pt x="8692" y="609"/>
                      <a:pt x="11532" y="3882"/>
                      <a:pt x="4123" y="4870"/>
                    </a:cubicBezTo>
                    <a:lnTo>
                      <a:pt x="109" y="3450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CCB6F42E-2C39-428C-3A53-424DE23816BE}"/>
                  </a:ext>
                </a:extLst>
              </p:cNvPr>
              <p:cNvSpPr/>
              <p:nvPr/>
            </p:nvSpPr>
            <p:spPr>
              <a:xfrm>
                <a:off x="7006317" y="1573611"/>
                <a:ext cx="11377" cy="8650"/>
              </a:xfrm>
              <a:custGeom>
                <a:avLst/>
                <a:gdLst>
                  <a:gd name="connsiteX0" fmla="*/ 1546 w 11377"/>
                  <a:gd name="connsiteY0" fmla="*/ 6393 h 8650"/>
                  <a:gd name="connsiteX1" fmla="*/ 5621 w 11377"/>
                  <a:gd name="connsiteY1" fmla="*/ 218 h 8650"/>
                  <a:gd name="connsiteX2" fmla="*/ 9017 w 11377"/>
                  <a:gd name="connsiteY2" fmla="*/ 5652 h 8650"/>
                  <a:gd name="connsiteX3" fmla="*/ 1484 w 11377"/>
                  <a:gd name="connsiteY3" fmla="*/ 6454 h 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77" h="8650">
                    <a:moveTo>
                      <a:pt x="1546" y="6393"/>
                    </a:moveTo>
                    <a:cubicBezTo>
                      <a:pt x="1546" y="6393"/>
                      <a:pt x="-3888" y="-1387"/>
                      <a:pt x="5621" y="218"/>
                    </a:cubicBezTo>
                    <a:cubicBezTo>
                      <a:pt x="5621" y="218"/>
                      <a:pt x="15871" y="218"/>
                      <a:pt x="9017" y="5652"/>
                    </a:cubicBezTo>
                    <a:cubicBezTo>
                      <a:pt x="9017" y="5652"/>
                      <a:pt x="6979" y="11826"/>
                      <a:pt x="1484" y="64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 539">
                <a:extLst>
                  <a:ext uri="{FF2B5EF4-FFF2-40B4-BE49-F238E27FC236}">
                    <a16:creationId xmlns:a16="http://schemas.microsoft.com/office/drawing/2014/main" id="{5A58B706-C933-1A8F-C2A0-F2F008A17056}"/>
                  </a:ext>
                </a:extLst>
              </p:cNvPr>
              <p:cNvSpPr/>
              <p:nvPr/>
            </p:nvSpPr>
            <p:spPr>
              <a:xfrm>
                <a:off x="6970381" y="1602341"/>
                <a:ext cx="45057" cy="31154"/>
              </a:xfrm>
              <a:custGeom>
                <a:avLst/>
                <a:gdLst>
                  <a:gd name="connsiteX0" fmla="*/ 20255 w 45057"/>
                  <a:gd name="connsiteY0" fmla="*/ 1744 h 31154"/>
                  <a:gd name="connsiteX1" fmla="*/ 34827 w 45057"/>
                  <a:gd name="connsiteY1" fmla="*/ 4769 h 31154"/>
                  <a:gd name="connsiteX2" fmla="*/ 24515 w 45057"/>
                  <a:gd name="connsiteY2" fmla="*/ 10882 h 31154"/>
                  <a:gd name="connsiteX3" fmla="*/ 30566 w 45057"/>
                  <a:gd name="connsiteY3" fmla="*/ 14525 h 31154"/>
                  <a:gd name="connsiteX4" fmla="*/ 36617 w 45057"/>
                  <a:gd name="connsiteY4" fmla="*/ 16377 h 31154"/>
                  <a:gd name="connsiteX5" fmla="*/ 41495 w 45057"/>
                  <a:gd name="connsiteY5" fmla="*/ 22490 h 31154"/>
                  <a:gd name="connsiteX6" fmla="*/ 32418 w 45057"/>
                  <a:gd name="connsiteY6" fmla="*/ 25515 h 31154"/>
                  <a:gd name="connsiteX7" fmla="*/ 28776 w 45057"/>
                  <a:gd name="connsiteY7" fmla="*/ 27368 h 31154"/>
                  <a:gd name="connsiteX8" fmla="*/ 24515 w 45057"/>
                  <a:gd name="connsiteY8" fmla="*/ 27368 h 31154"/>
                  <a:gd name="connsiteX9" fmla="*/ 14821 w 45057"/>
                  <a:gd name="connsiteY9" fmla="*/ 27985 h 31154"/>
                  <a:gd name="connsiteX10" fmla="*/ 250 w 45057"/>
                  <a:gd name="connsiteY10" fmla="*/ 28603 h 31154"/>
                  <a:gd name="connsiteX11" fmla="*/ 2040 w 45057"/>
                  <a:gd name="connsiteY11" fmla="*/ 23725 h 31154"/>
                  <a:gd name="connsiteX12" fmla="*/ 9326 w 45057"/>
                  <a:gd name="connsiteY12" fmla="*/ 20082 h 31154"/>
                  <a:gd name="connsiteX13" fmla="*/ 19638 w 45057"/>
                  <a:gd name="connsiteY13" fmla="*/ 13969 h 31154"/>
                  <a:gd name="connsiteX14" fmla="*/ 11734 w 45057"/>
                  <a:gd name="connsiteY14" fmla="*/ 6066 h 31154"/>
                  <a:gd name="connsiteX15" fmla="*/ 8709 w 45057"/>
                  <a:gd name="connsiteY15" fmla="*/ 1188 h 31154"/>
                  <a:gd name="connsiteX16" fmla="*/ 20255 w 45057"/>
                  <a:gd name="connsiteY16" fmla="*/ 1805 h 3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057" h="31154">
                    <a:moveTo>
                      <a:pt x="20255" y="1744"/>
                    </a:moveTo>
                    <a:cubicBezTo>
                      <a:pt x="20255" y="1744"/>
                      <a:pt x="32974" y="-3752"/>
                      <a:pt x="34827" y="4769"/>
                    </a:cubicBezTo>
                    <a:cubicBezTo>
                      <a:pt x="34827" y="4769"/>
                      <a:pt x="34209" y="10882"/>
                      <a:pt x="24515" y="10882"/>
                    </a:cubicBezTo>
                    <a:cubicBezTo>
                      <a:pt x="24515" y="10882"/>
                      <a:pt x="23898" y="16995"/>
                      <a:pt x="30566" y="14525"/>
                    </a:cubicBezTo>
                    <a:cubicBezTo>
                      <a:pt x="30566" y="14525"/>
                      <a:pt x="36617" y="10882"/>
                      <a:pt x="36617" y="16377"/>
                    </a:cubicBezTo>
                    <a:cubicBezTo>
                      <a:pt x="36617" y="16377"/>
                      <a:pt x="51745" y="16995"/>
                      <a:pt x="41495" y="22490"/>
                    </a:cubicBezTo>
                    <a:cubicBezTo>
                      <a:pt x="41495" y="22490"/>
                      <a:pt x="36617" y="31628"/>
                      <a:pt x="32418" y="25515"/>
                    </a:cubicBezTo>
                    <a:cubicBezTo>
                      <a:pt x="32418" y="25515"/>
                      <a:pt x="28776" y="21872"/>
                      <a:pt x="28776" y="27368"/>
                    </a:cubicBezTo>
                    <a:cubicBezTo>
                      <a:pt x="28776" y="27368"/>
                      <a:pt x="26368" y="35888"/>
                      <a:pt x="24515" y="27368"/>
                    </a:cubicBezTo>
                    <a:lnTo>
                      <a:pt x="14821" y="27985"/>
                    </a:lnTo>
                    <a:cubicBezTo>
                      <a:pt x="14821" y="27985"/>
                      <a:pt x="18464" y="34098"/>
                      <a:pt x="250" y="28603"/>
                    </a:cubicBezTo>
                    <a:cubicBezTo>
                      <a:pt x="250" y="28603"/>
                      <a:pt x="-986" y="23107"/>
                      <a:pt x="2040" y="23725"/>
                    </a:cubicBezTo>
                    <a:cubicBezTo>
                      <a:pt x="2040" y="23725"/>
                      <a:pt x="3275" y="11561"/>
                      <a:pt x="9326" y="20082"/>
                    </a:cubicBezTo>
                    <a:cubicBezTo>
                      <a:pt x="9326" y="20082"/>
                      <a:pt x="17229" y="18230"/>
                      <a:pt x="19638" y="13969"/>
                    </a:cubicBezTo>
                    <a:cubicBezTo>
                      <a:pt x="19638" y="13969"/>
                      <a:pt x="23280" y="6066"/>
                      <a:pt x="11734" y="6066"/>
                    </a:cubicBezTo>
                    <a:cubicBezTo>
                      <a:pt x="11734" y="6066"/>
                      <a:pt x="3831" y="7918"/>
                      <a:pt x="8709" y="1188"/>
                    </a:cubicBezTo>
                    <a:cubicBezTo>
                      <a:pt x="8709" y="1188"/>
                      <a:pt x="15377" y="-47"/>
                      <a:pt x="20255" y="180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 540">
                <a:extLst>
                  <a:ext uri="{FF2B5EF4-FFF2-40B4-BE49-F238E27FC236}">
                    <a16:creationId xmlns:a16="http://schemas.microsoft.com/office/drawing/2014/main" id="{845540C8-D70A-8363-064E-A012509B7649}"/>
                  </a:ext>
                </a:extLst>
              </p:cNvPr>
              <p:cNvSpPr/>
              <p:nvPr/>
            </p:nvSpPr>
            <p:spPr>
              <a:xfrm>
                <a:off x="7420932" y="1389227"/>
                <a:ext cx="13622" cy="10389"/>
              </a:xfrm>
              <a:custGeom>
                <a:avLst/>
                <a:gdLst>
                  <a:gd name="connsiteX0" fmla="*/ 744 w 13622"/>
                  <a:gd name="connsiteY0" fmla="*/ 5296 h 10389"/>
                  <a:gd name="connsiteX1" fmla="*/ 7104 w 13622"/>
                  <a:gd name="connsiteY1" fmla="*/ 109 h 10389"/>
                  <a:gd name="connsiteX2" fmla="*/ 12661 w 13622"/>
                  <a:gd name="connsiteY2" fmla="*/ 8692 h 10389"/>
                  <a:gd name="connsiteX3" fmla="*/ 8709 w 13622"/>
                  <a:gd name="connsiteY3" fmla="*/ 9865 h 10389"/>
                  <a:gd name="connsiteX4" fmla="*/ 806 w 13622"/>
                  <a:gd name="connsiteY4" fmla="*/ 5296 h 1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2" h="10389">
                    <a:moveTo>
                      <a:pt x="744" y="5296"/>
                    </a:moveTo>
                    <a:cubicBezTo>
                      <a:pt x="744" y="5296"/>
                      <a:pt x="-3208" y="109"/>
                      <a:pt x="7104" y="109"/>
                    </a:cubicBezTo>
                    <a:cubicBezTo>
                      <a:pt x="7104" y="109"/>
                      <a:pt x="16613" y="-1620"/>
                      <a:pt x="12661" y="8692"/>
                    </a:cubicBezTo>
                    <a:cubicBezTo>
                      <a:pt x="12661" y="8692"/>
                      <a:pt x="14266" y="11532"/>
                      <a:pt x="8709" y="9865"/>
                    </a:cubicBezTo>
                    <a:cubicBezTo>
                      <a:pt x="8709" y="9865"/>
                      <a:pt x="806" y="8692"/>
                      <a:pt x="806" y="529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 541">
                <a:extLst>
                  <a:ext uri="{FF2B5EF4-FFF2-40B4-BE49-F238E27FC236}">
                    <a16:creationId xmlns:a16="http://schemas.microsoft.com/office/drawing/2014/main" id="{1AE7BF98-303D-C7CF-CEC6-DD5A451FA156}"/>
                  </a:ext>
                </a:extLst>
              </p:cNvPr>
              <p:cNvSpPr/>
              <p:nvPr/>
            </p:nvSpPr>
            <p:spPr>
              <a:xfrm>
                <a:off x="7268527" y="1519829"/>
                <a:ext cx="9465" cy="4955"/>
              </a:xfrm>
              <a:custGeom>
                <a:avLst/>
                <a:gdLst>
                  <a:gd name="connsiteX0" fmla="*/ 1257 w 9465"/>
                  <a:gd name="connsiteY0" fmla="*/ 2320 h 4955"/>
                  <a:gd name="connsiteX1" fmla="*/ 2862 w 9465"/>
                  <a:gd name="connsiteY1" fmla="*/ 35 h 4955"/>
                  <a:gd name="connsiteX2" fmla="*/ 4468 w 9465"/>
                  <a:gd name="connsiteY2" fmla="*/ 1702 h 4955"/>
                  <a:gd name="connsiteX3" fmla="*/ 9222 w 9465"/>
                  <a:gd name="connsiteY3" fmla="*/ 3678 h 4955"/>
                  <a:gd name="connsiteX4" fmla="*/ 6567 w 9465"/>
                  <a:gd name="connsiteY4" fmla="*/ 3987 h 4955"/>
                  <a:gd name="connsiteX5" fmla="*/ 1319 w 9465"/>
                  <a:gd name="connsiteY5" fmla="*/ 2320 h 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65" h="4955">
                    <a:moveTo>
                      <a:pt x="1257" y="2320"/>
                    </a:moveTo>
                    <a:cubicBezTo>
                      <a:pt x="1257" y="2320"/>
                      <a:pt x="-2447" y="-335"/>
                      <a:pt x="2862" y="35"/>
                    </a:cubicBezTo>
                    <a:cubicBezTo>
                      <a:pt x="2862" y="35"/>
                      <a:pt x="5518" y="-273"/>
                      <a:pt x="4468" y="1702"/>
                    </a:cubicBezTo>
                    <a:cubicBezTo>
                      <a:pt x="4468" y="1702"/>
                      <a:pt x="10766" y="1023"/>
                      <a:pt x="9222" y="3678"/>
                    </a:cubicBezTo>
                    <a:cubicBezTo>
                      <a:pt x="9222" y="3678"/>
                      <a:pt x="8666" y="6333"/>
                      <a:pt x="6567" y="3987"/>
                    </a:cubicBezTo>
                    <a:cubicBezTo>
                      <a:pt x="6567" y="3987"/>
                      <a:pt x="2862" y="3678"/>
                      <a:pt x="1319" y="232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C7647A5A-B8F6-C2D3-6B46-C98311BBF08E}"/>
                  </a:ext>
                </a:extLst>
              </p:cNvPr>
              <p:cNvSpPr/>
              <p:nvPr/>
            </p:nvSpPr>
            <p:spPr>
              <a:xfrm>
                <a:off x="5970567" y="1179466"/>
                <a:ext cx="16592" cy="9914"/>
              </a:xfrm>
              <a:custGeom>
                <a:avLst/>
                <a:gdLst>
                  <a:gd name="connsiteX0" fmla="*/ 2761 w 16592"/>
                  <a:gd name="connsiteY0" fmla="*/ 2223 h 9914"/>
                  <a:gd name="connsiteX1" fmla="*/ 16592 w 16592"/>
                  <a:gd name="connsiteY1" fmla="*/ 2223 h 9914"/>
                  <a:gd name="connsiteX2" fmla="*/ 11344 w 16592"/>
                  <a:gd name="connsiteY2" fmla="*/ 7903 h 9914"/>
                  <a:gd name="connsiteX3" fmla="*/ 2144 w 16592"/>
                  <a:gd name="connsiteY3" fmla="*/ 9817 h 9914"/>
                  <a:gd name="connsiteX4" fmla="*/ 2823 w 16592"/>
                  <a:gd name="connsiteY4" fmla="*/ 2285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92" h="9914">
                    <a:moveTo>
                      <a:pt x="2761" y="2223"/>
                    </a:moveTo>
                    <a:cubicBezTo>
                      <a:pt x="2761" y="2223"/>
                      <a:pt x="11961" y="-2779"/>
                      <a:pt x="16592" y="2223"/>
                    </a:cubicBezTo>
                    <a:cubicBezTo>
                      <a:pt x="16592" y="2223"/>
                      <a:pt x="13937" y="6607"/>
                      <a:pt x="11344" y="7903"/>
                    </a:cubicBezTo>
                    <a:cubicBezTo>
                      <a:pt x="11344" y="7903"/>
                      <a:pt x="8689" y="10435"/>
                      <a:pt x="2144" y="9817"/>
                    </a:cubicBezTo>
                    <a:cubicBezTo>
                      <a:pt x="2144" y="9817"/>
                      <a:pt x="-3105" y="6668"/>
                      <a:pt x="2823" y="228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26660AA5-D571-2E79-9196-1B078750A1B5}"/>
                  </a:ext>
                </a:extLst>
              </p:cNvPr>
              <p:cNvSpPr/>
              <p:nvPr/>
            </p:nvSpPr>
            <p:spPr>
              <a:xfrm>
                <a:off x="5956349" y="1189900"/>
                <a:ext cx="7879" cy="5571"/>
              </a:xfrm>
              <a:custGeom>
                <a:avLst/>
                <a:gdLst>
                  <a:gd name="connsiteX0" fmla="*/ 617 w 7879"/>
                  <a:gd name="connsiteY0" fmla="*/ 5248 h 5571"/>
                  <a:gd name="connsiteX1" fmla="*/ 4075 w 7879"/>
                  <a:gd name="connsiteY1" fmla="*/ 0 h 5571"/>
                  <a:gd name="connsiteX2" fmla="*/ 6174 w 7879"/>
                  <a:gd name="connsiteY2" fmla="*/ 2655 h 5571"/>
                  <a:gd name="connsiteX3" fmla="*/ 617 w 7879"/>
                  <a:gd name="connsiteY3" fmla="*/ 5310 h 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9" h="5571">
                    <a:moveTo>
                      <a:pt x="617" y="5248"/>
                    </a:moveTo>
                    <a:cubicBezTo>
                      <a:pt x="617" y="5248"/>
                      <a:pt x="-2162" y="1297"/>
                      <a:pt x="4075" y="0"/>
                    </a:cubicBezTo>
                    <a:cubicBezTo>
                      <a:pt x="4075" y="0"/>
                      <a:pt x="10990" y="1976"/>
                      <a:pt x="6174" y="2655"/>
                    </a:cubicBezTo>
                    <a:cubicBezTo>
                      <a:pt x="6174" y="2655"/>
                      <a:pt x="4075" y="6607"/>
                      <a:pt x="617" y="531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D7CC6A77-667D-27A3-BE56-4F16894EBC74}"/>
                  </a:ext>
                </a:extLst>
              </p:cNvPr>
              <p:cNvSpPr/>
              <p:nvPr/>
            </p:nvSpPr>
            <p:spPr>
              <a:xfrm>
                <a:off x="5624628" y="1034611"/>
                <a:ext cx="53273" cy="20486"/>
              </a:xfrm>
              <a:custGeom>
                <a:avLst/>
                <a:gdLst>
                  <a:gd name="connsiteX0" fmla="*/ 6448 w 53273"/>
                  <a:gd name="connsiteY0" fmla="*/ 3829 h 20486"/>
                  <a:gd name="connsiteX1" fmla="*/ 17563 w 53273"/>
                  <a:gd name="connsiteY1" fmla="*/ 1545 h 20486"/>
                  <a:gd name="connsiteX2" fmla="*/ 20835 w 53273"/>
                  <a:gd name="connsiteY2" fmla="*/ 3829 h 20486"/>
                  <a:gd name="connsiteX3" fmla="*/ 28677 w 53273"/>
                  <a:gd name="connsiteY3" fmla="*/ 9880 h 20486"/>
                  <a:gd name="connsiteX4" fmla="*/ 52819 w 53273"/>
                  <a:gd name="connsiteY4" fmla="*/ 14388 h 20486"/>
                  <a:gd name="connsiteX5" fmla="*/ 22811 w 53273"/>
                  <a:gd name="connsiteY5" fmla="*/ 18154 h 20486"/>
                  <a:gd name="connsiteX6" fmla="*/ 11697 w 53273"/>
                  <a:gd name="connsiteY6" fmla="*/ 18154 h 20486"/>
                  <a:gd name="connsiteX7" fmla="*/ 2559 w 53273"/>
                  <a:gd name="connsiteY7" fmla="*/ 12906 h 20486"/>
                  <a:gd name="connsiteX8" fmla="*/ 6448 w 53273"/>
                  <a:gd name="connsiteY8" fmla="*/ 3891 h 2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273" h="20486">
                    <a:moveTo>
                      <a:pt x="6448" y="3829"/>
                    </a:moveTo>
                    <a:cubicBezTo>
                      <a:pt x="6448" y="3829"/>
                      <a:pt x="9042" y="-2963"/>
                      <a:pt x="17563" y="1545"/>
                    </a:cubicBezTo>
                    <a:lnTo>
                      <a:pt x="20835" y="3829"/>
                    </a:lnTo>
                    <a:cubicBezTo>
                      <a:pt x="20835" y="3829"/>
                      <a:pt x="28677" y="3829"/>
                      <a:pt x="28677" y="9880"/>
                    </a:cubicBezTo>
                    <a:cubicBezTo>
                      <a:pt x="28677" y="9880"/>
                      <a:pt x="52819" y="5373"/>
                      <a:pt x="52819" y="14388"/>
                    </a:cubicBezTo>
                    <a:cubicBezTo>
                      <a:pt x="52819" y="14388"/>
                      <a:pt x="59364" y="18154"/>
                      <a:pt x="22811" y="18154"/>
                    </a:cubicBezTo>
                    <a:cubicBezTo>
                      <a:pt x="22811" y="18154"/>
                      <a:pt x="15649" y="23402"/>
                      <a:pt x="11697" y="18154"/>
                    </a:cubicBezTo>
                    <a:cubicBezTo>
                      <a:pt x="11697" y="18154"/>
                      <a:pt x="-6580" y="20439"/>
                      <a:pt x="2559" y="12906"/>
                    </a:cubicBezTo>
                    <a:cubicBezTo>
                      <a:pt x="2559" y="12906"/>
                      <a:pt x="5152" y="5373"/>
                      <a:pt x="6448" y="389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7A9C5924-B15D-AA5D-0308-9F2FC09F0029}"/>
                  </a:ext>
                </a:extLst>
              </p:cNvPr>
              <p:cNvSpPr/>
              <p:nvPr/>
            </p:nvSpPr>
            <p:spPr>
              <a:xfrm>
                <a:off x="5658527" y="1032823"/>
                <a:ext cx="4775" cy="5432"/>
              </a:xfrm>
              <a:custGeom>
                <a:avLst/>
                <a:gdLst>
                  <a:gd name="connsiteX0" fmla="*/ 150 w 4775"/>
                  <a:gd name="connsiteY0" fmla="*/ 5432 h 5432"/>
                  <a:gd name="connsiteX1" fmla="*/ 2867 w 4775"/>
                  <a:gd name="connsiteY1" fmla="*/ 184 h 5432"/>
                  <a:gd name="connsiteX2" fmla="*/ 4534 w 4775"/>
                  <a:gd name="connsiteY2" fmla="*/ 4136 h 5432"/>
                  <a:gd name="connsiteX3" fmla="*/ 150 w 4775"/>
                  <a:gd name="connsiteY3" fmla="*/ 5432 h 5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75" h="5432">
                    <a:moveTo>
                      <a:pt x="150" y="5432"/>
                    </a:moveTo>
                    <a:cubicBezTo>
                      <a:pt x="150" y="5432"/>
                      <a:pt x="-961" y="-1174"/>
                      <a:pt x="2867" y="184"/>
                    </a:cubicBezTo>
                    <a:cubicBezTo>
                      <a:pt x="2867" y="184"/>
                      <a:pt x="5584" y="1481"/>
                      <a:pt x="4534" y="4136"/>
                    </a:cubicBezTo>
                    <a:cubicBezTo>
                      <a:pt x="4534" y="4136"/>
                      <a:pt x="2311" y="5432"/>
                      <a:pt x="150" y="54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D7F78D96-6C77-75E5-6ABC-BA683BCD38DB}"/>
                  </a:ext>
                </a:extLst>
              </p:cNvPr>
              <p:cNvSpPr/>
              <p:nvPr/>
            </p:nvSpPr>
            <p:spPr>
              <a:xfrm>
                <a:off x="5624594" y="992682"/>
                <a:ext cx="17327" cy="25752"/>
              </a:xfrm>
              <a:custGeom>
                <a:avLst/>
                <a:gdLst>
                  <a:gd name="connsiteX0" fmla="*/ 4322 w 17327"/>
                  <a:gd name="connsiteY0" fmla="*/ 3587 h 25752"/>
                  <a:gd name="connsiteX1" fmla="*/ 9262 w 17327"/>
                  <a:gd name="connsiteY1" fmla="*/ 5 h 25752"/>
                  <a:gd name="connsiteX2" fmla="*/ 11114 w 17327"/>
                  <a:gd name="connsiteY2" fmla="*/ 11366 h 25752"/>
                  <a:gd name="connsiteX3" fmla="*/ 14201 w 17327"/>
                  <a:gd name="connsiteY3" fmla="*/ 19146 h 25752"/>
                  <a:gd name="connsiteX4" fmla="*/ 16054 w 17327"/>
                  <a:gd name="connsiteY4" fmla="*/ 25753 h 25752"/>
                  <a:gd name="connsiteX5" fmla="*/ 0 w 17327"/>
                  <a:gd name="connsiteY5" fmla="*/ 7785 h 25752"/>
                  <a:gd name="connsiteX6" fmla="*/ 4322 w 17327"/>
                  <a:gd name="connsiteY6" fmla="*/ 3587 h 2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27" h="25752">
                    <a:moveTo>
                      <a:pt x="4322" y="3587"/>
                    </a:moveTo>
                    <a:cubicBezTo>
                      <a:pt x="4322" y="3587"/>
                      <a:pt x="1852" y="5"/>
                      <a:pt x="9262" y="5"/>
                    </a:cubicBezTo>
                    <a:cubicBezTo>
                      <a:pt x="9262" y="5"/>
                      <a:pt x="11732" y="-612"/>
                      <a:pt x="11114" y="11366"/>
                    </a:cubicBezTo>
                    <a:cubicBezTo>
                      <a:pt x="11114" y="11366"/>
                      <a:pt x="14201" y="16183"/>
                      <a:pt x="14201" y="19146"/>
                    </a:cubicBezTo>
                    <a:cubicBezTo>
                      <a:pt x="14201" y="19146"/>
                      <a:pt x="19758" y="20319"/>
                      <a:pt x="16054" y="25753"/>
                    </a:cubicBezTo>
                    <a:cubicBezTo>
                      <a:pt x="16054" y="25753"/>
                      <a:pt x="1235" y="14392"/>
                      <a:pt x="0" y="7785"/>
                    </a:cubicBezTo>
                    <a:lnTo>
                      <a:pt x="4322" y="358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CD6B81CA-D5D5-1CCA-21E6-5EEABBDE7C9D}"/>
                  </a:ext>
                </a:extLst>
              </p:cNvPr>
              <p:cNvSpPr/>
              <p:nvPr/>
            </p:nvSpPr>
            <p:spPr>
              <a:xfrm>
                <a:off x="5653378" y="949156"/>
                <a:ext cx="15285" cy="8413"/>
              </a:xfrm>
              <a:custGeom>
                <a:avLst/>
                <a:gdLst>
                  <a:gd name="connsiteX0" fmla="*/ 7151 w 15285"/>
                  <a:gd name="connsiteY0" fmla="*/ 2286 h 8413"/>
                  <a:gd name="connsiteX1" fmla="*/ 14684 w 15285"/>
                  <a:gd name="connsiteY1" fmla="*/ 2841 h 8413"/>
                  <a:gd name="connsiteX2" fmla="*/ 11288 w 15285"/>
                  <a:gd name="connsiteY2" fmla="*/ 7781 h 8413"/>
                  <a:gd name="connsiteX3" fmla="*/ 359 w 15285"/>
                  <a:gd name="connsiteY3" fmla="*/ 6114 h 8413"/>
                  <a:gd name="connsiteX4" fmla="*/ 7151 w 15285"/>
                  <a:gd name="connsiteY4" fmla="*/ 2286 h 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85" h="8413">
                    <a:moveTo>
                      <a:pt x="7151" y="2286"/>
                    </a:moveTo>
                    <a:cubicBezTo>
                      <a:pt x="7151" y="2286"/>
                      <a:pt x="16721" y="-3210"/>
                      <a:pt x="14684" y="2841"/>
                    </a:cubicBezTo>
                    <a:cubicBezTo>
                      <a:pt x="14684" y="2841"/>
                      <a:pt x="17401" y="7225"/>
                      <a:pt x="11288" y="7781"/>
                    </a:cubicBezTo>
                    <a:cubicBezTo>
                      <a:pt x="11288" y="7781"/>
                      <a:pt x="3817" y="10004"/>
                      <a:pt x="359" y="6114"/>
                    </a:cubicBezTo>
                    <a:cubicBezTo>
                      <a:pt x="359" y="6114"/>
                      <a:pt x="-2358" y="1730"/>
                      <a:pt x="7151" y="228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 548">
                <a:extLst>
                  <a:ext uri="{FF2B5EF4-FFF2-40B4-BE49-F238E27FC236}">
                    <a16:creationId xmlns:a16="http://schemas.microsoft.com/office/drawing/2014/main" id="{E7A62070-C6E1-4556-E480-B3246946C6D2}"/>
                  </a:ext>
                </a:extLst>
              </p:cNvPr>
              <p:cNvSpPr/>
              <p:nvPr/>
            </p:nvSpPr>
            <p:spPr>
              <a:xfrm>
                <a:off x="5615016" y="928006"/>
                <a:ext cx="6945" cy="4234"/>
              </a:xfrm>
              <a:custGeom>
                <a:avLst/>
                <a:gdLst>
                  <a:gd name="connsiteX0" fmla="*/ 2724 w 6945"/>
                  <a:gd name="connsiteY0" fmla="*/ 1454 h 4234"/>
                  <a:gd name="connsiteX1" fmla="*/ 5873 w 6945"/>
                  <a:gd name="connsiteY1" fmla="*/ 1454 h 4234"/>
                  <a:gd name="connsiteX2" fmla="*/ 3218 w 6945"/>
                  <a:gd name="connsiteY2" fmla="*/ 4171 h 4234"/>
                  <a:gd name="connsiteX3" fmla="*/ 2662 w 6945"/>
                  <a:gd name="connsiteY3" fmla="*/ 1454 h 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45" h="4234">
                    <a:moveTo>
                      <a:pt x="2724" y="1454"/>
                    </a:moveTo>
                    <a:cubicBezTo>
                      <a:pt x="2724" y="1454"/>
                      <a:pt x="5379" y="-1818"/>
                      <a:pt x="5873" y="1454"/>
                    </a:cubicBezTo>
                    <a:cubicBezTo>
                      <a:pt x="5873" y="1454"/>
                      <a:pt x="9577" y="4727"/>
                      <a:pt x="3218" y="4171"/>
                    </a:cubicBezTo>
                    <a:cubicBezTo>
                      <a:pt x="3218" y="4171"/>
                      <a:pt x="-3636" y="2504"/>
                      <a:pt x="2662" y="145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 549">
                <a:extLst>
                  <a:ext uri="{FF2B5EF4-FFF2-40B4-BE49-F238E27FC236}">
                    <a16:creationId xmlns:a16="http://schemas.microsoft.com/office/drawing/2014/main" id="{CD204739-8011-38A4-6409-0418AE783F7F}"/>
                  </a:ext>
                </a:extLst>
              </p:cNvPr>
              <p:cNvSpPr/>
              <p:nvPr/>
            </p:nvSpPr>
            <p:spPr>
              <a:xfrm>
                <a:off x="5602756" y="913037"/>
                <a:ext cx="12547" cy="11030"/>
              </a:xfrm>
              <a:custGeom>
                <a:avLst/>
                <a:gdLst>
                  <a:gd name="connsiteX0" fmla="*/ 2697 w 12547"/>
                  <a:gd name="connsiteY0" fmla="*/ 8768 h 11030"/>
                  <a:gd name="connsiteX1" fmla="*/ 4672 w 12547"/>
                  <a:gd name="connsiteY1" fmla="*/ 0 h 11030"/>
                  <a:gd name="connsiteX2" fmla="*/ 11896 w 12547"/>
                  <a:gd name="connsiteY2" fmla="*/ 9694 h 11030"/>
                  <a:gd name="connsiteX3" fmla="*/ 2697 w 12547"/>
                  <a:gd name="connsiteY3" fmla="*/ 8829 h 11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47" h="11030">
                    <a:moveTo>
                      <a:pt x="2697" y="8768"/>
                    </a:moveTo>
                    <a:cubicBezTo>
                      <a:pt x="2697" y="8768"/>
                      <a:pt x="-4527" y="0"/>
                      <a:pt x="4672" y="0"/>
                    </a:cubicBezTo>
                    <a:cubicBezTo>
                      <a:pt x="4672" y="0"/>
                      <a:pt x="15231" y="0"/>
                      <a:pt x="11896" y="9694"/>
                    </a:cubicBezTo>
                    <a:cubicBezTo>
                      <a:pt x="11896" y="9694"/>
                      <a:pt x="4672" y="13213"/>
                      <a:pt x="2697" y="88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 550">
                <a:extLst>
                  <a:ext uri="{FF2B5EF4-FFF2-40B4-BE49-F238E27FC236}">
                    <a16:creationId xmlns:a16="http://schemas.microsoft.com/office/drawing/2014/main" id="{B03541BC-7674-6942-1CFC-28E95B996241}"/>
                  </a:ext>
                </a:extLst>
              </p:cNvPr>
              <p:cNvSpPr/>
              <p:nvPr/>
            </p:nvSpPr>
            <p:spPr>
              <a:xfrm>
                <a:off x="5658386" y="903205"/>
                <a:ext cx="12392" cy="7853"/>
              </a:xfrm>
              <a:custGeom>
                <a:avLst/>
                <a:gdLst>
                  <a:gd name="connsiteX0" fmla="*/ 2822 w 12392"/>
                  <a:gd name="connsiteY0" fmla="*/ 2422 h 7853"/>
                  <a:gd name="connsiteX1" fmla="*/ 12393 w 12392"/>
                  <a:gd name="connsiteY1" fmla="*/ 2978 h 7853"/>
                  <a:gd name="connsiteX2" fmla="*/ 8317 w 12392"/>
                  <a:gd name="connsiteY2" fmla="*/ 5633 h 7853"/>
                  <a:gd name="connsiteX3" fmla="*/ 105 w 12392"/>
                  <a:gd name="connsiteY3" fmla="*/ 6683 h 7853"/>
                  <a:gd name="connsiteX4" fmla="*/ 2822 w 12392"/>
                  <a:gd name="connsiteY4" fmla="*/ 2484 h 7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92" h="7853">
                    <a:moveTo>
                      <a:pt x="2822" y="2422"/>
                    </a:moveTo>
                    <a:cubicBezTo>
                      <a:pt x="2822" y="2422"/>
                      <a:pt x="11466" y="-3382"/>
                      <a:pt x="12393" y="2978"/>
                    </a:cubicBezTo>
                    <a:cubicBezTo>
                      <a:pt x="12393" y="2978"/>
                      <a:pt x="10602" y="6127"/>
                      <a:pt x="8317" y="5633"/>
                    </a:cubicBezTo>
                    <a:cubicBezTo>
                      <a:pt x="8317" y="5633"/>
                      <a:pt x="4675" y="9832"/>
                      <a:pt x="105" y="6683"/>
                    </a:cubicBezTo>
                    <a:cubicBezTo>
                      <a:pt x="105" y="6683"/>
                      <a:pt x="-821" y="3534"/>
                      <a:pt x="2822" y="24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 551">
                <a:extLst>
                  <a:ext uri="{FF2B5EF4-FFF2-40B4-BE49-F238E27FC236}">
                    <a16:creationId xmlns:a16="http://schemas.microsoft.com/office/drawing/2014/main" id="{8D34EE4A-755B-D8CA-8A00-60F1779B52E7}"/>
                  </a:ext>
                </a:extLst>
              </p:cNvPr>
              <p:cNvSpPr/>
              <p:nvPr/>
            </p:nvSpPr>
            <p:spPr>
              <a:xfrm>
                <a:off x="5620948" y="814563"/>
                <a:ext cx="18066" cy="5304"/>
              </a:xfrm>
              <a:custGeom>
                <a:avLst/>
                <a:gdLst>
                  <a:gd name="connsiteX0" fmla="*/ 435 w 18066"/>
                  <a:gd name="connsiteY0" fmla="*/ 3571 h 5304"/>
                  <a:gd name="connsiteX1" fmla="*/ 12599 w 18066"/>
                  <a:gd name="connsiteY1" fmla="*/ 52 h 5304"/>
                  <a:gd name="connsiteX2" fmla="*/ 14636 w 18066"/>
                  <a:gd name="connsiteY2" fmla="*/ 5115 h 5304"/>
                  <a:gd name="connsiteX3" fmla="*/ 435 w 18066"/>
                  <a:gd name="connsiteY3" fmla="*/ 3571 h 5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6" h="5304">
                    <a:moveTo>
                      <a:pt x="435" y="3571"/>
                    </a:moveTo>
                    <a:cubicBezTo>
                      <a:pt x="435" y="3571"/>
                      <a:pt x="-244" y="-504"/>
                      <a:pt x="12599" y="52"/>
                    </a:cubicBezTo>
                    <a:cubicBezTo>
                      <a:pt x="12599" y="52"/>
                      <a:pt x="23404" y="3571"/>
                      <a:pt x="14636" y="5115"/>
                    </a:cubicBezTo>
                    <a:cubicBezTo>
                      <a:pt x="14636" y="5115"/>
                      <a:pt x="-2961" y="6103"/>
                      <a:pt x="435" y="357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 552">
                <a:extLst>
                  <a:ext uri="{FF2B5EF4-FFF2-40B4-BE49-F238E27FC236}">
                    <a16:creationId xmlns:a16="http://schemas.microsoft.com/office/drawing/2014/main" id="{E278D886-07A5-0FEC-CE6F-FDEC65639FC6}"/>
                  </a:ext>
                </a:extLst>
              </p:cNvPr>
              <p:cNvSpPr/>
              <p:nvPr/>
            </p:nvSpPr>
            <p:spPr>
              <a:xfrm>
                <a:off x="5638857" y="820728"/>
                <a:ext cx="9508" cy="6606"/>
              </a:xfrm>
              <a:custGeom>
                <a:avLst/>
                <a:gdLst>
                  <a:gd name="connsiteX0" fmla="*/ 62 w 9508"/>
                  <a:gd name="connsiteY0" fmla="*/ 4384 h 6606"/>
                  <a:gd name="connsiteX1" fmla="*/ 8644 w 9508"/>
                  <a:gd name="connsiteY1" fmla="*/ 0 h 6606"/>
                  <a:gd name="connsiteX2" fmla="*/ 5187 w 9508"/>
                  <a:gd name="connsiteY2" fmla="*/ 6607 h 6606"/>
                  <a:gd name="connsiteX3" fmla="*/ 0 w 9508"/>
                  <a:gd name="connsiteY3" fmla="*/ 4384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08" h="6606">
                    <a:moveTo>
                      <a:pt x="62" y="4384"/>
                    </a:moveTo>
                    <a:cubicBezTo>
                      <a:pt x="62" y="4384"/>
                      <a:pt x="-1111" y="0"/>
                      <a:pt x="8644" y="0"/>
                    </a:cubicBezTo>
                    <a:cubicBezTo>
                      <a:pt x="8644" y="0"/>
                      <a:pt x="12102" y="5866"/>
                      <a:pt x="5187" y="6607"/>
                    </a:cubicBezTo>
                    <a:lnTo>
                      <a:pt x="0" y="4384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 553">
                <a:extLst>
                  <a:ext uri="{FF2B5EF4-FFF2-40B4-BE49-F238E27FC236}">
                    <a16:creationId xmlns:a16="http://schemas.microsoft.com/office/drawing/2014/main" id="{3594707B-E5FB-87E7-1354-6554F2B947BB}"/>
                  </a:ext>
                </a:extLst>
              </p:cNvPr>
              <p:cNvSpPr/>
              <p:nvPr/>
            </p:nvSpPr>
            <p:spPr>
              <a:xfrm>
                <a:off x="5571864" y="800140"/>
                <a:ext cx="23482" cy="13981"/>
              </a:xfrm>
              <a:custGeom>
                <a:avLst/>
                <a:gdLst>
                  <a:gd name="connsiteX0" fmla="*/ 0 w 23482"/>
                  <a:gd name="connsiteY0" fmla="*/ 3361 h 13981"/>
                  <a:gd name="connsiteX1" fmla="*/ 15004 w 23482"/>
                  <a:gd name="connsiteY1" fmla="*/ 6202 h 13981"/>
                  <a:gd name="connsiteX2" fmla="*/ 22784 w 23482"/>
                  <a:gd name="connsiteY2" fmla="*/ 13982 h 13981"/>
                  <a:gd name="connsiteX3" fmla="*/ 62 w 23482"/>
                  <a:gd name="connsiteY3" fmla="*/ 3361 h 1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82" h="13981">
                    <a:moveTo>
                      <a:pt x="0" y="3361"/>
                    </a:moveTo>
                    <a:cubicBezTo>
                      <a:pt x="0" y="3361"/>
                      <a:pt x="2593" y="-5839"/>
                      <a:pt x="15004" y="6202"/>
                    </a:cubicBezTo>
                    <a:cubicBezTo>
                      <a:pt x="15004" y="6202"/>
                      <a:pt x="26365" y="9042"/>
                      <a:pt x="22784" y="13982"/>
                    </a:cubicBezTo>
                    <a:cubicBezTo>
                      <a:pt x="22784" y="13982"/>
                      <a:pt x="1605" y="13302"/>
                      <a:pt x="62" y="336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EC67BC60-ADB9-121F-AC9C-ACBAE2081F24}"/>
                  </a:ext>
                </a:extLst>
              </p:cNvPr>
              <p:cNvSpPr/>
              <p:nvPr/>
            </p:nvSpPr>
            <p:spPr>
              <a:xfrm>
                <a:off x="4932311" y="761391"/>
                <a:ext cx="22685" cy="12165"/>
              </a:xfrm>
              <a:custGeom>
                <a:avLst/>
                <a:gdLst>
                  <a:gd name="connsiteX0" fmla="*/ 62 w 22685"/>
                  <a:gd name="connsiteY0" fmla="*/ 4384 h 12165"/>
                  <a:gd name="connsiteX1" fmla="*/ 7471 w 22685"/>
                  <a:gd name="connsiteY1" fmla="*/ 0 h 12165"/>
                  <a:gd name="connsiteX2" fmla="*/ 10188 w 22685"/>
                  <a:gd name="connsiteY2" fmla="*/ 5001 h 12165"/>
                  <a:gd name="connsiteX3" fmla="*/ 22352 w 22685"/>
                  <a:gd name="connsiteY3" fmla="*/ 9385 h 12165"/>
                  <a:gd name="connsiteX4" fmla="*/ 6113 w 22685"/>
                  <a:gd name="connsiteY4" fmla="*/ 11917 h 12165"/>
                  <a:gd name="connsiteX5" fmla="*/ 0 w 22685"/>
                  <a:gd name="connsiteY5" fmla="*/ 4384 h 12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85" h="12165">
                    <a:moveTo>
                      <a:pt x="62" y="4384"/>
                    </a:moveTo>
                    <a:cubicBezTo>
                      <a:pt x="62" y="4384"/>
                      <a:pt x="62" y="0"/>
                      <a:pt x="7471" y="0"/>
                    </a:cubicBezTo>
                    <a:cubicBezTo>
                      <a:pt x="7471" y="0"/>
                      <a:pt x="10867" y="617"/>
                      <a:pt x="10188" y="5001"/>
                    </a:cubicBezTo>
                    <a:cubicBezTo>
                      <a:pt x="10188" y="5001"/>
                      <a:pt x="16980" y="6854"/>
                      <a:pt x="22352" y="9385"/>
                    </a:cubicBezTo>
                    <a:cubicBezTo>
                      <a:pt x="22352" y="9385"/>
                      <a:pt x="26427" y="13152"/>
                      <a:pt x="6113" y="11917"/>
                    </a:cubicBezTo>
                    <a:cubicBezTo>
                      <a:pt x="6113" y="11917"/>
                      <a:pt x="679" y="10682"/>
                      <a:pt x="0" y="438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 555">
                <a:extLst>
                  <a:ext uri="{FF2B5EF4-FFF2-40B4-BE49-F238E27FC236}">
                    <a16:creationId xmlns:a16="http://schemas.microsoft.com/office/drawing/2014/main" id="{62087CC2-A376-41B9-82AC-107D1435B1A7}"/>
                  </a:ext>
                </a:extLst>
              </p:cNvPr>
              <p:cNvSpPr/>
              <p:nvPr/>
            </p:nvSpPr>
            <p:spPr>
              <a:xfrm>
                <a:off x="4658782" y="775764"/>
                <a:ext cx="27255" cy="4263"/>
              </a:xfrm>
              <a:custGeom>
                <a:avLst/>
                <a:gdLst>
                  <a:gd name="connsiteX0" fmla="*/ 246 w 27255"/>
                  <a:gd name="connsiteY0" fmla="*/ 2792 h 4263"/>
                  <a:gd name="connsiteX1" fmla="*/ 16362 w 27255"/>
                  <a:gd name="connsiteY1" fmla="*/ 199 h 4263"/>
                  <a:gd name="connsiteX2" fmla="*/ 26858 w 27255"/>
                  <a:gd name="connsiteY2" fmla="*/ 3842 h 4263"/>
                  <a:gd name="connsiteX3" fmla="*/ 185 w 27255"/>
                  <a:gd name="connsiteY3" fmla="*/ 2730 h 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55" h="4263">
                    <a:moveTo>
                      <a:pt x="246" y="2792"/>
                    </a:moveTo>
                    <a:cubicBezTo>
                      <a:pt x="246" y="2792"/>
                      <a:pt x="-3273" y="-110"/>
                      <a:pt x="16362" y="199"/>
                    </a:cubicBezTo>
                    <a:cubicBezTo>
                      <a:pt x="16362" y="199"/>
                      <a:pt x="29699" y="-1283"/>
                      <a:pt x="26858" y="3842"/>
                    </a:cubicBezTo>
                    <a:cubicBezTo>
                      <a:pt x="26858" y="3842"/>
                      <a:pt x="-2594" y="5324"/>
                      <a:pt x="185" y="273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 556">
                <a:extLst>
                  <a:ext uri="{FF2B5EF4-FFF2-40B4-BE49-F238E27FC236}">
                    <a16:creationId xmlns:a16="http://schemas.microsoft.com/office/drawing/2014/main" id="{21C64D54-3C63-2117-F800-17ECFFAF0AC7}"/>
                  </a:ext>
                </a:extLst>
              </p:cNvPr>
              <p:cNvSpPr/>
              <p:nvPr/>
            </p:nvSpPr>
            <p:spPr>
              <a:xfrm>
                <a:off x="4474405" y="1178048"/>
                <a:ext cx="18736" cy="12645"/>
              </a:xfrm>
              <a:custGeom>
                <a:avLst/>
                <a:gdLst>
                  <a:gd name="connsiteX0" fmla="*/ 1612 w 18736"/>
                  <a:gd name="connsiteY0" fmla="*/ 7407 h 12645"/>
                  <a:gd name="connsiteX1" fmla="*/ 4514 w 18736"/>
                  <a:gd name="connsiteY1" fmla="*/ 1541 h 12645"/>
                  <a:gd name="connsiteX2" fmla="*/ 12540 w 18736"/>
                  <a:gd name="connsiteY2" fmla="*/ 800 h 12645"/>
                  <a:gd name="connsiteX3" fmla="*/ 16924 w 18736"/>
                  <a:gd name="connsiteY3" fmla="*/ 8827 h 12645"/>
                  <a:gd name="connsiteX4" fmla="*/ 1550 w 18736"/>
                  <a:gd name="connsiteY4" fmla="*/ 7345 h 12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36" h="12645">
                    <a:moveTo>
                      <a:pt x="1612" y="7407"/>
                    </a:moveTo>
                    <a:cubicBezTo>
                      <a:pt x="1612" y="7407"/>
                      <a:pt x="-3513" y="1541"/>
                      <a:pt x="4514" y="1541"/>
                    </a:cubicBezTo>
                    <a:cubicBezTo>
                      <a:pt x="4514" y="1541"/>
                      <a:pt x="9639" y="-1361"/>
                      <a:pt x="12540" y="800"/>
                    </a:cubicBezTo>
                    <a:cubicBezTo>
                      <a:pt x="12540" y="800"/>
                      <a:pt x="22790" y="3023"/>
                      <a:pt x="16924" y="8827"/>
                    </a:cubicBezTo>
                    <a:cubicBezTo>
                      <a:pt x="16924" y="8827"/>
                      <a:pt x="7416" y="18336"/>
                      <a:pt x="1550" y="734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 557">
                <a:extLst>
                  <a:ext uri="{FF2B5EF4-FFF2-40B4-BE49-F238E27FC236}">
                    <a16:creationId xmlns:a16="http://schemas.microsoft.com/office/drawing/2014/main" id="{6B30D683-BA73-FD3F-FB3C-C9B9C2CAB04B}"/>
                  </a:ext>
                </a:extLst>
              </p:cNvPr>
              <p:cNvSpPr/>
              <p:nvPr/>
            </p:nvSpPr>
            <p:spPr>
              <a:xfrm>
                <a:off x="4501424" y="1166281"/>
                <a:ext cx="40190" cy="20711"/>
              </a:xfrm>
              <a:custGeom>
                <a:avLst/>
                <a:gdLst>
                  <a:gd name="connsiteX0" fmla="*/ 1081 w 40190"/>
                  <a:gd name="connsiteY0" fmla="*/ 15037 h 20711"/>
                  <a:gd name="connsiteX1" fmla="*/ 8243 w 40190"/>
                  <a:gd name="connsiteY1" fmla="*/ 10036 h 20711"/>
                  <a:gd name="connsiteX2" fmla="*/ 14727 w 40190"/>
                  <a:gd name="connsiteY2" fmla="*/ 7196 h 20711"/>
                  <a:gd name="connsiteX3" fmla="*/ 37511 w 40190"/>
                  <a:gd name="connsiteY3" fmla="*/ 774 h 20711"/>
                  <a:gd name="connsiteX4" fmla="*/ 25779 w 40190"/>
                  <a:gd name="connsiteY4" fmla="*/ 12876 h 20711"/>
                  <a:gd name="connsiteX5" fmla="*/ 5588 w 40190"/>
                  <a:gd name="connsiteY5" fmla="*/ 19977 h 20711"/>
                  <a:gd name="connsiteX6" fmla="*/ 1019 w 40190"/>
                  <a:gd name="connsiteY6" fmla="*/ 14976 h 20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90" h="20711">
                    <a:moveTo>
                      <a:pt x="1081" y="15037"/>
                    </a:moveTo>
                    <a:cubicBezTo>
                      <a:pt x="1081" y="15037"/>
                      <a:pt x="-4106" y="7196"/>
                      <a:pt x="8243" y="10036"/>
                    </a:cubicBezTo>
                    <a:cubicBezTo>
                      <a:pt x="8243" y="10036"/>
                      <a:pt x="8923" y="7196"/>
                      <a:pt x="14727" y="7196"/>
                    </a:cubicBezTo>
                    <a:cubicBezTo>
                      <a:pt x="14727" y="7196"/>
                      <a:pt x="17999" y="-2807"/>
                      <a:pt x="37511" y="774"/>
                    </a:cubicBezTo>
                    <a:cubicBezTo>
                      <a:pt x="37511" y="774"/>
                      <a:pt x="48563" y="5776"/>
                      <a:pt x="25779" y="12876"/>
                    </a:cubicBezTo>
                    <a:cubicBezTo>
                      <a:pt x="25779" y="12876"/>
                      <a:pt x="8182" y="23558"/>
                      <a:pt x="5588" y="19977"/>
                    </a:cubicBezTo>
                    <a:lnTo>
                      <a:pt x="1019" y="14976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 558">
                <a:extLst>
                  <a:ext uri="{FF2B5EF4-FFF2-40B4-BE49-F238E27FC236}">
                    <a16:creationId xmlns:a16="http://schemas.microsoft.com/office/drawing/2014/main" id="{063DBF15-041F-35FA-44B2-E6137AF7D929}"/>
                  </a:ext>
                </a:extLst>
              </p:cNvPr>
              <p:cNvSpPr/>
              <p:nvPr/>
            </p:nvSpPr>
            <p:spPr>
              <a:xfrm>
                <a:off x="4439170" y="1205028"/>
                <a:ext cx="8951" cy="4029"/>
              </a:xfrm>
              <a:custGeom>
                <a:avLst/>
                <a:gdLst>
                  <a:gd name="connsiteX0" fmla="*/ 171 w 8951"/>
                  <a:gd name="connsiteY0" fmla="*/ 1976 h 4029"/>
                  <a:gd name="connsiteX1" fmla="*/ 7827 w 8951"/>
                  <a:gd name="connsiteY1" fmla="*/ 1297 h 4029"/>
                  <a:gd name="connsiteX2" fmla="*/ 4369 w 8951"/>
                  <a:gd name="connsiteY2" fmla="*/ 3952 h 4029"/>
                  <a:gd name="connsiteX3" fmla="*/ 232 w 8951"/>
                  <a:gd name="connsiteY3" fmla="*/ 1976 h 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1" h="4029">
                    <a:moveTo>
                      <a:pt x="171" y="1976"/>
                    </a:moveTo>
                    <a:cubicBezTo>
                      <a:pt x="171" y="1976"/>
                      <a:pt x="4308" y="-1975"/>
                      <a:pt x="7827" y="1297"/>
                    </a:cubicBezTo>
                    <a:cubicBezTo>
                      <a:pt x="7827" y="1297"/>
                      <a:pt x="11964" y="4570"/>
                      <a:pt x="4369" y="3952"/>
                    </a:cubicBezTo>
                    <a:cubicBezTo>
                      <a:pt x="4369" y="3952"/>
                      <a:pt x="-1188" y="4631"/>
                      <a:pt x="232" y="197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 559">
                <a:extLst>
                  <a:ext uri="{FF2B5EF4-FFF2-40B4-BE49-F238E27FC236}">
                    <a16:creationId xmlns:a16="http://schemas.microsoft.com/office/drawing/2014/main" id="{8264D813-17CE-A445-63EE-865164B6691C}"/>
                  </a:ext>
                </a:extLst>
              </p:cNvPr>
              <p:cNvSpPr/>
              <p:nvPr/>
            </p:nvSpPr>
            <p:spPr>
              <a:xfrm>
                <a:off x="4445512" y="1212648"/>
                <a:ext cx="96762" cy="34837"/>
              </a:xfrm>
              <a:custGeom>
                <a:avLst/>
                <a:gdLst>
                  <a:gd name="connsiteX0" fmla="*/ 30566 w 96762"/>
                  <a:gd name="connsiteY0" fmla="*/ 27080 h 34837"/>
                  <a:gd name="connsiteX1" fmla="*/ 24515 w 96762"/>
                  <a:gd name="connsiteY1" fmla="*/ 24117 h 34837"/>
                  <a:gd name="connsiteX2" fmla="*/ 30566 w 96762"/>
                  <a:gd name="connsiteY2" fmla="*/ 27080 h 34837"/>
                  <a:gd name="connsiteX3" fmla="*/ 86322 w 96762"/>
                  <a:gd name="connsiteY3" fmla="*/ 15287 h 34837"/>
                  <a:gd name="connsiteX4" fmla="*/ 69959 w 96762"/>
                  <a:gd name="connsiteY4" fmla="*/ 13496 h 34837"/>
                  <a:gd name="connsiteX5" fmla="*/ 53597 w 96762"/>
                  <a:gd name="connsiteY5" fmla="*/ 6396 h 34837"/>
                  <a:gd name="connsiteX6" fmla="*/ 36000 w 96762"/>
                  <a:gd name="connsiteY6" fmla="*/ 3432 h 34837"/>
                  <a:gd name="connsiteX7" fmla="*/ 7535 w 96762"/>
                  <a:gd name="connsiteY7" fmla="*/ 1641 h 34837"/>
                  <a:gd name="connsiteX8" fmla="*/ 3275 w 96762"/>
                  <a:gd name="connsiteY8" fmla="*/ 6334 h 34837"/>
                  <a:gd name="connsiteX9" fmla="*/ 2040 w 96762"/>
                  <a:gd name="connsiteY9" fmla="*/ 12262 h 34837"/>
                  <a:gd name="connsiteX10" fmla="*/ 249 w 96762"/>
                  <a:gd name="connsiteY10" fmla="*/ 18189 h 34837"/>
                  <a:gd name="connsiteX11" fmla="*/ 6300 w 96762"/>
                  <a:gd name="connsiteY11" fmla="*/ 24117 h 34837"/>
                  <a:gd name="connsiteX12" fmla="*/ 20255 w 96762"/>
                  <a:gd name="connsiteY12" fmla="*/ 25907 h 34837"/>
                  <a:gd name="connsiteX13" fmla="*/ 29331 w 96762"/>
                  <a:gd name="connsiteY13" fmla="*/ 34181 h 34837"/>
                  <a:gd name="connsiteX14" fmla="*/ 58413 w 96762"/>
                  <a:gd name="connsiteY14" fmla="*/ 31835 h 34837"/>
                  <a:gd name="connsiteX15" fmla="*/ 77184 w 96762"/>
                  <a:gd name="connsiteY15" fmla="*/ 30044 h 34837"/>
                  <a:gd name="connsiteX16" fmla="*/ 92929 w 96762"/>
                  <a:gd name="connsiteY16" fmla="*/ 22388 h 34837"/>
                  <a:gd name="connsiteX17" fmla="*/ 86260 w 96762"/>
                  <a:gd name="connsiteY17" fmla="*/ 15287 h 34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6762" h="34837">
                    <a:moveTo>
                      <a:pt x="30566" y="27080"/>
                    </a:moveTo>
                    <a:cubicBezTo>
                      <a:pt x="30566" y="27080"/>
                      <a:pt x="17229" y="28871"/>
                      <a:pt x="24515" y="24117"/>
                    </a:cubicBezTo>
                    <a:cubicBezTo>
                      <a:pt x="24515" y="24117"/>
                      <a:pt x="39643" y="22326"/>
                      <a:pt x="30566" y="27080"/>
                    </a:cubicBezTo>
                    <a:close/>
                    <a:moveTo>
                      <a:pt x="86322" y="15287"/>
                    </a:moveTo>
                    <a:cubicBezTo>
                      <a:pt x="87557" y="12941"/>
                      <a:pt x="69959" y="13496"/>
                      <a:pt x="69959" y="13496"/>
                    </a:cubicBezTo>
                    <a:cubicBezTo>
                      <a:pt x="63291" y="6396"/>
                      <a:pt x="53597" y="6396"/>
                      <a:pt x="53597" y="6396"/>
                    </a:cubicBezTo>
                    <a:cubicBezTo>
                      <a:pt x="53597" y="1703"/>
                      <a:pt x="36000" y="3432"/>
                      <a:pt x="36000" y="3432"/>
                    </a:cubicBezTo>
                    <a:cubicBezTo>
                      <a:pt x="36617" y="-3051"/>
                      <a:pt x="7535" y="1641"/>
                      <a:pt x="7535" y="1641"/>
                    </a:cubicBezTo>
                    <a:cubicBezTo>
                      <a:pt x="-368" y="-705"/>
                      <a:pt x="3275" y="6334"/>
                      <a:pt x="3275" y="6334"/>
                    </a:cubicBezTo>
                    <a:cubicBezTo>
                      <a:pt x="12352" y="8680"/>
                      <a:pt x="2040" y="12262"/>
                      <a:pt x="2040" y="12262"/>
                    </a:cubicBezTo>
                    <a:cubicBezTo>
                      <a:pt x="-985" y="12262"/>
                      <a:pt x="249" y="18189"/>
                      <a:pt x="249" y="18189"/>
                    </a:cubicBezTo>
                    <a:cubicBezTo>
                      <a:pt x="-985" y="24672"/>
                      <a:pt x="6300" y="24117"/>
                      <a:pt x="6300" y="24117"/>
                    </a:cubicBezTo>
                    <a:cubicBezTo>
                      <a:pt x="8708" y="25907"/>
                      <a:pt x="20255" y="25907"/>
                      <a:pt x="20255" y="25907"/>
                    </a:cubicBezTo>
                    <a:cubicBezTo>
                      <a:pt x="20255" y="31835"/>
                      <a:pt x="29331" y="34181"/>
                      <a:pt x="29331" y="34181"/>
                    </a:cubicBezTo>
                    <a:cubicBezTo>
                      <a:pt x="52979" y="36527"/>
                      <a:pt x="58413" y="31835"/>
                      <a:pt x="58413" y="31835"/>
                    </a:cubicBezTo>
                    <a:cubicBezTo>
                      <a:pt x="70515" y="32452"/>
                      <a:pt x="77184" y="30044"/>
                      <a:pt x="77184" y="30044"/>
                    </a:cubicBezTo>
                    <a:cubicBezTo>
                      <a:pt x="94781" y="30044"/>
                      <a:pt x="92929" y="22388"/>
                      <a:pt x="92929" y="22388"/>
                    </a:cubicBezTo>
                    <a:cubicBezTo>
                      <a:pt x="104475" y="15905"/>
                      <a:pt x="86260" y="15287"/>
                      <a:pt x="86260" y="152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 560">
                <a:extLst>
                  <a:ext uri="{FF2B5EF4-FFF2-40B4-BE49-F238E27FC236}">
                    <a16:creationId xmlns:a16="http://schemas.microsoft.com/office/drawing/2014/main" id="{51AA4223-8F42-5B90-CD8F-CF0991137DD8}"/>
                  </a:ext>
                </a:extLst>
              </p:cNvPr>
              <p:cNvSpPr/>
              <p:nvPr/>
            </p:nvSpPr>
            <p:spPr>
              <a:xfrm>
                <a:off x="4399480" y="1125041"/>
                <a:ext cx="40058" cy="16062"/>
              </a:xfrm>
              <a:custGeom>
                <a:avLst/>
                <a:gdLst>
                  <a:gd name="connsiteX0" fmla="*/ 97 w 40058"/>
                  <a:gd name="connsiteY0" fmla="*/ 5708 h 16062"/>
                  <a:gd name="connsiteX1" fmla="*/ 8494 w 40058"/>
                  <a:gd name="connsiteY1" fmla="*/ 1756 h 16062"/>
                  <a:gd name="connsiteX2" fmla="*/ 32451 w 40058"/>
                  <a:gd name="connsiteY2" fmla="*/ 89 h 16062"/>
                  <a:gd name="connsiteX3" fmla="*/ 37823 w 40058"/>
                  <a:gd name="connsiteY3" fmla="*/ 4597 h 16062"/>
                  <a:gd name="connsiteX4" fmla="*/ 27017 w 40058"/>
                  <a:gd name="connsiteY4" fmla="*/ 5708 h 16062"/>
                  <a:gd name="connsiteX5" fmla="*/ 26400 w 40058"/>
                  <a:gd name="connsiteY5" fmla="*/ 10215 h 16062"/>
                  <a:gd name="connsiteX6" fmla="*/ 31216 w 40058"/>
                  <a:gd name="connsiteY6" fmla="*/ 15279 h 16062"/>
                  <a:gd name="connsiteX7" fmla="*/ 18620 w 40058"/>
                  <a:gd name="connsiteY7" fmla="*/ 11327 h 16062"/>
                  <a:gd name="connsiteX8" fmla="*/ 19793 w 40058"/>
                  <a:gd name="connsiteY8" fmla="*/ 9042 h 16062"/>
                  <a:gd name="connsiteX9" fmla="*/ 7197 w 40058"/>
                  <a:gd name="connsiteY9" fmla="*/ 7931 h 16062"/>
                  <a:gd name="connsiteX10" fmla="*/ 35 w 40058"/>
                  <a:gd name="connsiteY10" fmla="*/ 5646 h 1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058" h="16062">
                    <a:moveTo>
                      <a:pt x="97" y="5708"/>
                    </a:moveTo>
                    <a:cubicBezTo>
                      <a:pt x="97" y="5708"/>
                      <a:pt x="-1076" y="2868"/>
                      <a:pt x="8494" y="1756"/>
                    </a:cubicBezTo>
                    <a:cubicBezTo>
                      <a:pt x="8494" y="1756"/>
                      <a:pt x="11519" y="89"/>
                      <a:pt x="32451" y="89"/>
                    </a:cubicBezTo>
                    <a:cubicBezTo>
                      <a:pt x="32451" y="89"/>
                      <a:pt x="45047" y="-1022"/>
                      <a:pt x="37823" y="4597"/>
                    </a:cubicBezTo>
                    <a:cubicBezTo>
                      <a:pt x="37823" y="4597"/>
                      <a:pt x="35415" y="5708"/>
                      <a:pt x="27017" y="5708"/>
                    </a:cubicBezTo>
                    <a:cubicBezTo>
                      <a:pt x="27017" y="5708"/>
                      <a:pt x="21028" y="8548"/>
                      <a:pt x="26400" y="10215"/>
                    </a:cubicBezTo>
                    <a:cubicBezTo>
                      <a:pt x="26400" y="10215"/>
                      <a:pt x="37205" y="13056"/>
                      <a:pt x="31216" y="15279"/>
                    </a:cubicBezTo>
                    <a:cubicBezTo>
                      <a:pt x="31216" y="15279"/>
                      <a:pt x="15656" y="18675"/>
                      <a:pt x="18620" y="11327"/>
                    </a:cubicBezTo>
                    <a:lnTo>
                      <a:pt x="19793" y="9042"/>
                    </a:lnTo>
                    <a:cubicBezTo>
                      <a:pt x="19793" y="9042"/>
                      <a:pt x="16212" y="2250"/>
                      <a:pt x="7197" y="7931"/>
                    </a:cubicBezTo>
                    <a:cubicBezTo>
                      <a:pt x="7197" y="7931"/>
                      <a:pt x="-583" y="10215"/>
                      <a:pt x="35" y="564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 561">
                <a:extLst>
                  <a:ext uri="{FF2B5EF4-FFF2-40B4-BE49-F238E27FC236}">
                    <a16:creationId xmlns:a16="http://schemas.microsoft.com/office/drawing/2014/main" id="{5F3B5D3F-F87A-657E-38BF-B7859F4942A7}"/>
                  </a:ext>
                </a:extLst>
              </p:cNvPr>
              <p:cNvSpPr/>
              <p:nvPr/>
            </p:nvSpPr>
            <p:spPr>
              <a:xfrm>
                <a:off x="4545001" y="1163535"/>
                <a:ext cx="6412" cy="5820"/>
              </a:xfrm>
              <a:custGeom>
                <a:avLst/>
                <a:gdLst>
                  <a:gd name="connsiteX0" fmla="*/ 355 w 6412"/>
                  <a:gd name="connsiteY0" fmla="*/ 5742 h 5820"/>
                  <a:gd name="connsiteX1" fmla="*/ 3751 w 6412"/>
                  <a:gd name="connsiteY1" fmla="*/ 0 h 5820"/>
                  <a:gd name="connsiteX2" fmla="*/ 355 w 6412"/>
                  <a:gd name="connsiteY2" fmla="*/ 5742 h 5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12" h="5820">
                    <a:moveTo>
                      <a:pt x="355" y="5742"/>
                    </a:moveTo>
                    <a:cubicBezTo>
                      <a:pt x="355" y="5742"/>
                      <a:pt x="-1621" y="803"/>
                      <a:pt x="3751" y="0"/>
                    </a:cubicBezTo>
                    <a:cubicBezTo>
                      <a:pt x="3751" y="0"/>
                      <a:pt x="11593" y="6607"/>
                      <a:pt x="355" y="574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996B1EE1-47DB-50C4-F82E-F3E2A97D1DC8}"/>
                  </a:ext>
                </a:extLst>
              </p:cNvPr>
              <p:cNvSpPr/>
              <p:nvPr/>
            </p:nvSpPr>
            <p:spPr>
              <a:xfrm>
                <a:off x="4568513" y="1408058"/>
                <a:ext cx="29545" cy="15947"/>
              </a:xfrm>
              <a:custGeom>
                <a:avLst/>
                <a:gdLst>
                  <a:gd name="connsiteX0" fmla="*/ 15372 w 29545"/>
                  <a:gd name="connsiteY0" fmla="*/ 5977 h 15947"/>
                  <a:gd name="connsiteX1" fmla="*/ 26919 w 29545"/>
                  <a:gd name="connsiteY1" fmla="*/ 49 h 15947"/>
                  <a:gd name="connsiteX2" fmla="*/ 24510 w 29545"/>
                  <a:gd name="connsiteY2" fmla="*/ 5977 h 15947"/>
                  <a:gd name="connsiteX3" fmla="*/ 18398 w 29545"/>
                  <a:gd name="connsiteY3" fmla="*/ 7273 h 15947"/>
                  <a:gd name="connsiteX4" fmla="*/ 17780 w 29545"/>
                  <a:gd name="connsiteY4" fmla="*/ 14497 h 15947"/>
                  <a:gd name="connsiteX5" fmla="*/ 4999 w 29545"/>
                  <a:gd name="connsiteY5" fmla="*/ 11842 h 15947"/>
                  <a:gd name="connsiteX6" fmla="*/ 3764 w 29545"/>
                  <a:gd name="connsiteY6" fmla="*/ 7211 h 15947"/>
                  <a:gd name="connsiteX7" fmla="*/ 11668 w 29545"/>
                  <a:gd name="connsiteY7" fmla="*/ 3260 h 15947"/>
                  <a:gd name="connsiteX8" fmla="*/ 15310 w 29545"/>
                  <a:gd name="connsiteY8" fmla="*/ 5915 h 1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545" h="15947">
                    <a:moveTo>
                      <a:pt x="15372" y="5977"/>
                    </a:moveTo>
                    <a:cubicBezTo>
                      <a:pt x="15372" y="5977"/>
                      <a:pt x="9260" y="-630"/>
                      <a:pt x="26919" y="49"/>
                    </a:cubicBezTo>
                    <a:cubicBezTo>
                      <a:pt x="26919" y="49"/>
                      <a:pt x="34204" y="2704"/>
                      <a:pt x="24510" y="5977"/>
                    </a:cubicBezTo>
                    <a:lnTo>
                      <a:pt x="18398" y="7273"/>
                    </a:lnTo>
                    <a:cubicBezTo>
                      <a:pt x="18398" y="7273"/>
                      <a:pt x="23276" y="12521"/>
                      <a:pt x="17780" y="14497"/>
                    </a:cubicBezTo>
                    <a:cubicBezTo>
                      <a:pt x="17780" y="14497"/>
                      <a:pt x="6851" y="19128"/>
                      <a:pt x="4999" y="11842"/>
                    </a:cubicBezTo>
                    <a:cubicBezTo>
                      <a:pt x="4999" y="11842"/>
                      <a:pt x="-5374" y="9866"/>
                      <a:pt x="3764" y="7211"/>
                    </a:cubicBezTo>
                    <a:cubicBezTo>
                      <a:pt x="3764" y="7211"/>
                      <a:pt x="3764" y="3939"/>
                      <a:pt x="11668" y="3260"/>
                    </a:cubicBezTo>
                    <a:lnTo>
                      <a:pt x="15310" y="591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0064AC42-ACD9-73AE-CEB6-5D4184D486D8}"/>
                  </a:ext>
                </a:extLst>
              </p:cNvPr>
              <p:cNvSpPr/>
              <p:nvPr/>
            </p:nvSpPr>
            <p:spPr>
              <a:xfrm>
                <a:off x="3261585" y="3651184"/>
                <a:ext cx="8233" cy="8958"/>
              </a:xfrm>
              <a:custGeom>
                <a:avLst/>
                <a:gdLst>
                  <a:gd name="connsiteX0" fmla="*/ 2936 w 8233"/>
                  <a:gd name="connsiteY0" fmla="*/ 6225 h 8958"/>
                  <a:gd name="connsiteX1" fmla="*/ 2936 w 8233"/>
                  <a:gd name="connsiteY1" fmla="*/ 297 h 8958"/>
                  <a:gd name="connsiteX2" fmla="*/ 7999 w 8233"/>
                  <a:gd name="connsiteY2" fmla="*/ 8201 h 8958"/>
                  <a:gd name="connsiteX3" fmla="*/ 2936 w 8233"/>
                  <a:gd name="connsiteY3" fmla="*/ 6225 h 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33" h="8958">
                    <a:moveTo>
                      <a:pt x="2936" y="6225"/>
                    </a:moveTo>
                    <a:cubicBezTo>
                      <a:pt x="2936" y="6225"/>
                      <a:pt x="-3670" y="2273"/>
                      <a:pt x="2936" y="297"/>
                    </a:cubicBezTo>
                    <a:cubicBezTo>
                      <a:pt x="2936" y="297"/>
                      <a:pt x="9543" y="-2358"/>
                      <a:pt x="7999" y="8201"/>
                    </a:cubicBezTo>
                    <a:cubicBezTo>
                      <a:pt x="7999" y="8201"/>
                      <a:pt x="2936" y="10856"/>
                      <a:pt x="2936" y="622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 564">
                <a:extLst>
                  <a:ext uri="{FF2B5EF4-FFF2-40B4-BE49-F238E27FC236}">
                    <a16:creationId xmlns:a16="http://schemas.microsoft.com/office/drawing/2014/main" id="{F6680D17-0848-8A40-00CA-A7EC2511881F}"/>
                  </a:ext>
                </a:extLst>
              </p:cNvPr>
              <p:cNvSpPr/>
              <p:nvPr/>
            </p:nvSpPr>
            <p:spPr>
              <a:xfrm>
                <a:off x="3272890" y="3661420"/>
                <a:ext cx="8641" cy="13082"/>
              </a:xfrm>
              <a:custGeom>
                <a:avLst/>
                <a:gdLst>
                  <a:gd name="connsiteX0" fmla="*/ 1078 w 8641"/>
                  <a:gd name="connsiteY0" fmla="*/ 1730 h 13082"/>
                  <a:gd name="connsiteX1" fmla="*/ 7932 w 8641"/>
                  <a:gd name="connsiteY1" fmla="*/ 11177 h 13082"/>
                  <a:gd name="connsiteX2" fmla="*/ 2190 w 8641"/>
                  <a:gd name="connsiteY2" fmla="*/ 12906 h 13082"/>
                  <a:gd name="connsiteX3" fmla="*/ 1016 w 8641"/>
                  <a:gd name="connsiteY3" fmla="*/ 1730 h 1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41" h="13082">
                    <a:moveTo>
                      <a:pt x="1078" y="1730"/>
                    </a:moveTo>
                    <a:cubicBezTo>
                      <a:pt x="1078" y="1730"/>
                      <a:pt x="11390" y="-5988"/>
                      <a:pt x="7932" y="11177"/>
                    </a:cubicBezTo>
                    <a:cubicBezTo>
                      <a:pt x="7932" y="11177"/>
                      <a:pt x="5647" y="13771"/>
                      <a:pt x="2190" y="12906"/>
                    </a:cubicBezTo>
                    <a:cubicBezTo>
                      <a:pt x="2190" y="12906"/>
                      <a:pt x="-1824" y="6917"/>
                      <a:pt x="1016" y="173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 565">
                <a:extLst>
                  <a:ext uri="{FF2B5EF4-FFF2-40B4-BE49-F238E27FC236}">
                    <a16:creationId xmlns:a16="http://schemas.microsoft.com/office/drawing/2014/main" id="{7052FAF2-6E0C-69F0-BB05-30F7EF38E7FA}"/>
                  </a:ext>
                </a:extLst>
              </p:cNvPr>
              <p:cNvSpPr/>
              <p:nvPr/>
            </p:nvSpPr>
            <p:spPr>
              <a:xfrm>
                <a:off x="3299357" y="3675793"/>
                <a:ext cx="3559" cy="6005"/>
              </a:xfrm>
              <a:custGeom>
                <a:avLst/>
                <a:gdLst>
                  <a:gd name="connsiteX0" fmla="*/ 854 w 3559"/>
                  <a:gd name="connsiteY0" fmla="*/ 2732 h 6005"/>
                  <a:gd name="connsiteX1" fmla="*/ 2397 w 3559"/>
                  <a:gd name="connsiteY1" fmla="*/ 78 h 6005"/>
                  <a:gd name="connsiteX2" fmla="*/ 2768 w 3559"/>
                  <a:gd name="connsiteY2" fmla="*/ 6005 h 6005"/>
                  <a:gd name="connsiteX3" fmla="*/ 854 w 3559"/>
                  <a:gd name="connsiteY3" fmla="*/ 2732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9" h="6005">
                    <a:moveTo>
                      <a:pt x="854" y="2732"/>
                    </a:moveTo>
                    <a:cubicBezTo>
                      <a:pt x="854" y="2732"/>
                      <a:pt x="-1863" y="-540"/>
                      <a:pt x="2397" y="78"/>
                    </a:cubicBezTo>
                    <a:cubicBezTo>
                      <a:pt x="2397" y="78"/>
                      <a:pt x="4743" y="2053"/>
                      <a:pt x="2768" y="6005"/>
                    </a:cubicBezTo>
                    <a:cubicBezTo>
                      <a:pt x="2768" y="6005"/>
                      <a:pt x="854" y="4029"/>
                      <a:pt x="854" y="27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 566">
                <a:extLst>
                  <a:ext uri="{FF2B5EF4-FFF2-40B4-BE49-F238E27FC236}">
                    <a16:creationId xmlns:a16="http://schemas.microsoft.com/office/drawing/2014/main" id="{0B097E26-2D71-11F1-6F42-94EE4EEF7F34}"/>
                  </a:ext>
                </a:extLst>
              </p:cNvPr>
              <p:cNvSpPr/>
              <p:nvPr/>
            </p:nvSpPr>
            <p:spPr>
              <a:xfrm>
                <a:off x="3233855" y="3642219"/>
                <a:ext cx="7499" cy="6606"/>
              </a:xfrm>
              <a:custGeom>
                <a:avLst/>
                <a:gdLst>
                  <a:gd name="connsiteX0" fmla="*/ 535 w 7499"/>
                  <a:gd name="connsiteY0" fmla="*/ 6607 h 6606"/>
                  <a:gd name="connsiteX1" fmla="*/ 5104 w 7499"/>
                  <a:gd name="connsiteY1" fmla="*/ 0 h 6606"/>
                  <a:gd name="connsiteX2" fmla="*/ 4548 w 7499"/>
                  <a:gd name="connsiteY2" fmla="*/ 6607 h 6606"/>
                  <a:gd name="connsiteX3" fmla="*/ 535 w 7499"/>
                  <a:gd name="connsiteY3" fmla="*/ 6607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99" h="6606">
                    <a:moveTo>
                      <a:pt x="535" y="6607"/>
                    </a:moveTo>
                    <a:cubicBezTo>
                      <a:pt x="535" y="6607"/>
                      <a:pt x="-2305" y="0"/>
                      <a:pt x="5104" y="0"/>
                    </a:cubicBezTo>
                    <a:cubicBezTo>
                      <a:pt x="5104" y="0"/>
                      <a:pt x="10846" y="5495"/>
                      <a:pt x="4548" y="6607"/>
                    </a:cubicBezTo>
                    <a:lnTo>
                      <a:pt x="535" y="6607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 567">
                <a:extLst>
                  <a:ext uri="{FF2B5EF4-FFF2-40B4-BE49-F238E27FC236}">
                    <a16:creationId xmlns:a16="http://schemas.microsoft.com/office/drawing/2014/main" id="{6364C451-4BF6-AB93-81C2-84745B8A60F2}"/>
                  </a:ext>
                </a:extLst>
              </p:cNvPr>
              <p:cNvSpPr/>
              <p:nvPr/>
            </p:nvSpPr>
            <p:spPr>
              <a:xfrm>
                <a:off x="3233826" y="3650198"/>
                <a:ext cx="27739" cy="31537"/>
              </a:xfrm>
              <a:custGeom>
                <a:avLst/>
                <a:gdLst>
                  <a:gd name="connsiteX0" fmla="*/ 5627 w 27739"/>
                  <a:gd name="connsiteY0" fmla="*/ 8384 h 31537"/>
                  <a:gd name="connsiteX1" fmla="*/ 626 w 27739"/>
                  <a:gd name="connsiteY1" fmla="*/ 10236 h 31537"/>
                  <a:gd name="connsiteX2" fmla="*/ 4207 w 27739"/>
                  <a:gd name="connsiteY2" fmla="*/ 4123 h 31537"/>
                  <a:gd name="connsiteX3" fmla="*/ 7788 w 27739"/>
                  <a:gd name="connsiteY3" fmla="*/ 4123 h 31537"/>
                  <a:gd name="connsiteX4" fmla="*/ 11369 w 27739"/>
                  <a:gd name="connsiteY4" fmla="*/ 1098 h 31537"/>
                  <a:gd name="connsiteX5" fmla="*/ 14951 w 27739"/>
                  <a:gd name="connsiteY5" fmla="*/ 1098 h 31537"/>
                  <a:gd name="connsiteX6" fmla="*/ 17791 w 27739"/>
                  <a:gd name="connsiteY6" fmla="*/ 5358 h 31537"/>
                  <a:gd name="connsiteX7" fmla="*/ 22113 w 27739"/>
                  <a:gd name="connsiteY7" fmla="*/ 13879 h 31537"/>
                  <a:gd name="connsiteX8" fmla="*/ 24953 w 27739"/>
                  <a:gd name="connsiteY8" fmla="*/ 16904 h 31537"/>
                  <a:gd name="connsiteX9" fmla="*/ 25694 w 27739"/>
                  <a:gd name="connsiteY9" fmla="*/ 23634 h 31537"/>
                  <a:gd name="connsiteX10" fmla="*/ 19952 w 27739"/>
                  <a:gd name="connsiteY10" fmla="*/ 27277 h 31537"/>
                  <a:gd name="connsiteX11" fmla="*/ 12049 w 27739"/>
                  <a:gd name="connsiteY11" fmla="*/ 31538 h 31537"/>
                  <a:gd name="connsiteX12" fmla="*/ 6306 w 27739"/>
                  <a:gd name="connsiteY12" fmla="*/ 29068 h 31537"/>
                  <a:gd name="connsiteX13" fmla="*/ 7047 w 27739"/>
                  <a:gd name="connsiteY13" fmla="*/ 22955 h 31537"/>
                  <a:gd name="connsiteX14" fmla="*/ 12790 w 27739"/>
                  <a:gd name="connsiteY14" fmla="*/ 16843 h 31537"/>
                  <a:gd name="connsiteX15" fmla="*/ 12049 w 27739"/>
                  <a:gd name="connsiteY15" fmla="*/ 8322 h 31537"/>
                  <a:gd name="connsiteX16" fmla="*/ 5627 w 27739"/>
                  <a:gd name="connsiteY16" fmla="*/ 8322 h 3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739" h="31537">
                    <a:moveTo>
                      <a:pt x="5627" y="8384"/>
                    </a:moveTo>
                    <a:cubicBezTo>
                      <a:pt x="5627" y="8384"/>
                      <a:pt x="2787" y="15114"/>
                      <a:pt x="626" y="10236"/>
                    </a:cubicBezTo>
                    <a:cubicBezTo>
                      <a:pt x="626" y="10236"/>
                      <a:pt x="-2215" y="3506"/>
                      <a:pt x="4207" y="4123"/>
                    </a:cubicBezTo>
                    <a:lnTo>
                      <a:pt x="7788" y="4123"/>
                    </a:lnTo>
                    <a:cubicBezTo>
                      <a:pt x="7788" y="4123"/>
                      <a:pt x="7788" y="1098"/>
                      <a:pt x="11369" y="1098"/>
                    </a:cubicBezTo>
                    <a:cubicBezTo>
                      <a:pt x="11369" y="1098"/>
                      <a:pt x="14210" y="-1372"/>
                      <a:pt x="14951" y="1098"/>
                    </a:cubicBezTo>
                    <a:cubicBezTo>
                      <a:pt x="14951" y="1098"/>
                      <a:pt x="18532" y="2950"/>
                      <a:pt x="17791" y="5358"/>
                    </a:cubicBezTo>
                    <a:cubicBezTo>
                      <a:pt x="17791" y="5358"/>
                      <a:pt x="21372" y="3506"/>
                      <a:pt x="22113" y="13879"/>
                    </a:cubicBezTo>
                    <a:cubicBezTo>
                      <a:pt x="22113" y="13879"/>
                      <a:pt x="24953" y="13879"/>
                      <a:pt x="24953" y="16904"/>
                    </a:cubicBezTo>
                    <a:cubicBezTo>
                      <a:pt x="24953" y="16904"/>
                      <a:pt x="30696" y="20547"/>
                      <a:pt x="25694" y="23634"/>
                    </a:cubicBezTo>
                    <a:cubicBezTo>
                      <a:pt x="25694" y="23634"/>
                      <a:pt x="24953" y="30982"/>
                      <a:pt x="19952" y="27277"/>
                    </a:cubicBezTo>
                    <a:cubicBezTo>
                      <a:pt x="19952" y="27277"/>
                      <a:pt x="17112" y="31538"/>
                      <a:pt x="12049" y="31538"/>
                    </a:cubicBezTo>
                    <a:cubicBezTo>
                      <a:pt x="12049" y="31538"/>
                      <a:pt x="6306" y="31538"/>
                      <a:pt x="6306" y="29068"/>
                    </a:cubicBezTo>
                    <a:cubicBezTo>
                      <a:pt x="6306" y="29068"/>
                      <a:pt x="2725" y="24808"/>
                      <a:pt x="7047" y="22955"/>
                    </a:cubicBezTo>
                    <a:cubicBezTo>
                      <a:pt x="7047" y="22955"/>
                      <a:pt x="7788" y="16843"/>
                      <a:pt x="12790" y="16843"/>
                    </a:cubicBezTo>
                    <a:cubicBezTo>
                      <a:pt x="12790" y="16843"/>
                      <a:pt x="17791" y="11347"/>
                      <a:pt x="12049" y="8322"/>
                    </a:cubicBezTo>
                    <a:lnTo>
                      <a:pt x="5627" y="8322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 568">
                <a:extLst>
                  <a:ext uri="{FF2B5EF4-FFF2-40B4-BE49-F238E27FC236}">
                    <a16:creationId xmlns:a16="http://schemas.microsoft.com/office/drawing/2014/main" id="{F67EB62E-2903-4D95-BD67-490449311304}"/>
                  </a:ext>
                </a:extLst>
              </p:cNvPr>
              <p:cNvSpPr/>
              <p:nvPr/>
            </p:nvSpPr>
            <p:spPr>
              <a:xfrm>
                <a:off x="1327912" y="4252059"/>
                <a:ext cx="10087" cy="14068"/>
              </a:xfrm>
              <a:custGeom>
                <a:avLst/>
                <a:gdLst>
                  <a:gd name="connsiteX0" fmla="*/ 848 w 10087"/>
                  <a:gd name="connsiteY0" fmla="*/ 3039 h 14068"/>
                  <a:gd name="connsiteX1" fmla="*/ 6714 w 10087"/>
                  <a:gd name="connsiteY1" fmla="*/ 2360 h 14068"/>
                  <a:gd name="connsiteX2" fmla="*/ 9616 w 10087"/>
                  <a:gd name="connsiteY2" fmla="*/ 12980 h 14068"/>
                  <a:gd name="connsiteX3" fmla="*/ 2268 w 10087"/>
                  <a:gd name="connsiteY3" fmla="*/ 10881 h 14068"/>
                  <a:gd name="connsiteX4" fmla="*/ 786 w 10087"/>
                  <a:gd name="connsiteY4" fmla="*/ 3101 h 1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87" h="14068">
                    <a:moveTo>
                      <a:pt x="848" y="3039"/>
                    </a:moveTo>
                    <a:cubicBezTo>
                      <a:pt x="848" y="3039"/>
                      <a:pt x="3318" y="-3321"/>
                      <a:pt x="6714" y="2360"/>
                    </a:cubicBezTo>
                    <a:cubicBezTo>
                      <a:pt x="6714" y="2360"/>
                      <a:pt x="11592" y="9399"/>
                      <a:pt x="9616" y="12980"/>
                    </a:cubicBezTo>
                    <a:cubicBezTo>
                      <a:pt x="9616" y="12980"/>
                      <a:pt x="6220" y="16499"/>
                      <a:pt x="2268" y="10881"/>
                    </a:cubicBezTo>
                    <a:cubicBezTo>
                      <a:pt x="2268" y="10881"/>
                      <a:pt x="-1622" y="5941"/>
                      <a:pt x="786" y="310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 569">
                <a:extLst>
                  <a:ext uri="{FF2B5EF4-FFF2-40B4-BE49-F238E27FC236}">
                    <a16:creationId xmlns:a16="http://schemas.microsoft.com/office/drawing/2014/main" id="{616A2BF8-6B0A-9B00-44A8-7C105095FBBA}"/>
                  </a:ext>
                </a:extLst>
              </p:cNvPr>
              <p:cNvSpPr/>
              <p:nvPr/>
            </p:nvSpPr>
            <p:spPr>
              <a:xfrm>
                <a:off x="324357" y="1167144"/>
                <a:ext cx="78449" cy="29469"/>
              </a:xfrm>
              <a:custGeom>
                <a:avLst/>
                <a:gdLst>
                  <a:gd name="connsiteX0" fmla="*/ 26489 w 78449"/>
                  <a:gd name="connsiteY0" fmla="*/ 2936 h 29469"/>
                  <a:gd name="connsiteX1" fmla="*/ 33157 w 78449"/>
                  <a:gd name="connsiteY1" fmla="*/ 2936 h 29469"/>
                  <a:gd name="connsiteX2" fmla="*/ 51866 w 78449"/>
                  <a:gd name="connsiteY2" fmla="*/ 4233 h 29469"/>
                  <a:gd name="connsiteX3" fmla="*/ 57917 w 78449"/>
                  <a:gd name="connsiteY3" fmla="*/ 6209 h 29469"/>
                  <a:gd name="connsiteX4" fmla="*/ 66376 w 78449"/>
                  <a:gd name="connsiteY4" fmla="*/ 10160 h 29469"/>
                  <a:gd name="connsiteX5" fmla="*/ 75452 w 78449"/>
                  <a:gd name="connsiteY5" fmla="*/ 17385 h 29469"/>
                  <a:gd name="connsiteX6" fmla="*/ 66993 w 78449"/>
                  <a:gd name="connsiteY6" fmla="*/ 20040 h 29469"/>
                  <a:gd name="connsiteX7" fmla="*/ 52483 w 78449"/>
                  <a:gd name="connsiteY7" fmla="*/ 22016 h 29469"/>
                  <a:gd name="connsiteX8" fmla="*/ 21117 w 78449"/>
                  <a:gd name="connsiteY8" fmla="*/ 24670 h 29469"/>
                  <a:gd name="connsiteX9" fmla="*/ 13275 w 78449"/>
                  <a:gd name="connsiteY9" fmla="*/ 23991 h 29469"/>
                  <a:gd name="connsiteX10" fmla="*/ 617 w 78449"/>
                  <a:gd name="connsiteY10" fmla="*/ 23312 h 29469"/>
                  <a:gd name="connsiteX11" fmla="*/ 0 w 78449"/>
                  <a:gd name="connsiteY11" fmla="*/ 23312 h 29469"/>
                  <a:gd name="connsiteX12" fmla="*/ 0 w 78449"/>
                  <a:gd name="connsiteY12" fmla="*/ 899 h 29469"/>
                  <a:gd name="connsiteX13" fmla="*/ 26550 w 78449"/>
                  <a:gd name="connsiteY13" fmla="*/ 2875 h 29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8449" h="29469">
                    <a:moveTo>
                      <a:pt x="26489" y="2936"/>
                    </a:moveTo>
                    <a:cubicBezTo>
                      <a:pt x="26489" y="2936"/>
                      <a:pt x="28279" y="-3670"/>
                      <a:pt x="33157" y="2936"/>
                    </a:cubicBezTo>
                    <a:cubicBezTo>
                      <a:pt x="33157" y="2936"/>
                      <a:pt x="48223" y="-1695"/>
                      <a:pt x="51866" y="4233"/>
                    </a:cubicBezTo>
                    <a:cubicBezTo>
                      <a:pt x="51866" y="4233"/>
                      <a:pt x="57917" y="3554"/>
                      <a:pt x="57917" y="6209"/>
                    </a:cubicBezTo>
                    <a:cubicBezTo>
                      <a:pt x="57917" y="6209"/>
                      <a:pt x="66993" y="6209"/>
                      <a:pt x="66376" y="10160"/>
                    </a:cubicBezTo>
                    <a:cubicBezTo>
                      <a:pt x="66376" y="10160"/>
                      <a:pt x="85702" y="9481"/>
                      <a:pt x="75452" y="17385"/>
                    </a:cubicBezTo>
                    <a:cubicBezTo>
                      <a:pt x="75452" y="17385"/>
                      <a:pt x="73044" y="20040"/>
                      <a:pt x="66993" y="20040"/>
                    </a:cubicBezTo>
                    <a:cubicBezTo>
                      <a:pt x="66993" y="20040"/>
                      <a:pt x="64585" y="22695"/>
                      <a:pt x="52483" y="22016"/>
                    </a:cubicBezTo>
                    <a:cubicBezTo>
                      <a:pt x="52483" y="22016"/>
                      <a:pt x="48284" y="25967"/>
                      <a:pt x="21117" y="24670"/>
                    </a:cubicBezTo>
                    <a:cubicBezTo>
                      <a:pt x="21117" y="24670"/>
                      <a:pt x="19882" y="35908"/>
                      <a:pt x="13275" y="23991"/>
                    </a:cubicBezTo>
                    <a:lnTo>
                      <a:pt x="617" y="23312"/>
                    </a:lnTo>
                    <a:lnTo>
                      <a:pt x="0" y="23312"/>
                    </a:lnTo>
                    <a:lnTo>
                      <a:pt x="0" y="899"/>
                    </a:lnTo>
                    <a:cubicBezTo>
                      <a:pt x="0" y="899"/>
                      <a:pt x="26550" y="-398"/>
                      <a:pt x="26550" y="287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 570">
                <a:extLst>
                  <a:ext uri="{FF2B5EF4-FFF2-40B4-BE49-F238E27FC236}">
                    <a16:creationId xmlns:a16="http://schemas.microsoft.com/office/drawing/2014/main" id="{B9E2E6C1-290E-67E7-D354-9BA2440C3B78}"/>
                  </a:ext>
                </a:extLst>
              </p:cNvPr>
              <p:cNvSpPr/>
              <p:nvPr/>
            </p:nvSpPr>
            <p:spPr>
              <a:xfrm>
                <a:off x="3230783" y="770427"/>
                <a:ext cx="1002108" cy="240824"/>
              </a:xfrm>
              <a:custGeom>
                <a:avLst/>
                <a:gdLst>
                  <a:gd name="connsiteX0" fmla="*/ 766403 w 1002108"/>
                  <a:gd name="connsiteY0" fmla="*/ 54315 h 240824"/>
                  <a:gd name="connsiteX1" fmla="*/ 756648 w 1002108"/>
                  <a:gd name="connsiteY1" fmla="*/ 54315 h 240824"/>
                  <a:gd name="connsiteX2" fmla="*/ 763933 w 1002108"/>
                  <a:gd name="connsiteY2" fmla="*/ 50054 h 240824"/>
                  <a:gd name="connsiteX3" fmla="*/ 766342 w 1002108"/>
                  <a:gd name="connsiteY3" fmla="*/ 54315 h 240824"/>
                  <a:gd name="connsiteX4" fmla="*/ 738988 w 1002108"/>
                  <a:gd name="connsiteY4" fmla="*/ 68331 h 240824"/>
                  <a:gd name="connsiteX5" fmla="*/ 731085 w 1002108"/>
                  <a:gd name="connsiteY5" fmla="*/ 69566 h 240824"/>
                  <a:gd name="connsiteX6" fmla="*/ 706140 w 1002108"/>
                  <a:gd name="connsiteY6" fmla="*/ 67713 h 240824"/>
                  <a:gd name="connsiteX7" fmla="*/ 731085 w 1002108"/>
                  <a:gd name="connsiteY7" fmla="*/ 65305 h 240824"/>
                  <a:gd name="connsiteX8" fmla="*/ 733493 w 1002108"/>
                  <a:gd name="connsiteY8" fmla="*/ 62280 h 240824"/>
                  <a:gd name="connsiteX9" fmla="*/ 762143 w 1002108"/>
                  <a:gd name="connsiteY9" fmla="*/ 64688 h 240824"/>
                  <a:gd name="connsiteX10" fmla="*/ 738988 w 1002108"/>
                  <a:gd name="connsiteY10" fmla="*/ 68331 h 240824"/>
                  <a:gd name="connsiteX11" fmla="*/ 683603 w 1002108"/>
                  <a:gd name="connsiteY11" fmla="*/ 45794 h 240824"/>
                  <a:gd name="connsiteX12" fmla="*/ 680578 w 1002108"/>
                  <a:gd name="connsiteY12" fmla="*/ 48820 h 240824"/>
                  <a:gd name="connsiteX13" fmla="*/ 640382 w 1002108"/>
                  <a:gd name="connsiteY13" fmla="*/ 51845 h 240824"/>
                  <a:gd name="connsiteX14" fmla="*/ 620315 w 1002108"/>
                  <a:gd name="connsiteY14" fmla="*/ 53080 h 240824"/>
                  <a:gd name="connsiteX15" fmla="*/ 629453 w 1002108"/>
                  <a:gd name="connsiteY15" fmla="*/ 47585 h 240824"/>
                  <a:gd name="connsiteX16" fmla="*/ 630071 w 1002108"/>
                  <a:gd name="connsiteY16" fmla="*/ 44559 h 240824"/>
                  <a:gd name="connsiteX17" fmla="*/ 670884 w 1002108"/>
                  <a:gd name="connsiteY17" fmla="*/ 42707 h 240824"/>
                  <a:gd name="connsiteX18" fmla="*/ 715958 w 1002108"/>
                  <a:gd name="connsiteY18" fmla="*/ 42707 h 240824"/>
                  <a:gd name="connsiteX19" fmla="*/ 683665 w 1002108"/>
                  <a:gd name="connsiteY19" fmla="*/ 45732 h 240824"/>
                  <a:gd name="connsiteX20" fmla="*/ 731085 w 1002108"/>
                  <a:gd name="connsiteY20" fmla="*/ 39064 h 240824"/>
                  <a:gd name="connsiteX21" fmla="*/ 749362 w 1002108"/>
                  <a:gd name="connsiteY21" fmla="*/ 43324 h 240824"/>
                  <a:gd name="connsiteX22" fmla="*/ 720712 w 1002108"/>
                  <a:gd name="connsiteY22" fmla="*/ 43942 h 240824"/>
                  <a:gd name="connsiteX23" fmla="*/ 731085 w 1002108"/>
                  <a:gd name="connsiteY23" fmla="*/ 39064 h 240824"/>
                  <a:gd name="connsiteX24" fmla="*/ 747509 w 1002108"/>
                  <a:gd name="connsiteY24" fmla="*/ 52462 h 240824"/>
                  <a:gd name="connsiteX25" fmla="*/ 742631 w 1002108"/>
                  <a:gd name="connsiteY25" fmla="*/ 52462 h 240824"/>
                  <a:gd name="connsiteX26" fmla="*/ 749300 w 1002108"/>
                  <a:gd name="connsiteY26" fmla="*/ 48202 h 240824"/>
                  <a:gd name="connsiteX27" fmla="*/ 747448 w 1002108"/>
                  <a:gd name="connsiteY27" fmla="*/ 52462 h 240824"/>
                  <a:gd name="connsiteX28" fmla="*/ 584318 w 1002108"/>
                  <a:gd name="connsiteY28" fmla="*/ 115257 h 240824"/>
                  <a:gd name="connsiteX29" fmla="*/ 553260 w 1002108"/>
                  <a:gd name="connsiteY29" fmla="*/ 112787 h 240824"/>
                  <a:gd name="connsiteX30" fmla="*/ 578205 w 1002108"/>
                  <a:gd name="connsiteY30" fmla="*/ 110379 h 240824"/>
                  <a:gd name="connsiteX31" fmla="*/ 584318 w 1002108"/>
                  <a:gd name="connsiteY31" fmla="*/ 115257 h 240824"/>
                  <a:gd name="connsiteX32" fmla="*/ 484476 w 1002108"/>
                  <a:gd name="connsiteY32" fmla="*/ 61601 h 240824"/>
                  <a:gd name="connsiteX33" fmla="*/ 477191 w 1002108"/>
                  <a:gd name="connsiteY33" fmla="*/ 60366 h 240824"/>
                  <a:gd name="connsiteX34" fmla="*/ 485711 w 1002108"/>
                  <a:gd name="connsiteY34" fmla="*/ 54871 h 240824"/>
                  <a:gd name="connsiteX35" fmla="*/ 484476 w 1002108"/>
                  <a:gd name="connsiteY35" fmla="*/ 61601 h 240824"/>
                  <a:gd name="connsiteX36" fmla="*/ 329806 w 1002108"/>
                  <a:gd name="connsiteY36" fmla="*/ 143907 h 240824"/>
                  <a:gd name="connsiteX37" fmla="*/ 329188 w 1002108"/>
                  <a:gd name="connsiteY37" fmla="*/ 147549 h 240824"/>
                  <a:gd name="connsiteX38" fmla="*/ 311529 w 1002108"/>
                  <a:gd name="connsiteY38" fmla="*/ 145141 h 240824"/>
                  <a:gd name="connsiteX39" fmla="*/ 317642 w 1002108"/>
                  <a:gd name="connsiteY39" fmla="*/ 142672 h 240824"/>
                  <a:gd name="connsiteX40" fmla="*/ 333448 w 1002108"/>
                  <a:gd name="connsiteY40" fmla="*/ 139646 h 240824"/>
                  <a:gd name="connsiteX41" fmla="*/ 329806 w 1002108"/>
                  <a:gd name="connsiteY41" fmla="*/ 143907 h 240824"/>
                  <a:gd name="connsiteX42" fmla="*/ 305478 w 1002108"/>
                  <a:gd name="connsiteY42" fmla="*/ 223743 h 240824"/>
                  <a:gd name="connsiteX43" fmla="*/ 295105 w 1002108"/>
                  <a:gd name="connsiteY43" fmla="*/ 221890 h 240824"/>
                  <a:gd name="connsiteX44" fmla="*/ 303626 w 1002108"/>
                  <a:gd name="connsiteY44" fmla="*/ 219482 h 240824"/>
                  <a:gd name="connsiteX45" fmla="*/ 305478 w 1002108"/>
                  <a:gd name="connsiteY45" fmla="*/ 223743 h 240824"/>
                  <a:gd name="connsiteX46" fmla="*/ 244598 w 1002108"/>
                  <a:gd name="connsiteY46" fmla="*/ 173791 h 240824"/>
                  <a:gd name="connsiteX47" fmla="*/ 238485 w 1002108"/>
                  <a:gd name="connsiteY47" fmla="*/ 183547 h 240824"/>
                  <a:gd name="connsiteX48" fmla="*/ 237250 w 1002108"/>
                  <a:gd name="connsiteY48" fmla="*/ 187807 h 240824"/>
                  <a:gd name="connsiteX49" fmla="*/ 229347 w 1002108"/>
                  <a:gd name="connsiteY49" fmla="*/ 187190 h 240824"/>
                  <a:gd name="connsiteX50" fmla="*/ 231199 w 1002108"/>
                  <a:gd name="connsiteY50" fmla="*/ 182312 h 240824"/>
                  <a:gd name="connsiteX51" fmla="*/ 233607 w 1002108"/>
                  <a:gd name="connsiteY51" fmla="*/ 176817 h 240824"/>
                  <a:gd name="connsiteX52" fmla="*/ 240893 w 1002108"/>
                  <a:gd name="connsiteY52" fmla="*/ 170086 h 240824"/>
                  <a:gd name="connsiteX53" fmla="*/ 254292 w 1002108"/>
                  <a:gd name="connsiteY53" fmla="*/ 169469 h 240824"/>
                  <a:gd name="connsiteX54" fmla="*/ 244536 w 1002108"/>
                  <a:gd name="connsiteY54" fmla="*/ 173729 h 240824"/>
                  <a:gd name="connsiteX55" fmla="*/ 207427 w 1002108"/>
                  <a:gd name="connsiteY55" fmla="*/ 112231 h 240824"/>
                  <a:gd name="connsiteX56" fmla="*/ 202550 w 1002108"/>
                  <a:gd name="connsiteY56" fmla="*/ 112231 h 240824"/>
                  <a:gd name="connsiteX57" fmla="*/ 211070 w 1002108"/>
                  <a:gd name="connsiteY57" fmla="*/ 107971 h 240824"/>
                  <a:gd name="connsiteX58" fmla="*/ 207427 w 1002108"/>
                  <a:gd name="connsiteY58" fmla="*/ 112231 h 240824"/>
                  <a:gd name="connsiteX59" fmla="*/ 422361 w 1002108"/>
                  <a:gd name="connsiteY59" fmla="*/ 18997 h 240824"/>
                  <a:gd name="connsiteX60" fmla="*/ 414458 w 1002108"/>
                  <a:gd name="connsiteY60" fmla="*/ 18379 h 240824"/>
                  <a:gd name="connsiteX61" fmla="*/ 424831 w 1002108"/>
                  <a:gd name="connsiteY61" fmla="*/ 12884 h 240824"/>
                  <a:gd name="connsiteX62" fmla="*/ 422423 w 1002108"/>
                  <a:gd name="connsiteY62" fmla="*/ 18997 h 240824"/>
                  <a:gd name="connsiteX63" fmla="*/ 312147 w 1002108"/>
                  <a:gd name="connsiteY63" fmla="*/ 83582 h 240824"/>
                  <a:gd name="connsiteX64" fmla="*/ 298131 w 1002108"/>
                  <a:gd name="connsiteY64" fmla="*/ 81730 h 240824"/>
                  <a:gd name="connsiteX65" fmla="*/ 313937 w 1002108"/>
                  <a:gd name="connsiteY65" fmla="*/ 79322 h 240824"/>
                  <a:gd name="connsiteX66" fmla="*/ 312085 w 1002108"/>
                  <a:gd name="connsiteY66" fmla="*/ 83582 h 240824"/>
                  <a:gd name="connsiteX67" fmla="*/ 287819 w 1002108"/>
                  <a:gd name="connsiteY67" fmla="*/ 69566 h 240824"/>
                  <a:gd name="connsiteX68" fmla="*/ 292697 w 1002108"/>
                  <a:gd name="connsiteY68" fmla="*/ 64071 h 240824"/>
                  <a:gd name="connsiteX69" fmla="*/ 307948 w 1002108"/>
                  <a:gd name="connsiteY69" fmla="*/ 70183 h 240824"/>
                  <a:gd name="connsiteX70" fmla="*/ 287881 w 1002108"/>
                  <a:gd name="connsiteY70" fmla="*/ 69566 h 240824"/>
                  <a:gd name="connsiteX71" fmla="*/ 230582 w 1002108"/>
                  <a:gd name="connsiteY71" fmla="*/ 73826 h 240824"/>
                  <a:gd name="connsiteX72" fmla="*/ 235459 w 1002108"/>
                  <a:gd name="connsiteY72" fmla="*/ 67713 h 240824"/>
                  <a:gd name="connsiteX73" fmla="*/ 268925 w 1002108"/>
                  <a:gd name="connsiteY73" fmla="*/ 70739 h 240824"/>
                  <a:gd name="connsiteX74" fmla="*/ 230582 w 1002108"/>
                  <a:gd name="connsiteY74" fmla="*/ 73764 h 240824"/>
                  <a:gd name="connsiteX75" fmla="*/ 139817 w 1002108"/>
                  <a:gd name="connsiteY75" fmla="*/ 57958 h 240824"/>
                  <a:gd name="connsiteX76" fmla="*/ 150190 w 1002108"/>
                  <a:gd name="connsiteY76" fmla="*/ 53080 h 240824"/>
                  <a:gd name="connsiteX77" fmla="*/ 139817 w 1002108"/>
                  <a:gd name="connsiteY77" fmla="*/ 57958 h 240824"/>
                  <a:gd name="connsiteX78" fmla="*/ 89865 w 1002108"/>
                  <a:gd name="connsiteY78" fmla="*/ 76234 h 240824"/>
                  <a:gd name="connsiteX79" fmla="*/ 78875 w 1002108"/>
                  <a:gd name="connsiteY79" fmla="*/ 70122 h 240824"/>
                  <a:gd name="connsiteX80" fmla="*/ 109932 w 1002108"/>
                  <a:gd name="connsiteY80" fmla="*/ 74382 h 240824"/>
                  <a:gd name="connsiteX81" fmla="*/ 89865 w 1002108"/>
                  <a:gd name="connsiteY81" fmla="*/ 76234 h 240824"/>
                  <a:gd name="connsiteX82" fmla="*/ 60660 w 1002108"/>
                  <a:gd name="connsiteY82" fmla="*/ 67713 h 240824"/>
                  <a:gd name="connsiteX83" fmla="*/ 60660 w 1002108"/>
                  <a:gd name="connsiteY83" fmla="*/ 56105 h 240824"/>
                  <a:gd name="connsiteX84" fmla="*/ 77084 w 1002108"/>
                  <a:gd name="connsiteY84" fmla="*/ 53080 h 240824"/>
                  <a:gd name="connsiteX85" fmla="*/ 96595 w 1002108"/>
                  <a:gd name="connsiteY85" fmla="*/ 57340 h 240824"/>
                  <a:gd name="connsiteX86" fmla="*/ 82579 w 1002108"/>
                  <a:gd name="connsiteY86" fmla="*/ 60366 h 240824"/>
                  <a:gd name="connsiteX87" fmla="*/ 89865 w 1002108"/>
                  <a:gd name="connsiteY87" fmla="*/ 67652 h 240824"/>
                  <a:gd name="connsiteX88" fmla="*/ 60660 w 1002108"/>
                  <a:gd name="connsiteY88" fmla="*/ 67652 h 240824"/>
                  <a:gd name="connsiteX89" fmla="*/ 340179 w 1002108"/>
                  <a:gd name="connsiteY89" fmla="*/ 23195 h 240824"/>
                  <a:gd name="connsiteX90" fmla="*/ 320112 w 1002108"/>
                  <a:gd name="connsiteY90" fmla="*/ 20787 h 240824"/>
                  <a:gd name="connsiteX91" fmla="*/ 334128 w 1002108"/>
                  <a:gd name="connsiteY91" fmla="*/ 18935 h 240824"/>
                  <a:gd name="connsiteX92" fmla="*/ 340241 w 1002108"/>
                  <a:gd name="connsiteY92" fmla="*/ 23195 h 240824"/>
                  <a:gd name="connsiteX93" fmla="*/ 999675 w 1002108"/>
                  <a:gd name="connsiteY93" fmla="*/ 24430 h 240824"/>
                  <a:gd name="connsiteX94" fmla="*/ 968000 w 1002108"/>
                  <a:gd name="connsiteY94" fmla="*/ 21405 h 240824"/>
                  <a:gd name="connsiteX95" fmla="*/ 949106 w 1002108"/>
                  <a:gd name="connsiteY95" fmla="*/ 20787 h 240824"/>
                  <a:gd name="connsiteX96" fmla="*/ 940585 w 1002108"/>
                  <a:gd name="connsiteY96" fmla="*/ 23813 h 240824"/>
                  <a:gd name="connsiteX97" fmla="*/ 924779 w 1002108"/>
                  <a:gd name="connsiteY97" fmla="*/ 15292 h 240824"/>
                  <a:gd name="connsiteX98" fmla="*/ 904712 w 1002108"/>
                  <a:gd name="connsiteY98" fmla="*/ 11032 h 240824"/>
                  <a:gd name="connsiteX99" fmla="*/ 884027 w 1002108"/>
                  <a:gd name="connsiteY99" fmla="*/ 9797 h 240824"/>
                  <a:gd name="connsiteX100" fmla="*/ 865751 w 1002108"/>
                  <a:gd name="connsiteY100" fmla="*/ 9797 h 240824"/>
                  <a:gd name="connsiteX101" fmla="*/ 829198 w 1002108"/>
                  <a:gd name="connsiteY101" fmla="*/ 12822 h 240824"/>
                  <a:gd name="connsiteX102" fmla="*/ 799992 w 1002108"/>
                  <a:gd name="connsiteY102" fmla="*/ 19552 h 240824"/>
                  <a:gd name="connsiteX103" fmla="*/ 761031 w 1002108"/>
                  <a:gd name="connsiteY103" fmla="*/ 19552 h 240824"/>
                  <a:gd name="connsiteX104" fmla="*/ 788446 w 1002108"/>
                  <a:gd name="connsiteY104" fmla="*/ 11032 h 240824"/>
                  <a:gd name="connsiteX105" fmla="*/ 830432 w 1002108"/>
                  <a:gd name="connsiteY105" fmla="*/ 4302 h 240824"/>
                  <a:gd name="connsiteX106" fmla="*/ 743372 w 1002108"/>
                  <a:gd name="connsiteY106" fmla="*/ 5536 h 240824"/>
                  <a:gd name="connsiteX107" fmla="*/ 731826 w 1002108"/>
                  <a:gd name="connsiteY107" fmla="*/ 4302 h 240824"/>
                  <a:gd name="connsiteX108" fmla="*/ 723923 w 1002108"/>
                  <a:gd name="connsiteY108" fmla="*/ 7327 h 240824"/>
                  <a:gd name="connsiteX109" fmla="*/ 680701 w 1002108"/>
                  <a:gd name="connsiteY109" fmla="*/ 7327 h 240824"/>
                  <a:gd name="connsiteX110" fmla="*/ 661190 w 1002108"/>
                  <a:gd name="connsiteY110" fmla="*/ 7327 h 240824"/>
                  <a:gd name="connsiteX111" fmla="*/ 633775 w 1002108"/>
                  <a:gd name="connsiteY111" fmla="*/ 3067 h 240824"/>
                  <a:gd name="connsiteX112" fmla="*/ 606978 w 1002108"/>
                  <a:gd name="connsiteY112" fmla="*/ 4302 h 240824"/>
                  <a:gd name="connsiteX113" fmla="*/ 624020 w 1002108"/>
                  <a:gd name="connsiteY113" fmla="*/ 9797 h 240824"/>
                  <a:gd name="connsiteX114" fmla="*/ 611238 w 1002108"/>
                  <a:gd name="connsiteY114" fmla="*/ 17083 h 240824"/>
                  <a:gd name="connsiteX115" fmla="*/ 591727 w 1002108"/>
                  <a:gd name="connsiteY115" fmla="*/ 12822 h 240824"/>
                  <a:gd name="connsiteX116" fmla="*/ 563695 w 1002108"/>
                  <a:gd name="connsiteY116" fmla="*/ 1832 h 240824"/>
                  <a:gd name="connsiteX117" fmla="*/ 479660 w 1002108"/>
                  <a:gd name="connsiteY117" fmla="*/ 1832 h 240824"/>
                  <a:gd name="connsiteX118" fmla="*/ 486329 w 1002108"/>
                  <a:gd name="connsiteY118" fmla="*/ 7327 h 240824"/>
                  <a:gd name="connsiteX119" fmla="*/ 514361 w 1002108"/>
                  <a:gd name="connsiteY119" fmla="*/ 20726 h 240824"/>
                  <a:gd name="connsiteX120" fmla="*/ 457741 w 1002108"/>
                  <a:gd name="connsiteY120" fmla="*/ 7327 h 240824"/>
                  <a:gd name="connsiteX121" fmla="*/ 415754 w 1002108"/>
                  <a:gd name="connsiteY121" fmla="*/ 8562 h 240824"/>
                  <a:gd name="connsiteX122" fmla="*/ 379202 w 1002108"/>
                  <a:gd name="connsiteY122" fmla="*/ 7327 h 240824"/>
                  <a:gd name="connsiteX123" fmla="*/ 390748 w 1002108"/>
                  <a:gd name="connsiteY123" fmla="*/ 10970 h 240824"/>
                  <a:gd name="connsiteX124" fmla="*/ 379202 w 1002108"/>
                  <a:gd name="connsiteY124" fmla="*/ 15230 h 240824"/>
                  <a:gd name="connsiteX125" fmla="*/ 340858 w 1002108"/>
                  <a:gd name="connsiteY125" fmla="*/ 10970 h 240824"/>
                  <a:gd name="connsiteX126" fmla="*/ 362160 w 1002108"/>
                  <a:gd name="connsiteY126" fmla="*/ 17083 h 240824"/>
                  <a:gd name="connsiteX127" fmla="*/ 339623 w 1002108"/>
                  <a:gd name="connsiteY127" fmla="*/ 17083 h 240824"/>
                  <a:gd name="connsiteX128" fmla="*/ 301280 w 1002108"/>
                  <a:gd name="connsiteY128" fmla="*/ 20726 h 240824"/>
                  <a:gd name="connsiteX129" fmla="*/ 321347 w 1002108"/>
                  <a:gd name="connsiteY129" fmla="*/ 28012 h 240824"/>
                  <a:gd name="connsiteX130" fmla="*/ 411494 w 1002108"/>
                  <a:gd name="connsiteY130" fmla="*/ 45671 h 240824"/>
                  <a:gd name="connsiteX131" fmla="*/ 321347 w 1002108"/>
                  <a:gd name="connsiteY131" fmla="*/ 33507 h 240824"/>
                  <a:gd name="connsiteX132" fmla="*/ 290907 w 1002108"/>
                  <a:gd name="connsiteY132" fmla="*/ 28012 h 240824"/>
                  <a:gd name="connsiteX133" fmla="*/ 314678 w 1002108"/>
                  <a:gd name="connsiteY133" fmla="*/ 35915 h 240824"/>
                  <a:gd name="connsiteX134" fmla="*/ 284855 w 1002108"/>
                  <a:gd name="connsiteY134" fmla="*/ 37150 h 240824"/>
                  <a:gd name="connsiteX135" fmla="*/ 223975 w 1002108"/>
                  <a:gd name="connsiteY135" fmla="*/ 26159 h 240824"/>
                  <a:gd name="connsiteX136" fmla="*/ 202056 w 1002108"/>
                  <a:gd name="connsiteY136" fmla="*/ 30420 h 240824"/>
                  <a:gd name="connsiteX137" fmla="*/ 163712 w 1002108"/>
                  <a:gd name="connsiteY137" fmla="*/ 34680 h 240824"/>
                  <a:gd name="connsiteX138" fmla="*/ 187484 w 1002108"/>
                  <a:gd name="connsiteY138" fmla="*/ 37088 h 240824"/>
                  <a:gd name="connsiteX139" fmla="*/ 227062 w 1002108"/>
                  <a:gd name="connsiteY139" fmla="*/ 45609 h 240824"/>
                  <a:gd name="connsiteX140" fmla="*/ 192979 w 1002108"/>
                  <a:gd name="connsiteY140" fmla="*/ 41348 h 240824"/>
                  <a:gd name="connsiteX141" fmla="*/ 162539 w 1002108"/>
                  <a:gd name="connsiteY141" fmla="*/ 45609 h 240824"/>
                  <a:gd name="connsiteX142" fmla="*/ 89495 w 1002108"/>
                  <a:gd name="connsiteY142" fmla="*/ 38879 h 240824"/>
                  <a:gd name="connsiteX143" fmla="*/ 81591 w 1002108"/>
                  <a:gd name="connsiteY143" fmla="*/ 44374 h 240824"/>
                  <a:gd name="connsiteX144" fmla="*/ 72453 w 1002108"/>
                  <a:gd name="connsiteY144" fmla="*/ 45609 h 240824"/>
                  <a:gd name="connsiteX145" fmla="*/ 51769 w 1002108"/>
                  <a:gd name="connsiteY145" fmla="*/ 41348 h 240824"/>
                  <a:gd name="connsiteX146" fmla="*/ 26206 w 1002108"/>
                  <a:gd name="connsiteY146" fmla="*/ 44374 h 240824"/>
                  <a:gd name="connsiteX147" fmla="*/ 7930 w 1002108"/>
                  <a:gd name="connsiteY147" fmla="*/ 46782 h 240824"/>
                  <a:gd name="connsiteX148" fmla="*/ 11573 w 1002108"/>
                  <a:gd name="connsiteY148" fmla="*/ 53512 h 240824"/>
                  <a:gd name="connsiteX149" fmla="*/ 21946 w 1002108"/>
                  <a:gd name="connsiteY149" fmla="*/ 52277 h 240824"/>
                  <a:gd name="connsiteX150" fmla="*/ 39605 w 1002108"/>
                  <a:gd name="connsiteY150" fmla="*/ 49252 h 240824"/>
                  <a:gd name="connsiteX151" fmla="*/ 59116 w 1002108"/>
                  <a:gd name="connsiteY151" fmla="*/ 54130 h 240824"/>
                  <a:gd name="connsiteX152" fmla="*/ 40222 w 1002108"/>
                  <a:gd name="connsiteY152" fmla="*/ 55982 h 240824"/>
                  <a:gd name="connsiteX153" fmla="*/ 52386 w 1002108"/>
                  <a:gd name="connsiteY153" fmla="*/ 57834 h 240824"/>
                  <a:gd name="connsiteX154" fmla="*/ 56029 w 1002108"/>
                  <a:gd name="connsiteY154" fmla="*/ 65120 h 240824"/>
                  <a:gd name="connsiteX155" fmla="*/ 52386 w 1002108"/>
                  <a:gd name="connsiteY155" fmla="*/ 69998 h 240824"/>
                  <a:gd name="connsiteX156" fmla="*/ 76714 w 1002108"/>
                  <a:gd name="connsiteY156" fmla="*/ 73641 h 240824"/>
                  <a:gd name="connsiteX157" fmla="*/ 106536 w 1002108"/>
                  <a:gd name="connsiteY157" fmla="*/ 81544 h 240824"/>
                  <a:gd name="connsiteX158" fmla="*/ 127838 w 1002108"/>
                  <a:gd name="connsiteY158" fmla="*/ 84570 h 240824"/>
                  <a:gd name="connsiteX159" fmla="*/ 149140 w 1002108"/>
                  <a:gd name="connsiteY159" fmla="*/ 84570 h 240824"/>
                  <a:gd name="connsiteX160" fmla="*/ 166182 w 1002108"/>
                  <a:gd name="connsiteY160" fmla="*/ 77284 h 240824"/>
                  <a:gd name="connsiteX161" fmla="*/ 175320 w 1002108"/>
                  <a:gd name="connsiteY161" fmla="*/ 74876 h 240824"/>
                  <a:gd name="connsiteX162" fmla="*/ 160069 w 1002108"/>
                  <a:gd name="connsiteY162" fmla="*/ 73024 h 240824"/>
                  <a:gd name="connsiteX163" fmla="*/ 126603 w 1002108"/>
                  <a:gd name="connsiteY163" fmla="*/ 76049 h 240824"/>
                  <a:gd name="connsiteX164" fmla="*/ 145497 w 1002108"/>
                  <a:gd name="connsiteY164" fmla="*/ 69936 h 240824"/>
                  <a:gd name="connsiteX165" fmla="*/ 178963 w 1002108"/>
                  <a:gd name="connsiteY165" fmla="*/ 66293 h 240824"/>
                  <a:gd name="connsiteX166" fmla="*/ 195387 w 1002108"/>
                  <a:gd name="connsiteY166" fmla="*/ 61415 h 240824"/>
                  <a:gd name="connsiteX167" fmla="*/ 222184 w 1002108"/>
                  <a:gd name="connsiteY167" fmla="*/ 66911 h 240824"/>
                  <a:gd name="connsiteX168" fmla="*/ 201500 w 1002108"/>
                  <a:gd name="connsiteY168" fmla="*/ 69319 h 240824"/>
                  <a:gd name="connsiteX169" fmla="*/ 213046 w 1002108"/>
                  <a:gd name="connsiteY169" fmla="*/ 70554 h 240824"/>
                  <a:gd name="connsiteX170" fmla="*/ 194770 w 1002108"/>
                  <a:gd name="connsiteY170" fmla="*/ 75432 h 240824"/>
                  <a:gd name="connsiteX171" fmla="*/ 174703 w 1002108"/>
                  <a:gd name="connsiteY171" fmla="*/ 80927 h 240824"/>
                  <a:gd name="connsiteX172" fmla="*/ 185693 w 1002108"/>
                  <a:gd name="connsiteY172" fmla="*/ 89448 h 240824"/>
                  <a:gd name="connsiteX173" fmla="*/ 188719 w 1002108"/>
                  <a:gd name="connsiteY173" fmla="*/ 88213 h 240824"/>
                  <a:gd name="connsiteX174" fmla="*/ 201500 w 1002108"/>
                  <a:gd name="connsiteY174" fmla="*/ 88830 h 240824"/>
                  <a:gd name="connsiteX175" fmla="*/ 258120 w 1002108"/>
                  <a:gd name="connsiteY175" fmla="*/ 90683 h 240824"/>
                  <a:gd name="connsiteX176" fmla="*/ 274544 w 1002108"/>
                  <a:gd name="connsiteY176" fmla="*/ 80309 h 240824"/>
                  <a:gd name="connsiteX177" fmla="*/ 287325 w 1002108"/>
                  <a:gd name="connsiteY177" fmla="*/ 81544 h 240824"/>
                  <a:gd name="connsiteX178" fmla="*/ 287943 w 1002108"/>
                  <a:gd name="connsiteY178" fmla="*/ 86422 h 240824"/>
                  <a:gd name="connsiteX179" fmla="*/ 317765 w 1002108"/>
                  <a:gd name="connsiteY179" fmla="*/ 88830 h 240824"/>
                  <a:gd name="connsiteX180" fmla="*/ 355491 w 1002108"/>
                  <a:gd name="connsiteY180" fmla="*/ 82717 h 240824"/>
                  <a:gd name="connsiteX181" fmla="*/ 379263 w 1002108"/>
                  <a:gd name="connsiteY181" fmla="*/ 78457 h 240824"/>
                  <a:gd name="connsiteX182" fmla="*/ 402418 w 1002108"/>
                  <a:gd name="connsiteY182" fmla="*/ 72344 h 240824"/>
                  <a:gd name="connsiteX183" fmla="*/ 410938 w 1002108"/>
                  <a:gd name="connsiteY183" fmla="*/ 68701 h 240824"/>
                  <a:gd name="connsiteX184" fmla="*/ 454160 w 1002108"/>
                  <a:gd name="connsiteY184" fmla="*/ 57711 h 240824"/>
                  <a:gd name="connsiteX185" fmla="*/ 473671 w 1002108"/>
                  <a:gd name="connsiteY185" fmla="*/ 64441 h 240824"/>
                  <a:gd name="connsiteX186" fmla="*/ 424337 w 1002108"/>
                  <a:gd name="connsiteY186" fmla="*/ 75432 h 240824"/>
                  <a:gd name="connsiteX187" fmla="*/ 473054 w 1002108"/>
                  <a:gd name="connsiteY187" fmla="*/ 76666 h 240824"/>
                  <a:gd name="connsiteX188" fmla="*/ 427980 w 1002108"/>
                  <a:gd name="connsiteY188" fmla="*/ 81544 h 240824"/>
                  <a:gd name="connsiteX189" fmla="*/ 403652 w 1002108"/>
                  <a:gd name="connsiteY189" fmla="*/ 85187 h 240824"/>
                  <a:gd name="connsiteX190" fmla="*/ 450517 w 1002108"/>
                  <a:gd name="connsiteY190" fmla="*/ 85805 h 240824"/>
                  <a:gd name="connsiteX191" fmla="*/ 385376 w 1002108"/>
                  <a:gd name="connsiteY191" fmla="*/ 88213 h 240824"/>
                  <a:gd name="connsiteX192" fmla="*/ 375003 w 1002108"/>
                  <a:gd name="connsiteY192" fmla="*/ 91238 h 240824"/>
                  <a:gd name="connsiteX193" fmla="*/ 338450 w 1002108"/>
                  <a:gd name="connsiteY193" fmla="*/ 94264 h 240824"/>
                  <a:gd name="connsiteX194" fmla="*/ 290351 w 1002108"/>
                  <a:gd name="connsiteY194" fmla="*/ 98524 h 240824"/>
                  <a:gd name="connsiteX195" fmla="*/ 337832 w 1002108"/>
                  <a:gd name="connsiteY195" fmla="*/ 109515 h 240824"/>
                  <a:gd name="connsiteX196" fmla="*/ 356726 w 1002108"/>
                  <a:gd name="connsiteY196" fmla="*/ 116245 h 240824"/>
                  <a:gd name="connsiteX197" fmla="*/ 367717 w 1002108"/>
                  <a:gd name="connsiteY197" fmla="*/ 115627 h 240824"/>
                  <a:gd name="connsiteX198" fmla="*/ 392662 w 1002108"/>
                  <a:gd name="connsiteY198" fmla="*/ 115627 h 240824"/>
                  <a:gd name="connsiteX199" fmla="*/ 367717 w 1002108"/>
                  <a:gd name="connsiteY199" fmla="*/ 121123 h 240824"/>
                  <a:gd name="connsiteX200" fmla="*/ 356726 w 1002108"/>
                  <a:gd name="connsiteY200" fmla="*/ 122975 h 240824"/>
                  <a:gd name="connsiteX201" fmla="*/ 326903 w 1002108"/>
                  <a:gd name="connsiteY201" fmla="*/ 121740 h 240824"/>
                  <a:gd name="connsiteX202" fmla="*/ 257502 w 1002108"/>
                  <a:gd name="connsiteY202" fmla="*/ 99203 h 240824"/>
                  <a:gd name="connsiteX203" fmla="*/ 175876 w 1002108"/>
                  <a:gd name="connsiteY203" fmla="*/ 96178 h 240824"/>
                  <a:gd name="connsiteX204" fmla="*/ 175876 w 1002108"/>
                  <a:gd name="connsiteY204" fmla="*/ 107786 h 240824"/>
                  <a:gd name="connsiteX205" fmla="*/ 182544 w 1002108"/>
                  <a:gd name="connsiteY205" fmla="*/ 116924 h 240824"/>
                  <a:gd name="connsiteX206" fmla="*/ 212984 w 1002108"/>
                  <a:gd name="connsiteY206" fmla="*/ 117541 h 240824"/>
                  <a:gd name="connsiteX207" fmla="*/ 242807 w 1002108"/>
                  <a:gd name="connsiteY207" fmla="*/ 132792 h 240824"/>
                  <a:gd name="connsiteX208" fmla="*/ 266579 w 1002108"/>
                  <a:gd name="connsiteY208" fmla="*/ 138288 h 240824"/>
                  <a:gd name="connsiteX209" fmla="*/ 250155 w 1002108"/>
                  <a:gd name="connsiteY209" fmla="*/ 140140 h 240824"/>
                  <a:gd name="connsiteX210" fmla="*/ 233113 w 1002108"/>
                  <a:gd name="connsiteY210" fmla="*/ 138288 h 240824"/>
                  <a:gd name="connsiteX211" fmla="*/ 244660 w 1002108"/>
                  <a:gd name="connsiteY211" fmla="*/ 143166 h 240824"/>
                  <a:gd name="connsiteX212" fmla="*/ 295228 w 1002108"/>
                  <a:gd name="connsiteY212" fmla="*/ 143166 h 240824"/>
                  <a:gd name="connsiteX213" fmla="*/ 280595 w 1002108"/>
                  <a:gd name="connsiteY213" fmla="*/ 146191 h 240824"/>
                  <a:gd name="connsiteX214" fmla="*/ 294611 w 1002108"/>
                  <a:gd name="connsiteY214" fmla="*/ 149217 h 240824"/>
                  <a:gd name="connsiteX215" fmla="*/ 315295 w 1002108"/>
                  <a:gd name="connsiteY215" fmla="*/ 157737 h 240824"/>
                  <a:gd name="connsiteX216" fmla="*/ 292759 w 1002108"/>
                  <a:gd name="connsiteY216" fmla="*/ 152242 h 240824"/>
                  <a:gd name="connsiteX217" fmla="*/ 275717 w 1002108"/>
                  <a:gd name="connsiteY217" fmla="*/ 152242 h 240824"/>
                  <a:gd name="connsiteX218" fmla="*/ 261701 w 1002108"/>
                  <a:gd name="connsiteY218" fmla="*/ 149217 h 240824"/>
                  <a:gd name="connsiteX219" fmla="*/ 197178 w 1002108"/>
                  <a:gd name="connsiteY219" fmla="*/ 146191 h 240824"/>
                  <a:gd name="connsiteX220" fmla="*/ 163095 w 1002108"/>
                  <a:gd name="connsiteY220" fmla="*/ 152304 h 240824"/>
                  <a:gd name="connsiteX221" fmla="*/ 142410 w 1002108"/>
                  <a:gd name="connsiteY221" fmla="*/ 161442 h 240824"/>
                  <a:gd name="connsiteX222" fmla="*/ 142410 w 1002108"/>
                  <a:gd name="connsiteY222" fmla="*/ 169963 h 240824"/>
                  <a:gd name="connsiteX223" fmla="*/ 166182 w 1002108"/>
                  <a:gd name="connsiteY223" fmla="*/ 169963 h 240824"/>
                  <a:gd name="connsiteX224" fmla="*/ 179580 w 1002108"/>
                  <a:gd name="connsiteY224" fmla="*/ 169963 h 240824"/>
                  <a:gd name="connsiteX225" fmla="*/ 189954 w 1002108"/>
                  <a:gd name="connsiteY225" fmla="*/ 171815 h 240824"/>
                  <a:gd name="connsiteX226" fmla="*/ 208230 w 1002108"/>
                  <a:gd name="connsiteY226" fmla="*/ 171815 h 240824"/>
                  <a:gd name="connsiteX227" fmla="*/ 225272 w 1002108"/>
                  <a:gd name="connsiteY227" fmla="*/ 155329 h 240824"/>
                  <a:gd name="connsiteX228" fmla="*/ 233792 w 1002108"/>
                  <a:gd name="connsiteY228" fmla="*/ 162060 h 240824"/>
                  <a:gd name="connsiteX229" fmla="*/ 227124 w 1002108"/>
                  <a:gd name="connsiteY229" fmla="*/ 166937 h 240824"/>
                  <a:gd name="connsiteX230" fmla="*/ 221011 w 1002108"/>
                  <a:gd name="connsiteY230" fmla="*/ 173050 h 240824"/>
                  <a:gd name="connsiteX231" fmla="*/ 211256 w 1002108"/>
                  <a:gd name="connsiteY231" fmla="*/ 176076 h 240824"/>
                  <a:gd name="connsiteX232" fmla="*/ 211256 w 1002108"/>
                  <a:gd name="connsiteY232" fmla="*/ 183361 h 240824"/>
                  <a:gd name="connsiteX233" fmla="*/ 227680 w 1002108"/>
                  <a:gd name="connsiteY233" fmla="*/ 189474 h 240824"/>
                  <a:gd name="connsiteX234" fmla="*/ 270284 w 1002108"/>
                  <a:gd name="connsiteY234" fmla="*/ 187622 h 240824"/>
                  <a:gd name="connsiteX235" fmla="*/ 292203 w 1002108"/>
                  <a:gd name="connsiteY235" fmla="*/ 174841 h 240824"/>
                  <a:gd name="connsiteX236" fmla="*/ 301341 w 1002108"/>
                  <a:gd name="connsiteY236" fmla="*/ 180336 h 240824"/>
                  <a:gd name="connsiteX237" fmla="*/ 273927 w 1002108"/>
                  <a:gd name="connsiteY237" fmla="*/ 194352 h 240824"/>
                  <a:gd name="connsiteX238" fmla="*/ 262936 w 1002108"/>
                  <a:gd name="connsiteY238" fmla="*/ 197995 h 240824"/>
                  <a:gd name="connsiteX239" fmla="*/ 239782 w 1002108"/>
                  <a:gd name="connsiteY239" fmla="*/ 199847 h 240824"/>
                  <a:gd name="connsiteX240" fmla="*/ 227618 w 1002108"/>
                  <a:gd name="connsiteY240" fmla="*/ 199847 h 240824"/>
                  <a:gd name="connsiteX241" fmla="*/ 204464 w 1002108"/>
                  <a:gd name="connsiteY241" fmla="*/ 197439 h 240824"/>
                  <a:gd name="connsiteX242" fmla="*/ 194091 w 1002108"/>
                  <a:gd name="connsiteY242" fmla="*/ 195031 h 240824"/>
                  <a:gd name="connsiteX243" fmla="*/ 172171 w 1002108"/>
                  <a:gd name="connsiteY243" fmla="*/ 184041 h 240824"/>
                  <a:gd name="connsiteX244" fmla="*/ 130185 w 1002108"/>
                  <a:gd name="connsiteY244" fmla="*/ 181633 h 240824"/>
                  <a:gd name="connsiteX245" fmla="*/ 118638 w 1002108"/>
                  <a:gd name="connsiteY245" fmla="*/ 187745 h 240824"/>
                  <a:gd name="connsiteX246" fmla="*/ 132654 w 1002108"/>
                  <a:gd name="connsiteY246" fmla="*/ 193858 h 240824"/>
                  <a:gd name="connsiteX247" fmla="*/ 153339 w 1002108"/>
                  <a:gd name="connsiteY247" fmla="*/ 198118 h 240824"/>
                  <a:gd name="connsiteX248" fmla="*/ 163095 w 1002108"/>
                  <a:gd name="connsiteY248" fmla="*/ 206022 h 240824"/>
                  <a:gd name="connsiteX249" fmla="*/ 153339 w 1002108"/>
                  <a:gd name="connsiteY249" fmla="*/ 207257 h 240824"/>
                  <a:gd name="connsiteX250" fmla="*/ 144201 w 1002108"/>
                  <a:gd name="connsiteY250" fmla="*/ 205404 h 240824"/>
                  <a:gd name="connsiteX251" fmla="*/ 112526 w 1002108"/>
                  <a:gd name="connsiteY251" fmla="*/ 208430 h 240824"/>
                  <a:gd name="connsiteX252" fmla="*/ 98509 w 1002108"/>
                  <a:gd name="connsiteY252" fmla="*/ 211455 h 240824"/>
                  <a:gd name="connsiteX253" fmla="*/ 83876 w 1002108"/>
                  <a:gd name="connsiteY253" fmla="*/ 214481 h 240824"/>
                  <a:gd name="connsiteX254" fmla="*/ 78998 w 1002108"/>
                  <a:gd name="connsiteY254" fmla="*/ 218741 h 240824"/>
                  <a:gd name="connsiteX255" fmla="*/ 76590 w 1002108"/>
                  <a:gd name="connsiteY255" fmla="*/ 228497 h 240824"/>
                  <a:gd name="connsiteX256" fmla="*/ 94867 w 1002108"/>
                  <a:gd name="connsiteY256" fmla="*/ 225471 h 240824"/>
                  <a:gd name="connsiteX257" fmla="*/ 101535 w 1002108"/>
                  <a:gd name="connsiteY257" fmla="*/ 218741 h 240824"/>
                  <a:gd name="connsiteX258" fmla="*/ 111291 w 1002108"/>
                  <a:gd name="connsiteY258" fmla="*/ 230349 h 240824"/>
                  <a:gd name="connsiteX259" fmla="*/ 136853 w 1002108"/>
                  <a:gd name="connsiteY259" fmla="*/ 231584 h 240824"/>
                  <a:gd name="connsiteX260" fmla="*/ 150252 w 1002108"/>
                  <a:gd name="connsiteY260" fmla="*/ 228559 h 240824"/>
                  <a:gd name="connsiteX261" fmla="*/ 163033 w 1002108"/>
                  <a:gd name="connsiteY261" fmla="*/ 231584 h 240824"/>
                  <a:gd name="connsiteX262" fmla="*/ 169701 w 1002108"/>
                  <a:gd name="connsiteY262" fmla="*/ 229176 h 240824"/>
                  <a:gd name="connsiteX263" fmla="*/ 180692 w 1002108"/>
                  <a:gd name="connsiteY263" fmla="*/ 230411 h 240824"/>
                  <a:gd name="connsiteX264" fmla="*/ 201994 w 1002108"/>
                  <a:gd name="connsiteY264" fmla="*/ 232819 h 240824"/>
                  <a:gd name="connsiteX265" fmla="*/ 220888 w 1002108"/>
                  <a:gd name="connsiteY265" fmla="*/ 232819 h 240824"/>
                  <a:gd name="connsiteX266" fmla="*/ 231261 w 1002108"/>
                  <a:gd name="connsiteY266" fmla="*/ 228559 h 240824"/>
                  <a:gd name="connsiteX267" fmla="*/ 245277 w 1002108"/>
                  <a:gd name="connsiteY267" fmla="*/ 228559 h 240824"/>
                  <a:gd name="connsiteX268" fmla="*/ 253798 w 1002108"/>
                  <a:gd name="connsiteY268" fmla="*/ 225533 h 240824"/>
                  <a:gd name="connsiteX269" fmla="*/ 259293 w 1002108"/>
                  <a:gd name="connsiteY269" fmla="*/ 228559 h 240824"/>
                  <a:gd name="connsiteX270" fmla="*/ 273927 w 1002108"/>
                  <a:gd name="connsiteY270" fmla="*/ 231584 h 240824"/>
                  <a:gd name="connsiteX271" fmla="*/ 278804 w 1002108"/>
                  <a:gd name="connsiteY271" fmla="*/ 229176 h 240824"/>
                  <a:gd name="connsiteX272" fmla="*/ 276952 w 1002108"/>
                  <a:gd name="connsiteY272" fmla="*/ 217568 h 240824"/>
                  <a:gd name="connsiteX273" fmla="*/ 293376 w 1002108"/>
                  <a:gd name="connsiteY273" fmla="*/ 233437 h 240824"/>
                  <a:gd name="connsiteX274" fmla="*/ 309800 w 1002108"/>
                  <a:gd name="connsiteY274" fmla="*/ 233437 h 240824"/>
                  <a:gd name="connsiteX275" fmla="*/ 319556 w 1002108"/>
                  <a:gd name="connsiteY275" fmla="*/ 222446 h 240824"/>
                  <a:gd name="connsiteX276" fmla="*/ 325669 w 1002108"/>
                  <a:gd name="connsiteY276" fmla="*/ 224298 h 240824"/>
                  <a:gd name="connsiteX277" fmla="*/ 337832 w 1002108"/>
                  <a:gd name="connsiteY277" fmla="*/ 229176 h 240824"/>
                  <a:gd name="connsiteX278" fmla="*/ 350614 w 1002108"/>
                  <a:gd name="connsiteY278" fmla="*/ 229176 h 240824"/>
                  <a:gd name="connsiteX279" fmla="*/ 356109 w 1002108"/>
                  <a:gd name="connsiteY279" fmla="*/ 234671 h 240824"/>
                  <a:gd name="connsiteX280" fmla="*/ 362777 w 1002108"/>
                  <a:gd name="connsiteY280" fmla="*/ 240784 h 240824"/>
                  <a:gd name="connsiteX281" fmla="*/ 365185 w 1002108"/>
                  <a:gd name="connsiteY281" fmla="*/ 238376 h 240824"/>
                  <a:gd name="connsiteX282" fmla="*/ 385870 w 1002108"/>
                  <a:gd name="connsiteY282" fmla="*/ 234733 h 240824"/>
                  <a:gd name="connsiteX283" fmla="*/ 407789 w 1002108"/>
                  <a:gd name="connsiteY283" fmla="*/ 232325 h 240824"/>
                  <a:gd name="connsiteX284" fmla="*/ 421188 w 1002108"/>
                  <a:gd name="connsiteY284" fmla="*/ 226830 h 240824"/>
                  <a:gd name="connsiteX285" fmla="*/ 431561 w 1002108"/>
                  <a:gd name="connsiteY285" fmla="*/ 227447 h 240824"/>
                  <a:gd name="connsiteX286" fmla="*/ 437056 w 1002108"/>
                  <a:gd name="connsiteY286" fmla="*/ 225595 h 240824"/>
                  <a:gd name="connsiteX287" fmla="*/ 444960 w 1002108"/>
                  <a:gd name="connsiteY287" fmla="*/ 223743 h 240824"/>
                  <a:gd name="connsiteX288" fmla="*/ 452863 w 1002108"/>
                  <a:gd name="connsiteY288" fmla="*/ 213987 h 240824"/>
                  <a:gd name="connsiteX289" fmla="*/ 448603 w 1002108"/>
                  <a:gd name="connsiteY289" fmla="*/ 210961 h 240824"/>
                  <a:gd name="connsiteX290" fmla="*/ 441934 w 1002108"/>
                  <a:gd name="connsiteY290" fmla="*/ 210344 h 240824"/>
                  <a:gd name="connsiteX291" fmla="*/ 430388 w 1002108"/>
                  <a:gd name="connsiteY291" fmla="*/ 218247 h 240824"/>
                  <a:gd name="connsiteX292" fmla="*/ 420632 w 1002108"/>
                  <a:gd name="connsiteY292" fmla="*/ 219482 h 240824"/>
                  <a:gd name="connsiteX293" fmla="*/ 406616 w 1002108"/>
                  <a:gd name="connsiteY293" fmla="*/ 211579 h 240824"/>
                  <a:gd name="connsiteX294" fmla="*/ 412729 w 1002108"/>
                  <a:gd name="connsiteY294" fmla="*/ 210344 h 240824"/>
                  <a:gd name="connsiteX295" fmla="*/ 406060 w 1002108"/>
                  <a:gd name="connsiteY295" fmla="*/ 203058 h 240824"/>
                  <a:gd name="connsiteX296" fmla="*/ 387166 w 1002108"/>
                  <a:gd name="connsiteY296" fmla="*/ 206701 h 240824"/>
                  <a:gd name="connsiteX297" fmla="*/ 378646 w 1002108"/>
                  <a:gd name="connsiteY297" fmla="*/ 209109 h 240824"/>
                  <a:gd name="connsiteX298" fmla="*/ 361604 w 1002108"/>
                  <a:gd name="connsiteY298" fmla="*/ 204231 h 240824"/>
                  <a:gd name="connsiteX299" fmla="*/ 344563 w 1002108"/>
                  <a:gd name="connsiteY299" fmla="*/ 202379 h 240824"/>
                  <a:gd name="connsiteX300" fmla="*/ 331782 w 1002108"/>
                  <a:gd name="connsiteY300" fmla="*/ 206022 h 240824"/>
                  <a:gd name="connsiteX301" fmla="*/ 322026 w 1002108"/>
                  <a:gd name="connsiteY301" fmla="*/ 206639 h 240824"/>
                  <a:gd name="connsiteX302" fmla="*/ 336659 w 1002108"/>
                  <a:gd name="connsiteY302" fmla="*/ 200527 h 240824"/>
                  <a:gd name="connsiteX303" fmla="*/ 330547 w 1002108"/>
                  <a:gd name="connsiteY303" fmla="*/ 196266 h 240824"/>
                  <a:gd name="connsiteX304" fmla="*/ 324434 w 1002108"/>
                  <a:gd name="connsiteY304" fmla="*/ 186511 h 240824"/>
                  <a:gd name="connsiteX305" fmla="*/ 360369 w 1002108"/>
                  <a:gd name="connsiteY305" fmla="*/ 197501 h 240824"/>
                  <a:gd name="connsiteX306" fmla="*/ 417607 w 1002108"/>
                  <a:gd name="connsiteY306" fmla="*/ 197501 h 240824"/>
                  <a:gd name="connsiteX307" fmla="*/ 439526 w 1002108"/>
                  <a:gd name="connsiteY307" fmla="*/ 195649 h 240824"/>
                  <a:gd name="connsiteX308" fmla="*/ 451690 w 1002108"/>
                  <a:gd name="connsiteY308" fmla="*/ 192623 h 240824"/>
                  <a:gd name="connsiteX309" fmla="*/ 436439 w 1002108"/>
                  <a:gd name="connsiteY309" fmla="*/ 181633 h 240824"/>
                  <a:gd name="connsiteX310" fmla="*/ 484538 w 1002108"/>
                  <a:gd name="connsiteY310" fmla="*/ 177372 h 240824"/>
                  <a:gd name="connsiteX311" fmla="*/ 501580 w 1002108"/>
                  <a:gd name="connsiteY311" fmla="*/ 175520 h 240824"/>
                  <a:gd name="connsiteX312" fmla="*/ 526525 w 1002108"/>
                  <a:gd name="connsiteY312" fmla="*/ 170642 h 240824"/>
                  <a:gd name="connsiteX313" fmla="*/ 533193 w 1002108"/>
                  <a:gd name="connsiteY313" fmla="*/ 166999 h 240824"/>
                  <a:gd name="connsiteX314" fmla="*/ 533193 w 1002108"/>
                  <a:gd name="connsiteY314" fmla="*/ 162739 h 240824"/>
                  <a:gd name="connsiteX315" fmla="*/ 508248 w 1002108"/>
                  <a:gd name="connsiteY315" fmla="*/ 160886 h 240824"/>
                  <a:gd name="connsiteX316" fmla="*/ 550852 w 1002108"/>
                  <a:gd name="connsiteY316" fmla="*/ 157861 h 240824"/>
                  <a:gd name="connsiteX317" fmla="*/ 550852 w 1002108"/>
                  <a:gd name="connsiteY317" fmla="*/ 152366 h 240824"/>
                  <a:gd name="connsiteX318" fmla="*/ 547209 w 1002108"/>
                  <a:gd name="connsiteY318" fmla="*/ 146870 h 240824"/>
                  <a:gd name="connsiteX319" fmla="*/ 514917 w 1002108"/>
                  <a:gd name="connsiteY319" fmla="*/ 146253 h 240824"/>
                  <a:gd name="connsiteX320" fmla="*/ 503370 w 1002108"/>
                  <a:gd name="connsiteY320" fmla="*/ 140140 h 240824"/>
                  <a:gd name="connsiteX321" fmla="*/ 484476 w 1002108"/>
                  <a:gd name="connsiteY321" fmla="*/ 144401 h 240824"/>
                  <a:gd name="connsiteX322" fmla="*/ 456444 w 1002108"/>
                  <a:gd name="connsiteY322" fmla="*/ 147426 h 240824"/>
                  <a:gd name="connsiteX323" fmla="*/ 447306 w 1002108"/>
                  <a:gd name="connsiteY323" fmla="*/ 146191 h 240824"/>
                  <a:gd name="connsiteX324" fmla="*/ 458297 w 1002108"/>
                  <a:gd name="connsiteY324" fmla="*/ 140078 h 240824"/>
                  <a:gd name="connsiteX325" fmla="*/ 481451 w 1002108"/>
                  <a:gd name="connsiteY325" fmla="*/ 138226 h 240824"/>
                  <a:gd name="connsiteX326" fmla="*/ 473547 w 1002108"/>
                  <a:gd name="connsiteY326" fmla="*/ 136374 h 240824"/>
                  <a:gd name="connsiteX327" fmla="*/ 487564 w 1002108"/>
                  <a:gd name="connsiteY327" fmla="*/ 132731 h 240824"/>
                  <a:gd name="connsiteX328" fmla="*/ 472930 w 1002108"/>
                  <a:gd name="connsiteY328" fmla="*/ 132113 h 240824"/>
                  <a:gd name="connsiteX329" fmla="*/ 449158 w 1002108"/>
                  <a:gd name="connsiteY329" fmla="*/ 137609 h 240824"/>
                  <a:gd name="connsiteX330" fmla="*/ 442490 w 1002108"/>
                  <a:gd name="connsiteY330" fmla="*/ 140634 h 240824"/>
                  <a:gd name="connsiteX331" fmla="*/ 440082 w 1002108"/>
                  <a:gd name="connsiteY331" fmla="*/ 133904 h 240824"/>
                  <a:gd name="connsiteX332" fmla="*/ 450455 w 1002108"/>
                  <a:gd name="connsiteY332" fmla="*/ 128409 h 240824"/>
                  <a:gd name="connsiteX333" fmla="*/ 474782 w 1002108"/>
                  <a:gd name="connsiteY333" fmla="*/ 122913 h 240824"/>
                  <a:gd name="connsiteX334" fmla="*/ 508248 w 1002108"/>
                  <a:gd name="connsiteY334" fmla="*/ 122913 h 240824"/>
                  <a:gd name="connsiteX335" fmla="*/ 529550 w 1002108"/>
                  <a:gd name="connsiteY335" fmla="*/ 126556 h 240824"/>
                  <a:gd name="connsiteX336" fmla="*/ 547827 w 1002108"/>
                  <a:gd name="connsiteY336" fmla="*/ 125939 h 240824"/>
                  <a:gd name="connsiteX337" fmla="*/ 554495 w 1002108"/>
                  <a:gd name="connsiteY337" fmla="*/ 126556 h 240824"/>
                  <a:gd name="connsiteX338" fmla="*/ 581292 w 1002108"/>
                  <a:gd name="connsiteY338" fmla="*/ 123531 h 240824"/>
                  <a:gd name="connsiteX339" fmla="*/ 601977 w 1002108"/>
                  <a:gd name="connsiteY339" fmla="*/ 118035 h 240824"/>
                  <a:gd name="connsiteX340" fmla="*/ 606237 w 1002108"/>
                  <a:gd name="connsiteY340" fmla="*/ 112540 h 240824"/>
                  <a:gd name="connsiteX341" fmla="*/ 617784 w 1002108"/>
                  <a:gd name="connsiteY341" fmla="*/ 115566 h 240824"/>
                  <a:gd name="connsiteX342" fmla="*/ 662857 w 1002108"/>
                  <a:gd name="connsiteY342" fmla="*/ 115566 h 240824"/>
                  <a:gd name="connsiteX343" fmla="*/ 665265 w 1002108"/>
                  <a:gd name="connsiteY343" fmla="*/ 110688 h 240824"/>
                  <a:gd name="connsiteX344" fmla="*/ 687802 w 1002108"/>
                  <a:gd name="connsiteY344" fmla="*/ 107045 h 240824"/>
                  <a:gd name="connsiteX345" fmla="*/ 695088 w 1002108"/>
                  <a:gd name="connsiteY345" fmla="*/ 104019 h 240824"/>
                  <a:gd name="connsiteX346" fmla="*/ 671316 w 1002108"/>
                  <a:gd name="connsiteY346" fmla="*/ 107045 h 240824"/>
                  <a:gd name="connsiteX347" fmla="*/ 637851 w 1002108"/>
                  <a:gd name="connsiteY347" fmla="*/ 102167 h 240824"/>
                  <a:gd name="connsiteX348" fmla="*/ 652484 w 1002108"/>
                  <a:gd name="connsiteY348" fmla="*/ 100932 h 240824"/>
                  <a:gd name="connsiteX349" fmla="*/ 671995 w 1002108"/>
                  <a:gd name="connsiteY349" fmla="*/ 99697 h 240824"/>
                  <a:gd name="connsiteX350" fmla="*/ 711574 w 1002108"/>
                  <a:gd name="connsiteY350" fmla="*/ 98462 h 240824"/>
                  <a:gd name="connsiteX351" fmla="*/ 698793 w 1002108"/>
                  <a:gd name="connsiteY351" fmla="*/ 95437 h 240824"/>
                  <a:gd name="connsiteX352" fmla="*/ 689654 w 1002108"/>
                  <a:gd name="connsiteY352" fmla="*/ 89942 h 240824"/>
                  <a:gd name="connsiteX353" fmla="*/ 701201 w 1002108"/>
                  <a:gd name="connsiteY353" fmla="*/ 89324 h 240824"/>
                  <a:gd name="connsiteX354" fmla="*/ 709104 w 1002108"/>
                  <a:gd name="connsiteY354" fmla="*/ 92350 h 240824"/>
                  <a:gd name="connsiteX355" fmla="*/ 733493 w 1002108"/>
                  <a:gd name="connsiteY355" fmla="*/ 92350 h 240824"/>
                  <a:gd name="connsiteX356" fmla="*/ 746892 w 1002108"/>
                  <a:gd name="connsiteY356" fmla="*/ 88089 h 240824"/>
                  <a:gd name="connsiteX357" fmla="*/ 810242 w 1002108"/>
                  <a:gd name="connsiteY357" fmla="*/ 74691 h 240824"/>
                  <a:gd name="connsiteX358" fmla="*/ 834014 w 1002108"/>
                  <a:gd name="connsiteY358" fmla="*/ 65552 h 240824"/>
                  <a:gd name="connsiteX359" fmla="*/ 860811 w 1002108"/>
                  <a:gd name="connsiteY359" fmla="*/ 63700 h 240824"/>
                  <a:gd name="connsiteX360" fmla="*/ 876618 w 1002108"/>
                  <a:gd name="connsiteY360" fmla="*/ 61848 h 240824"/>
                  <a:gd name="connsiteX361" fmla="*/ 891869 w 1002108"/>
                  <a:gd name="connsiteY361" fmla="*/ 54562 h 240824"/>
                  <a:gd name="connsiteX362" fmla="*/ 858959 w 1002108"/>
                  <a:gd name="connsiteY362" fmla="*/ 56970 h 240824"/>
                  <a:gd name="connsiteX363" fmla="*/ 826049 w 1002108"/>
                  <a:gd name="connsiteY363" fmla="*/ 59378 h 240824"/>
                  <a:gd name="connsiteX364" fmla="*/ 793139 w 1002108"/>
                  <a:gd name="connsiteY364" fmla="*/ 63638 h 240824"/>
                  <a:gd name="connsiteX365" fmla="*/ 765724 w 1002108"/>
                  <a:gd name="connsiteY365" fmla="*/ 63638 h 240824"/>
                  <a:gd name="connsiteX366" fmla="*/ 789496 w 1002108"/>
                  <a:gd name="connsiteY366" fmla="*/ 58760 h 240824"/>
                  <a:gd name="connsiteX367" fmla="*/ 784618 w 1002108"/>
                  <a:gd name="connsiteY367" fmla="*/ 53883 h 240824"/>
                  <a:gd name="connsiteX368" fmla="*/ 793139 w 1002108"/>
                  <a:gd name="connsiteY368" fmla="*/ 50240 h 240824"/>
                  <a:gd name="connsiteX369" fmla="*/ 856489 w 1002108"/>
                  <a:gd name="connsiteY369" fmla="*/ 50240 h 240824"/>
                  <a:gd name="connsiteX370" fmla="*/ 860749 w 1002108"/>
                  <a:gd name="connsiteY370" fmla="*/ 46597 h 240824"/>
                  <a:gd name="connsiteX371" fmla="*/ 871122 w 1002108"/>
                  <a:gd name="connsiteY371" fmla="*/ 47214 h 240824"/>
                  <a:gd name="connsiteX372" fmla="*/ 874765 w 1002108"/>
                  <a:gd name="connsiteY372" fmla="*/ 45979 h 240824"/>
                  <a:gd name="connsiteX373" fmla="*/ 884521 w 1002108"/>
                  <a:gd name="connsiteY373" fmla="*/ 49005 h 240824"/>
                  <a:gd name="connsiteX374" fmla="*/ 918604 w 1002108"/>
                  <a:gd name="connsiteY374" fmla="*/ 42275 h 240824"/>
                  <a:gd name="connsiteX375" fmla="*/ 988005 w 1002108"/>
                  <a:gd name="connsiteY375" fmla="*/ 31284 h 240824"/>
                  <a:gd name="connsiteX376" fmla="*/ 999552 w 1002108"/>
                  <a:gd name="connsiteY376" fmla="*/ 23998 h 24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</a:cxnLst>
                <a:rect l="l" t="t" r="r" b="b"/>
                <a:pathLst>
                  <a:path w="1002108" h="240824">
                    <a:moveTo>
                      <a:pt x="766403" y="54315"/>
                    </a:moveTo>
                    <a:cubicBezTo>
                      <a:pt x="766403" y="54315"/>
                      <a:pt x="757882" y="56723"/>
                      <a:pt x="756648" y="54315"/>
                    </a:cubicBezTo>
                    <a:cubicBezTo>
                      <a:pt x="756648" y="54315"/>
                      <a:pt x="751770" y="48820"/>
                      <a:pt x="763933" y="50054"/>
                    </a:cubicBezTo>
                    <a:cubicBezTo>
                      <a:pt x="763933" y="50054"/>
                      <a:pt x="774307" y="50672"/>
                      <a:pt x="766342" y="54315"/>
                    </a:cubicBezTo>
                    <a:close/>
                    <a:moveTo>
                      <a:pt x="738988" y="68331"/>
                    </a:moveTo>
                    <a:cubicBezTo>
                      <a:pt x="738988" y="68331"/>
                      <a:pt x="732320" y="67713"/>
                      <a:pt x="731085" y="69566"/>
                    </a:cubicBezTo>
                    <a:cubicBezTo>
                      <a:pt x="731085" y="69566"/>
                      <a:pt x="703053" y="71974"/>
                      <a:pt x="706140" y="67713"/>
                    </a:cubicBezTo>
                    <a:cubicBezTo>
                      <a:pt x="706140" y="67713"/>
                      <a:pt x="697002" y="63453"/>
                      <a:pt x="731085" y="65305"/>
                    </a:cubicBezTo>
                    <a:cubicBezTo>
                      <a:pt x="731085" y="65305"/>
                      <a:pt x="732937" y="65305"/>
                      <a:pt x="733493" y="62280"/>
                    </a:cubicBezTo>
                    <a:cubicBezTo>
                      <a:pt x="733493" y="62280"/>
                      <a:pt x="763933" y="59254"/>
                      <a:pt x="762143" y="64688"/>
                    </a:cubicBezTo>
                    <a:cubicBezTo>
                      <a:pt x="762143" y="64688"/>
                      <a:pt x="763995" y="68331"/>
                      <a:pt x="738988" y="68331"/>
                    </a:cubicBezTo>
                    <a:close/>
                    <a:moveTo>
                      <a:pt x="683603" y="45794"/>
                    </a:moveTo>
                    <a:cubicBezTo>
                      <a:pt x="683603" y="45794"/>
                      <a:pt x="679960" y="45794"/>
                      <a:pt x="680578" y="48820"/>
                    </a:cubicBezTo>
                    <a:cubicBezTo>
                      <a:pt x="680578" y="48820"/>
                      <a:pt x="639765" y="48202"/>
                      <a:pt x="640382" y="51845"/>
                    </a:cubicBezTo>
                    <a:cubicBezTo>
                      <a:pt x="640382" y="51845"/>
                      <a:pt x="629391" y="55488"/>
                      <a:pt x="620315" y="53080"/>
                    </a:cubicBezTo>
                    <a:cubicBezTo>
                      <a:pt x="620315" y="53080"/>
                      <a:pt x="616055" y="47585"/>
                      <a:pt x="629453" y="47585"/>
                    </a:cubicBezTo>
                    <a:lnTo>
                      <a:pt x="630071" y="44559"/>
                    </a:lnTo>
                    <a:cubicBezTo>
                      <a:pt x="630071" y="44559"/>
                      <a:pt x="670884" y="48202"/>
                      <a:pt x="670884" y="42707"/>
                    </a:cubicBezTo>
                    <a:cubicBezTo>
                      <a:pt x="670884" y="42707"/>
                      <a:pt x="700089" y="36594"/>
                      <a:pt x="715958" y="42707"/>
                    </a:cubicBezTo>
                    <a:cubicBezTo>
                      <a:pt x="715958" y="42707"/>
                      <a:pt x="722070" y="48202"/>
                      <a:pt x="683665" y="45732"/>
                    </a:cubicBezTo>
                    <a:close/>
                    <a:moveTo>
                      <a:pt x="731085" y="39064"/>
                    </a:moveTo>
                    <a:cubicBezTo>
                      <a:pt x="731085" y="39064"/>
                      <a:pt x="756648" y="34803"/>
                      <a:pt x="749362" y="43324"/>
                    </a:cubicBezTo>
                    <a:cubicBezTo>
                      <a:pt x="749362" y="43324"/>
                      <a:pt x="725590" y="48202"/>
                      <a:pt x="720712" y="43942"/>
                    </a:cubicBezTo>
                    <a:cubicBezTo>
                      <a:pt x="720712" y="43942"/>
                      <a:pt x="718304" y="39064"/>
                      <a:pt x="731085" y="39064"/>
                    </a:cubicBezTo>
                    <a:close/>
                    <a:moveTo>
                      <a:pt x="747509" y="52462"/>
                    </a:moveTo>
                    <a:cubicBezTo>
                      <a:pt x="747509" y="52462"/>
                      <a:pt x="743866" y="53080"/>
                      <a:pt x="742631" y="52462"/>
                    </a:cubicBezTo>
                    <a:cubicBezTo>
                      <a:pt x="742631" y="52462"/>
                      <a:pt x="739606" y="48202"/>
                      <a:pt x="749300" y="48202"/>
                    </a:cubicBezTo>
                    <a:cubicBezTo>
                      <a:pt x="749300" y="48202"/>
                      <a:pt x="757821" y="50610"/>
                      <a:pt x="747448" y="52462"/>
                    </a:cubicBezTo>
                    <a:close/>
                    <a:moveTo>
                      <a:pt x="584318" y="115257"/>
                    </a:moveTo>
                    <a:cubicBezTo>
                      <a:pt x="584318" y="115257"/>
                      <a:pt x="545974" y="117665"/>
                      <a:pt x="553260" y="112787"/>
                    </a:cubicBezTo>
                    <a:cubicBezTo>
                      <a:pt x="553260" y="112787"/>
                      <a:pt x="549617" y="109144"/>
                      <a:pt x="578205" y="110379"/>
                    </a:cubicBezTo>
                    <a:cubicBezTo>
                      <a:pt x="578205" y="110379"/>
                      <a:pt x="596482" y="110379"/>
                      <a:pt x="584318" y="115257"/>
                    </a:cubicBezTo>
                    <a:close/>
                    <a:moveTo>
                      <a:pt x="484476" y="61601"/>
                    </a:moveTo>
                    <a:cubicBezTo>
                      <a:pt x="484476" y="61601"/>
                      <a:pt x="478981" y="62218"/>
                      <a:pt x="477191" y="60366"/>
                    </a:cubicBezTo>
                    <a:cubicBezTo>
                      <a:pt x="477191" y="60366"/>
                      <a:pt x="471078" y="54871"/>
                      <a:pt x="485711" y="54871"/>
                    </a:cubicBezTo>
                    <a:cubicBezTo>
                      <a:pt x="485711" y="54871"/>
                      <a:pt x="499110" y="59131"/>
                      <a:pt x="484476" y="61601"/>
                    </a:cubicBezTo>
                    <a:close/>
                    <a:moveTo>
                      <a:pt x="329806" y="143907"/>
                    </a:moveTo>
                    <a:lnTo>
                      <a:pt x="329188" y="147549"/>
                    </a:lnTo>
                    <a:cubicBezTo>
                      <a:pt x="329188" y="147549"/>
                      <a:pt x="317024" y="150575"/>
                      <a:pt x="311529" y="145141"/>
                    </a:cubicBezTo>
                    <a:cubicBezTo>
                      <a:pt x="311529" y="145141"/>
                      <a:pt x="307269" y="142116"/>
                      <a:pt x="317642" y="142672"/>
                    </a:cubicBezTo>
                    <a:cubicBezTo>
                      <a:pt x="317642" y="142672"/>
                      <a:pt x="315789" y="139646"/>
                      <a:pt x="333448" y="139646"/>
                    </a:cubicBezTo>
                    <a:cubicBezTo>
                      <a:pt x="333448" y="139646"/>
                      <a:pt x="338327" y="143289"/>
                      <a:pt x="329806" y="143907"/>
                    </a:cubicBezTo>
                    <a:close/>
                    <a:moveTo>
                      <a:pt x="305478" y="223743"/>
                    </a:moveTo>
                    <a:cubicBezTo>
                      <a:pt x="305478" y="223743"/>
                      <a:pt x="298192" y="225595"/>
                      <a:pt x="295105" y="221890"/>
                    </a:cubicBezTo>
                    <a:cubicBezTo>
                      <a:pt x="295105" y="221890"/>
                      <a:pt x="292080" y="213987"/>
                      <a:pt x="303626" y="219482"/>
                    </a:cubicBezTo>
                    <a:cubicBezTo>
                      <a:pt x="303626" y="219482"/>
                      <a:pt x="316407" y="221335"/>
                      <a:pt x="305478" y="223743"/>
                    </a:cubicBezTo>
                    <a:close/>
                    <a:moveTo>
                      <a:pt x="244598" y="173791"/>
                    </a:moveTo>
                    <a:cubicBezTo>
                      <a:pt x="244598" y="173791"/>
                      <a:pt x="235459" y="178051"/>
                      <a:pt x="238485" y="183547"/>
                    </a:cubicBezTo>
                    <a:cubicBezTo>
                      <a:pt x="238485" y="183547"/>
                      <a:pt x="245771" y="187807"/>
                      <a:pt x="237250" y="187807"/>
                    </a:cubicBezTo>
                    <a:cubicBezTo>
                      <a:pt x="237250" y="187807"/>
                      <a:pt x="231137" y="188425"/>
                      <a:pt x="229347" y="187190"/>
                    </a:cubicBezTo>
                    <a:cubicBezTo>
                      <a:pt x="229347" y="187190"/>
                      <a:pt x="237868" y="182929"/>
                      <a:pt x="231199" y="182312"/>
                    </a:cubicBezTo>
                    <a:cubicBezTo>
                      <a:pt x="231199" y="182312"/>
                      <a:pt x="225086" y="178051"/>
                      <a:pt x="233607" y="176817"/>
                    </a:cubicBezTo>
                    <a:cubicBezTo>
                      <a:pt x="233607" y="176817"/>
                      <a:pt x="232372" y="170704"/>
                      <a:pt x="240893" y="170086"/>
                    </a:cubicBezTo>
                    <a:cubicBezTo>
                      <a:pt x="240893" y="170086"/>
                      <a:pt x="246388" y="165208"/>
                      <a:pt x="254292" y="169469"/>
                    </a:cubicBezTo>
                    <a:cubicBezTo>
                      <a:pt x="254292" y="169469"/>
                      <a:pt x="258552" y="173729"/>
                      <a:pt x="244536" y="173729"/>
                    </a:cubicBezTo>
                    <a:close/>
                    <a:moveTo>
                      <a:pt x="207427" y="112231"/>
                    </a:moveTo>
                    <a:cubicBezTo>
                      <a:pt x="207427" y="112231"/>
                      <a:pt x="206192" y="112849"/>
                      <a:pt x="202550" y="112231"/>
                    </a:cubicBezTo>
                    <a:cubicBezTo>
                      <a:pt x="202550" y="112231"/>
                      <a:pt x="199524" y="107354"/>
                      <a:pt x="211070" y="107971"/>
                    </a:cubicBezTo>
                    <a:cubicBezTo>
                      <a:pt x="211070" y="107971"/>
                      <a:pt x="220826" y="112231"/>
                      <a:pt x="207427" y="112231"/>
                    </a:cubicBezTo>
                    <a:close/>
                    <a:moveTo>
                      <a:pt x="422361" y="18997"/>
                    </a:moveTo>
                    <a:cubicBezTo>
                      <a:pt x="422361" y="18997"/>
                      <a:pt x="415075" y="21405"/>
                      <a:pt x="414458" y="18379"/>
                    </a:cubicBezTo>
                    <a:cubicBezTo>
                      <a:pt x="414458" y="18379"/>
                      <a:pt x="412050" y="13502"/>
                      <a:pt x="424831" y="12884"/>
                    </a:cubicBezTo>
                    <a:cubicBezTo>
                      <a:pt x="424831" y="12884"/>
                      <a:pt x="435204" y="17144"/>
                      <a:pt x="422423" y="18997"/>
                    </a:cubicBezTo>
                    <a:close/>
                    <a:moveTo>
                      <a:pt x="312147" y="83582"/>
                    </a:moveTo>
                    <a:cubicBezTo>
                      <a:pt x="312147" y="83582"/>
                      <a:pt x="294487" y="86607"/>
                      <a:pt x="298131" y="81730"/>
                    </a:cubicBezTo>
                    <a:cubicBezTo>
                      <a:pt x="298131" y="81730"/>
                      <a:pt x="296896" y="78704"/>
                      <a:pt x="313937" y="79322"/>
                    </a:cubicBezTo>
                    <a:cubicBezTo>
                      <a:pt x="313937" y="79322"/>
                      <a:pt x="331596" y="80556"/>
                      <a:pt x="312085" y="83582"/>
                    </a:cubicBezTo>
                    <a:close/>
                    <a:moveTo>
                      <a:pt x="287819" y="69566"/>
                    </a:moveTo>
                    <a:cubicBezTo>
                      <a:pt x="287819" y="69566"/>
                      <a:pt x="284176" y="64688"/>
                      <a:pt x="292697" y="64071"/>
                    </a:cubicBezTo>
                    <a:cubicBezTo>
                      <a:pt x="292697" y="64071"/>
                      <a:pt x="313999" y="61045"/>
                      <a:pt x="307948" y="70183"/>
                    </a:cubicBezTo>
                    <a:cubicBezTo>
                      <a:pt x="307948" y="70183"/>
                      <a:pt x="293314" y="72591"/>
                      <a:pt x="287881" y="69566"/>
                    </a:cubicBezTo>
                    <a:close/>
                    <a:moveTo>
                      <a:pt x="230582" y="73826"/>
                    </a:moveTo>
                    <a:cubicBezTo>
                      <a:pt x="230582" y="73826"/>
                      <a:pt x="223913" y="68331"/>
                      <a:pt x="235459" y="67713"/>
                    </a:cubicBezTo>
                    <a:cubicBezTo>
                      <a:pt x="235459" y="67713"/>
                      <a:pt x="273185" y="65305"/>
                      <a:pt x="268925" y="70739"/>
                    </a:cubicBezTo>
                    <a:cubicBezTo>
                      <a:pt x="268925" y="70739"/>
                      <a:pt x="275038" y="74382"/>
                      <a:pt x="230582" y="73764"/>
                    </a:cubicBezTo>
                    <a:close/>
                    <a:moveTo>
                      <a:pt x="139817" y="57958"/>
                    </a:moveTo>
                    <a:cubicBezTo>
                      <a:pt x="139817" y="57958"/>
                      <a:pt x="133704" y="51228"/>
                      <a:pt x="150190" y="53080"/>
                    </a:cubicBezTo>
                    <a:cubicBezTo>
                      <a:pt x="150190" y="53080"/>
                      <a:pt x="156303" y="60983"/>
                      <a:pt x="139817" y="57958"/>
                    </a:cubicBezTo>
                    <a:close/>
                    <a:moveTo>
                      <a:pt x="89865" y="76234"/>
                    </a:moveTo>
                    <a:cubicBezTo>
                      <a:pt x="89865" y="76234"/>
                      <a:pt x="76467" y="74999"/>
                      <a:pt x="78875" y="70122"/>
                    </a:cubicBezTo>
                    <a:cubicBezTo>
                      <a:pt x="78875" y="70122"/>
                      <a:pt x="112340" y="68887"/>
                      <a:pt x="109932" y="74382"/>
                    </a:cubicBezTo>
                    <a:cubicBezTo>
                      <a:pt x="109932" y="74382"/>
                      <a:pt x="114810" y="77407"/>
                      <a:pt x="89865" y="76234"/>
                    </a:cubicBezTo>
                    <a:close/>
                    <a:moveTo>
                      <a:pt x="60660" y="67713"/>
                    </a:moveTo>
                    <a:cubicBezTo>
                      <a:pt x="60660" y="67713"/>
                      <a:pt x="72824" y="62836"/>
                      <a:pt x="60660" y="56105"/>
                    </a:cubicBezTo>
                    <a:cubicBezTo>
                      <a:pt x="60660" y="56105"/>
                      <a:pt x="78936" y="57958"/>
                      <a:pt x="77084" y="53080"/>
                    </a:cubicBezTo>
                    <a:cubicBezTo>
                      <a:pt x="77084" y="53080"/>
                      <a:pt x="103881" y="50672"/>
                      <a:pt x="96595" y="57340"/>
                    </a:cubicBezTo>
                    <a:cubicBezTo>
                      <a:pt x="96595" y="57340"/>
                      <a:pt x="74059" y="58575"/>
                      <a:pt x="82579" y="60366"/>
                    </a:cubicBezTo>
                    <a:cubicBezTo>
                      <a:pt x="82579" y="60366"/>
                      <a:pt x="103264" y="63391"/>
                      <a:pt x="89865" y="67652"/>
                    </a:cubicBezTo>
                    <a:lnTo>
                      <a:pt x="60660" y="67652"/>
                    </a:lnTo>
                    <a:close/>
                    <a:moveTo>
                      <a:pt x="340179" y="23195"/>
                    </a:moveTo>
                    <a:cubicBezTo>
                      <a:pt x="340179" y="23195"/>
                      <a:pt x="314616" y="28073"/>
                      <a:pt x="320112" y="20787"/>
                    </a:cubicBezTo>
                    <a:cubicBezTo>
                      <a:pt x="320112" y="20787"/>
                      <a:pt x="318259" y="17144"/>
                      <a:pt x="334128" y="18935"/>
                    </a:cubicBezTo>
                    <a:cubicBezTo>
                      <a:pt x="334128" y="18935"/>
                      <a:pt x="343266" y="18935"/>
                      <a:pt x="340241" y="23195"/>
                    </a:cubicBezTo>
                    <a:close/>
                    <a:moveTo>
                      <a:pt x="999675" y="24430"/>
                    </a:moveTo>
                    <a:cubicBezTo>
                      <a:pt x="999675" y="24430"/>
                      <a:pt x="996650" y="21405"/>
                      <a:pt x="968000" y="21405"/>
                    </a:cubicBezTo>
                    <a:cubicBezTo>
                      <a:pt x="968000" y="21405"/>
                      <a:pt x="953984" y="17144"/>
                      <a:pt x="949106" y="20787"/>
                    </a:cubicBezTo>
                    <a:cubicBezTo>
                      <a:pt x="949106" y="20787"/>
                      <a:pt x="941203" y="22640"/>
                      <a:pt x="940585" y="23813"/>
                    </a:cubicBezTo>
                    <a:cubicBezTo>
                      <a:pt x="940585" y="23813"/>
                      <a:pt x="942993" y="15292"/>
                      <a:pt x="924779" y="15292"/>
                    </a:cubicBezTo>
                    <a:cubicBezTo>
                      <a:pt x="924779" y="15292"/>
                      <a:pt x="912615" y="41"/>
                      <a:pt x="904712" y="11032"/>
                    </a:cubicBezTo>
                    <a:lnTo>
                      <a:pt x="884027" y="9797"/>
                    </a:lnTo>
                    <a:cubicBezTo>
                      <a:pt x="884027" y="9797"/>
                      <a:pt x="874889" y="4302"/>
                      <a:pt x="865751" y="9797"/>
                    </a:cubicBezTo>
                    <a:cubicBezTo>
                      <a:pt x="865751" y="9797"/>
                      <a:pt x="835310" y="9797"/>
                      <a:pt x="829198" y="12822"/>
                    </a:cubicBezTo>
                    <a:cubicBezTo>
                      <a:pt x="829198" y="12822"/>
                      <a:pt x="805426" y="15230"/>
                      <a:pt x="799992" y="19552"/>
                    </a:cubicBezTo>
                    <a:lnTo>
                      <a:pt x="761031" y="19552"/>
                    </a:lnTo>
                    <a:cubicBezTo>
                      <a:pt x="761031" y="19552"/>
                      <a:pt x="745225" y="15292"/>
                      <a:pt x="788446" y="11032"/>
                    </a:cubicBezTo>
                    <a:cubicBezTo>
                      <a:pt x="788446" y="11032"/>
                      <a:pt x="827407" y="15292"/>
                      <a:pt x="830432" y="4302"/>
                    </a:cubicBezTo>
                    <a:cubicBezTo>
                      <a:pt x="830432" y="4302"/>
                      <a:pt x="797523" y="3067"/>
                      <a:pt x="743372" y="5536"/>
                    </a:cubicBezTo>
                    <a:cubicBezTo>
                      <a:pt x="743372" y="5536"/>
                      <a:pt x="737260" y="41"/>
                      <a:pt x="731826" y="4302"/>
                    </a:cubicBezTo>
                    <a:lnTo>
                      <a:pt x="723923" y="7327"/>
                    </a:lnTo>
                    <a:cubicBezTo>
                      <a:pt x="723923" y="7327"/>
                      <a:pt x="697743" y="-9159"/>
                      <a:pt x="680701" y="7327"/>
                    </a:cubicBezTo>
                    <a:lnTo>
                      <a:pt x="661190" y="7327"/>
                    </a:lnTo>
                    <a:cubicBezTo>
                      <a:pt x="661190" y="7327"/>
                      <a:pt x="650817" y="-2429"/>
                      <a:pt x="633775" y="3067"/>
                    </a:cubicBezTo>
                    <a:cubicBezTo>
                      <a:pt x="633775" y="3067"/>
                      <a:pt x="617969" y="-1194"/>
                      <a:pt x="606978" y="4302"/>
                    </a:cubicBezTo>
                    <a:cubicBezTo>
                      <a:pt x="606978" y="4302"/>
                      <a:pt x="611238" y="9797"/>
                      <a:pt x="624020" y="9797"/>
                    </a:cubicBezTo>
                    <a:cubicBezTo>
                      <a:pt x="624020" y="9797"/>
                      <a:pt x="631923" y="17083"/>
                      <a:pt x="611238" y="17083"/>
                    </a:cubicBezTo>
                    <a:cubicBezTo>
                      <a:pt x="611238" y="17083"/>
                      <a:pt x="602100" y="8562"/>
                      <a:pt x="591727" y="12822"/>
                    </a:cubicBezTo>
                    <a:cubicBezTo>
                      <a:pt x="591727" y="12822"/>
                      <a:pt x="579564" y="1832"/>
                      <a:pt x="563695" y="1832"/>
                    </a:cubicBezTo>
                    <a:cubicBezTo>
                      <a:pt x="563695" y="1832"/>
                      <a:pt x="512570" y="-1194"/>
                      <a:pt x="479660" y="1832"/>
                    </a:cubicBezTo>
                    <a:cubicBezTo>
                      <a:pt x="479660" y="1832"/>
                      <a:pt x="472374" y="7327"/>
                      <a:pt x="486329" y="7327"/>
                    </a:cubicBezTo>
                    <a:cubicBezTo>
                      <a:pt x="486329" y="7327"/>
                      <a:pt x="537454" y="19491"/>
                      <a:pt x="514361" y="20726"/>
                    </a:cubicBezTo>
                    <a:cubicBezTo>
                      <a:pt x="514361" y="20726"/>
                      <a:pt x="473547" y="7327"/>
                      <a:pt x="457741" y="7327"/>
                    </a:cubicBezTo>
                    <a:lnTo>
                      <a:pt x="415754" y="8562"/>
                    </a:lnTo>
                    <a:cubicBezTo>
                      <a:pt x="415754" y="8562"/>
                      <a:pt x="389575" y="1832"/>
                      <a:pt x="379202" y="7327"/>
                    </a:cubicBezTo>
                    <a:cubicBezTo>
                      <a:pt x="379202" y="7327"/>
                      <a:pt x="384079" y="10970"/>
                      <a:pt x="390748" y="10970"/>
                    </a:cubicBezTo>
                    <a:cubicBezTo>
                      <a:pt x="390748" y="10970"/>
                      <a:pt x="393156" y="22578"/>
                      <a:pt x="379202" y="15230"/>
                    </a:cubicBezTo>
                    <a:cubicBezTo>
                      <a:pt x="379202" y="15230"/>
                      <a:pt x="373706" y="8500"/>
                      <a:pt x="340858" y="10970"/>
                    </a:cubicBezTo>
                    <a:cubicBezTo>
                      <a:pt x="340858" y="10970"/>
                      <a:pt x="337215" y="12822"/>
                      <a:pt x="362160" y="17083"/>
                    </a:cubicBezTo>
                    <a:cubicBezTo>
                      <a:pt x="362160" y="17083"/>
                      <a:pt x="364568" y="26221"/>
                      <a:pt x="339623" y="17083"/>
                    </a:cubicBezTo>
                    <a:cubicBezTo>
                      <a:pt x="339623" y="17083"/>
                      <a:pt x="315851" y="15230"/>
                      <a:pt x="301280" y="20726"/>
                    </a:cubicBezTo>
                    <a:cubicBezTo>
                      <a:pt x="301280" y="20726"/>
                      <a:pt x="301280" y="28012"/>
                      <a:pt x="321347" y="28012"/>
                    </a:cubicBezTo>
                    <a:cubicBezTo>
                      <a:pt x="321347" y="28012"/>
                      <a:pt x="413284" y="40175"/>
                      <a:pt x="411494" y="45671"/>
                    </a:cubicBezTo>
                    <a:cubicBezTo>
                      <a:pt x="411494" y="45671"/>
                      <a:pt x="332955" y="33507"/>
                      <a:pt x="321347" y="33507"/>
                    </a:cubicBezTo>
                    <a:cubicBezTo>
                      <a:pt x="321347" y="33507"/>
                      <a:pt x="295167" y="28012"/>
                      <a:pt x="290907" y="28012"/>
                    </a:cubicBezTo>
                    <a:cubicBezTo>
                      <a:pt x="290907" y="28012"/>
                      <a:pt x="293932" y="31655"/>
                      <a:pt x="314678" y="35915"/>
                    </a:cubicBezTo>
                    <a:cubicBezTo>
                      <a:pt x="314678" y="35915"/>
                      <a:pt x="304305" y="41410"/>
                      <a:pt x="284855" y="37150"/>
                    </a:cubicBezTo>
                    <a:cubicBezTo>
                      <a:pt x="284855" y="37150"/>
                      <a:pt x="265961" y="22516"/>
                      <a:pt x="223975" y="26159"/>
                    </a:cubicBezTo>
                    <a:cubicBezTo>
                      <a:pt x="223975" y="26159"/>
                      <a:pt x="214837" y="12761"/>
                      <a:pt x="202056" y="30420"/>
                    </a:cubicBezTo>
                    <a:cubicBezTo>
                      <a:pt x="202056" y="30420"/>
                      <a:pt x="167972" y="30420"/>
                      <a:pt x="163712" y="34680"/>
                    </a:cubicBezTo>
                    <a:lnTo>
                      <a:pt x="187484" y="37088"/>
                    </a:lnTo>
                    <a:cubicBezTo>
                      <a:pt x="187484" y="37088"/>
                      <a:pt x="236201" y="33445"/>
                      <a:pt x="227062" y="45609"/>
                    </a:cubicBezTo>
                    <a:cubicBezTo>
                      <a:pt x="227062" y="45609"/>
                      <a:pt x="202117" y="41348"/>
                      <a:pt x="192979" y="41348"/>
                    </a:cubicBezTo>
                    <a:cubicBezTo>
                      <a:pt x="192979" y="41348"/>
                      <a:pt x="169207" y="31593"/>
                      <a:pt x="162539" y="45609"/>
                    </a:cubicBezTo>
                    <a:cubicBezTo>
                      <a:pt x="162539" y="45609"/>
                      <a:pt x="133889" y="30358"/>
                      <a:pt x="89495" y="38879"/>
                    </a:cubicBezTo>
                    <a:cubicBezTo>
                      <a:pt x="89495" y="38879"/>
                      <a:pt x="93755" y="41904"/>
                      <a:pt x="81591" y="44374"/>
                    </a:cubicBezTo>
                    <a:cubicBezTo>
                      <a:pt x="81591" y="44374"/>
                      <a:pt x="79183" y="46782"/>
                      <a:pt x="72453" y="45609"/>
                    </a:cubicBezTo>
                    <a:cubicBezTo>
                      <a:pt x="72453" y="45609"/>
                      <a:pt x="71836" y="40731"/>
                      <a:pt x="51769" y="41348"/>
                    </a:cubicBezTo>
                    <a:cubicBezTo>
                      <a:pt x="51769" y="41348"/>
                      <a:pt x="31084" y="42583"/>
                      <a:pt x="26206" y="44374"/>
                    </a:cubicBezTo>
                    <a:cubicBezTo>
                      <a:pt x="26206" y="44374"/>
                      <a:pt x="9165" y="43756"/>
                      <a:pt x="7930" y="46782"/>
                    </a:cubicBezTo>
                    <a:cubicBezTo>
                      <a:pt x="7930" y="46782"/>
                      <a:pt x="-12137" y="52277"/>
                      <a:pt x="11573" y="53512"/>
                    </a:cubicBezTo>
                    <a:cubicBezTo>
                      <a:pt x="11573" y="53512"/>
                      <a:pt x="17686" y="57773"/>
                      <a:pt x="21946" y="52277"/>
                    </a:cubicBezTo>
                    <a:cubicBezTo>
                      <a:pt x="21946" y="52277"/>
                      <a:pt x="37197" y="53512"/>
                      <a:pt x="39605" y="49252"/>
                    </a:cubicBezTo>
                    <a:cubicBezTo>
                      <a:pt x="39605" y="49252"/>
                      <a:pt x="63932" y="46782"/>
                      <a:pt x="59116" y="54130"/>
                    </a:cubicBezTo>
                    <a:cubicBezTo>
                      <a:pt x="59116" y="54130"/>
                      <a:pt x="43310" y="52895"/>
                      <a:pt x="40222" y="55982"/>
                    </a:cubicBezTo>
                    <a:cubicBezTo>
                      <a:pt x="40222" y="55982"/>
                      <a:pt x="40222" y="65120"/>
                      <a:pt x="52386" y="57834"/>
                    </a:cubicBezTo>
                    <a:cubicBezTo>
                      <a:pt x="52386" y="57834"/>
                      <a:pt x="74306" y="61477"/>
                      <a:pt x="56029" y="65120"/>
                    </a:cubicBezTo>
                    <a:cubicBezTo>
                      <a:pt x="56029" y="65120"/>
                      <a:pt x="39605" y="65738"/>
                      <a:pt x="52386" y="69998"/>
                    </a:cubicBezTo>
                    <a:cubicBezTo>
                      <a:pt x="52386" y="69998"/>
                      <a:pt x="54239" y="74258"/>
                      <a:pt x="76714" y="73641"/>
                    </a:cubicBezTo>
                    <a:cubicBezTo>
                      <a:pt x="76714" y="73641"/>
                      <a:pt x="85234" y="81544"/>
                      <a:pt x="106536" y="81544"/>
                    </a:cubicBezTo>
                    <a:cubicBezTo>
                      <a:pt x="106536" y="81544"/>
                      <a:pt x="118700" y="84570"/>
                      <a:pt x="127838" y="84570"/>
                    </a:cubicBezTo>
                    <a:cubicBezTo>
                      <a:pt x="127838" y="84570"/>
                      <a:pt x="140619" y="89448"/>
                      <a:pt x="149140" y="84570"/>
                    </a:cubicBezTo>
                    <a:cubicBezTo>
                      <a:pt x="149140" y="84570"/>
                      <a:pt x="162539" y="80927"/>
                      <a:pt x="166182" y="77284"/>
                    </a:cubicBezTo>
                    <a:cubicBezTo>
                      <a:pt x="166182" y="77284"/>
                      <a:pt x="175320" y="77284"/>
                      <a:pt x="175320" y="74876"/>
                    </a:cubicBezTo>
                    <a:cubicBezTo>
                      <a:pt x="175320" y="74876"/>
                      <a:pt x="174703" y="72406"/>
                      <a:pt x="160069" y="73024"/>
                    </a:cubicBezTo>
                    <a:lnTo>
                      <a:pt x="126603" y="76049"/>
                    </a:lnTo>
                    <a:cubicBezTo>
                      <a:pt x="126603" y="76049"/>
                      <a:pt x="116848" y="68763"/>
                      <a:pt x="145497" y="69936"/>
                    </a:cubicBezTo>
                    <a:cubicBezTo>
                      <a:pt x="145497" y="69936"/>
                      <a:pt x="177790" y="68084"/>
                      <a:pt x="178963" y="66293"/>
                    </a:cubicBezTo>
                    <a:cubicBezTo>
                      <a:pt x="178963" y="66293"/>
                      <a:pt x="193596" y="68701"/>
                      <a:pt x="195387" y="61415"/>
                    </a:cubicBezTo>
                    <a:cubicBezTo>
                      <a:pt x="195387" y="61415"/>
                      <a:pt x="237374" y="56538"/>
                      <a:pt x="222184" y="66911"/>
                    </a:cubicBezTo>
                    <a:cubicBezTo>
                      <a:pt x="222184" y="66911"/>
                      <a:pt x="200882" y="65058"/>
                      <a:pt x="201500" y="69319"/>
                    </a:cubicBezTo>
                    <a:lnTo>
                      <a:pt x="213046" y="70554"/>
                    </a:lnTo>
                    <a:cubicBezTo>
                      <a:pt x="213046" y="70554"/>
                      <a:pt x="218541" y="77840"/>
                      <a:pt x="194770" y="75432"/>
                    </a:cubicBezTo>
                    <a:cubicBezTo>
                      <a:pt x="194770" y="75432"/>
                      <a:pt x="177728" y="79074"/>
                      <a:pt x="174703" y="80927"/>
                    </a:cubicBezTo>
                    <a:cubicBezTo>
                      <a:pt x="174703" y="80927"/>
                      <a:pt x="158278" y="90683"/>
                      <a:pt x="185693" y="89448"/>
                    </a:cubicBezTo>
                    <a:lnTo>
                      <a:pt x="188719" y="88213"/>
                    </a:lnTo>
                    <a:cubicBezTo>
                      <a:pt x="188719" y="88213"/>
                      <a:pt x="199709" y="82100"/>
                      <a:pt x="201500" y="88830"/>
                    </a:cubicBezTo>
                    <a:cubicBezTo>
                      <a:pt x="201500" y="88830"/>
                      <a:pt x="221567" y="90683"/>
                      <a:pt x="258120" y="90683"/>
                    </a:cubicBezTo>
                    <a:cubicBezTo>
                      <a:pt x="258120" y="90683"/>
                      <a:pt x="252625" y="76666"/>
                      <a:pt x="274544" y="80309"/>
                    </a:cubicBezTo>
                    <a:cubicBezTo>
                      <a:pt x="274544" y="80309"/>
                      <a:pt x="283682" y="71789"/>
                      <a:pt x="287325" y="81544"/>
                    </a:cubicBezTo>
                    <a:cubicBezTo>
                      <a:pt x="287325" y="81544"/>
                      <a:pt x="300724" y="83397"/>
                      <a:pt x="287943" y="86422"/>
                    </a:cubicBezTo>
                    <a:cubicBezTo>
                      <a:pt x="287943" y="86422"/>
                      <a:pt x="290351" y="91300"/>
                      <a:pt x="317765" y="88830"/>
                    </a:cubicBezTo>
                    <a:cubicBezTo>
                      <a:pt x="317765" y="88830"/>
                      <a:pt x="353083" y="86422"/>
                      <a:pt x="355491" y="82717"/>
                    </a:cubicBezTo>
                    <a:cubicBezTo>
                      <a:pt x="355491" y="82717"/>
                      <a:pt x="379263" y="85743"/>
                      <a:pt x="379263" y="78457"/>
                    </a:cubicBezTo>
                    <a:cubicBezTo>
                      <a:pt x="379263" y="78457"/>
                      <a:pt x="401183" y="83952"/>
                      <a:pt x="402418" y="72344"/>
                    </a:cubicBezTo>
                    <a:cubicBezTo>
                      <a:pt x="402418" y="72344"/>
                      <a:pt x="398775" y="60181"/>
                      <a:pt x="410938" y="68701"/>
                    </a:cubicBezTo>
                    <a:cubicBezTo>
                      <a:pt x="410938" y="68701"/>
                      <a:pt x="440761" y="63206"/>
                      <a:pt x="454160" y="57711"/>
                    </a:cubicBezTo>
                    <a:cubicBezTo>
                      <a:pt x="454160" y="57711"/>
                      <a:pt x="480957" y="54685"/>
                      <a:pt x="473671" y="64441"/>
                    </a:cubicBezTo>
                    <a:cubicBezTo>
                      <a:pt x="473671" y="64441"/>
                      <a:pt x="447491" y="61415"/>
                      <a:pt x="424337" y="75432"/>
                    </a:cubicBezTo>
                    <a:lnTo>
                      <a:pt x="473054" y="76666"/>
                    </a:lnTo>
                    <a:cubicBezTo>
                      <a:pt x="473054" y="76666"/>
                      <a:pt x="483427" y="84570"/>
                      <a:pt x="427980" y="81544"/>
                    </a:cubicBezTo>
                    <a:cubicBezTo>
                      <a:pt x="427980" y="81544"/>
                      <a:pt x="393897" y="80927"/>
                      <a:pt x="403652" y="85187"/>
                    </a:cubicBezTo>
                    <a:lnTo>
                      <a:pt x="450517" y="85805"/>
                    </a:lnTo>
                    <a:cubicBezTo>
                      <a:pt x="450517" y="85805"/>
                      <a:pt x="470584" y="91300"/>
                      <a:pt x="385376" y="88213"/>
                    </a:cubicBezTo>
                    <a:cubicBezTo>
                      <a:pt x="385376" y="88213"/>
                      <a:pt x="375003" y="87595"/>
                      <a:pt x="375003" y="91238"/>
                    </a:cubicBezTo>
                    <a:cubicBezTo>
                      <a:pt x="375003" y="91238"/>
                      <a:pt x="340302" y="90621"/>
                      <a:pt x="338450" y="94264"/>
                    </a:cubicBezTo>
                    <a:cubicBezTo>
                      <a:pt x="338450" y="94264"/>
                      <a:pt x="262936" y="91856"/>
                      <a:pt x="290351" y="98524"/>
                    </a:cubicBezTo>
                    <a:cubicBezTo>
                      <a:pt x="290351" y="98524"/>
                      <a:pt x="313505" y="108897"/>
                      <a:pt x="337832" y="109515"/>
                    </a:cubicBezTo>
                    <a:cubicBezTo>
                      <a:pt x="337832" y="109515"/>
                      <a:pt x="331164" y="116801"/>
                      <a:pt x="356726" y="116245"/>
                    </a:cubicBezTo>
                    <a:cubicBezTo>
                      <a:pt x="356726" y="116245"/>
                      <a:pt x="364630" y="122358"/>
                      <a:pt x="367717" y="115627"/>
                    </a:cubicBezTo>
                    <a:lnTo>
                      <a:pt x="392662" y="115627"/>
                    </a:lnTo>
                    <a:cubicBezTo>
                      <a:pt x="392662" y="115627"/>
                      <a:pt x="401800" y="123531"/>
                      <a:pt x="367717" y="121123"/>
                    </a:cubicBezTo>
                    <a:cubicBezTo>
                      <a:pt x="367717" y="121123"/>
                      <a:pt x="364691" y="129026"/>
                      <a:pt x="356726" y="122975"/>
                    </a:cubicBezTo>
                    <a:lnTo>
                      <a:pt x="326903" y="121740"/>
                    </a:lnTo>
                    <a:cubicBezTo>
                      <a:pt x="326903" y="121740"/>
                      <a:pt x="306219" y="107107"/>
                      <a:pt x="257502" y="99203"/>
                    </a:cubicBezTo>
                    <a:cubicBezTo>
                      <a:pt x="257502" y="99203"/>
                      <a:pt x="252625" y="95560"/>
                      <a:pt x="175876" y="96178"/>
                    </a:cubicBezTo>
                    <a:cubicBezTo>
                      <a:pt x="175876" y="96178"/>
                      <a:pt x="160625" y="107168"/>
                      <a:pt x="175876" y="107786"/>
                    </a:cubicBezTo>
                    <a:cubicBezTo>
                      <a:pt x="175876" y="107786"/>
                      <a:pt x="174641" y="115689"/>
                      <a:pt x="182544" y="116924"/>
                    </a:cubicBezTo>
                    <a:lnTo>
                      <a:pt x="212984" y="117541"/>
                    </a:lnTo>
                    <a:cubicBezTo>
                      <a:pt x="212984" y="117541"/>
                      <a:pt x="239164" y="126680"/>
                      <a:pt x="242807" y="132792"/>
                    </a:cubicBezTo>
                    <a:cubicBezTo>
                      <a:pt x="242807" y="132792"/>
                      <a:pt x="254354" y="137670"/>
                      <a:pt x="266579" y="138288"/>
                    </a:cubicBezTo>
                    <a:cubicBezTo>
                      <a:pt x="266579" y="138288"/>
                      <a:pt x="270839" y="140140"/>
                      <a:pt x="250155" y="140140"/>
                    </a:cubicBezTo>
                    <a:cubicBezTo>
                      <a:pt x="250155" y="140140"/>
                      <a:pt x="242251" y="133410"/>
                      <a:pt x="233113" y="138288"/>
                    </a:cubicBezTo>
                    <a:cubicBezTo>
                      <a:pt x="233113" y="138288"/>
                      <a:pt x="237374" y="143166"/>
                      <a:pt x="244660" y="143166"/>
                    </a:cubicBezTo>
                    <a:lnTo>
                      <a:pt x="295228" y="143166"/>
                    </a:lnTo>
                    <a:cubicBezTo>
                      <a:pt x="295228" y="143166"/>
                      <a:pt x="300724" y="147426"/>
                      <a:pt x="280595" y="146191"/>
                    </a:cubicBezTo>
                    <a:cubicBezTo>
                      <a:pt x="280595" y="146191"/>
                      <a:pt x="276334" y="151069"/>
                      <a:pt x="294611" y="149217"/>
                    </a:cubicBezTo>
                    <a:cubicBezTo>
                      <a:pt x="294611" y="149217"/>
                      <a:pt x="315913" y="152860"/>
                      <a:pt x="315295" y="157737"/>
                    </a:cubicBezTo>
                    <a:cubicBezTo>
                      <a:pt x="315295" y="157737"/>
                      <a:pt x="311035" y="160763"/>
                      <a:pt x="292759" y="152242"/>
                    </a:cubicBezTo>
                    <a:lnTo>
                      <a:pt x="275717" y="152242"/>
                    </a:lnTo>
                    <a:cubicBezTo>
                      <a:pt x="275717" y="152242"/>
                      <a:pt x="274482" y="149217"/>
                      <a:pt x="261701" y="149217"/>
                    </a:cubicBezTo>
                    <a:cubicBezTo>
                      <a:pt x="261701" y="149217"/>
                      <a:pt x="264109" y="144956"/>
                      <a:pt x="197178" y="146191"/>
                    </a:cubicBezTo>
                    <a:cubicBezTo>
                      <a:pt x="197178" y="146191"/>
                      <a:pt x="165503" y="150451"/>
                      <a:pt x="163095" y="152304"/>
                    </a:cubicBezTo>
                    <a:cubicBezTo>
                      <a:pt x="163095" y="152304"/>
                      <a:pt x="148461" y="156564"/>
                      <a:pt x="142410" y="161442"/>
                    </a:cubicBezTo>
                    <a:cubicBezTo>
                      <a:pt x="142410" y="161442"/>
                      <a:pt x="134507" y="168728"/>
                      <a:pt x="142410" y="169963"/>
                    </a:cubicBezTo>
                    <a:cubicBezTo>
                      <a:pt x="142410" y="169963"/>
                      <a:pt x="156426" y="175458"/>
                      <a:pt x="166182" y="169963"/>
                    </a:cubicBezTo>
                    <a:lnTo>
                      <a:pt x="179580" y="169963"/>
                    </a:lnTo>
                    <a:cubicBezTo>
                      <a:pt x="179580" y="169963"/>
                      <a:pt x="197240" y="154095"/>
                      <a:pt x="189954" y="171815"/>
                    </a:cubicBezTo>
                    <a:cubicBezTo>
                      <a:pt x="189954" y="171815"/>
                      <a:pt x="203970" y="173050"/>
                      <a:pt x="208230" y="171815"/>
                    </a:cubicBezTo>
                    <a:cubicBezTo>
                      <a:pt x="208230" y="171815"/>
                      <a:pt x="219776" y="168790"/>
                      <a:pt x="225272" y="155329"/>
                    </a:cubicBezTo>
                    <a:cubicBezTo>
                      <a:pt x="225272" y="155329"/>
                      <a:pt x="238053" y="149217"/>
                      <a:pt x="233792" y="162060"/>
                    </a:cubicBezTo>
                    <a:cubicBezTo>
                      <a:pt x="233792" y="162060"/>
                      <a:pt x="242931" y="167555"/>
                      <a:pt x="227124" y="166937"/>
                    </a:cubicBezTo>
                    <a:cubicBezTo>
                      <a:pt x="227124" y="166937"/>
                      <a:pt x="222864" y="170580"/>
                      <a:pt x="221011" y="173050"/>
                    </a:cubicBezTo>
                    <a:cubicBezTo>
                      <a:pt x="221011" y="173050"/>
                      <a:pt x="212491" y="174285"/>
                      <a:pt x="211256" y="176076"/>
                    </a:cubicBezTo>
                    <a:cubicBezTo>
                      <a:pt x="211256" y="176076"/>
                      <a:pt x="194214" y="181571"/>
                      <a:pt x="211256" y="183361"/>
                    </a:cubicBezTo>
                    <a:cubicBezTo>
                      <a:pt x="211256" y="183361"/>
                      <a:pt x="215516" y="190647"/>
                      <a:pt x="227680" y="189474"/>
                    </a:cubicBezTo>
                    <a:cubicBezTo>
                      <a:pt x="227680" y="189474"/>
                      <a:pt x="263615" y="195587"/>
                      <a:pt x="270284" y="187622"/>
                    </a:cubicBezTo>
                    <a:cubicBezTo>
                      <a:pt x="270284" y="187622"/>
                      <a:pt x="287943" y="184596"/>
                      <a:pt x="292203" y="174841"/>
                    </a:cubicBezTo>
                    <a:cubicBezTo>
                      <a:pt x="292203" y="174841"/>
                      <a:pt x="312888" y="171815"/>
                      <a:pt x="301341" y="180336"/>
                    </a:cubicBezTo>
                    <a:cubicBezTo>
                      <a:pt x="301341" y="180336"/>
                      <a:pt x="285534" y="191327"/>
                      <a:pt x="273927" y="194352"/>
                    </a:cubicBezTo>
                    <a:cubicBezTo>
                      <a:pt x="273927" y="194352"/>
                      <a:pt x="264788" y="195587"/>
                      <a:pt x="262936" y="197995"/>
                    </a:cubicBezTo>
                    <a:cubicBezTo>
                      <a:pt x="262936" y="197995"/>
                      <a:pt x="239782" y="196760"/>
                      <a:pt x="239782" y="199847"/>
                    </a:cubicBezTo>
                    <a:lnTo>
                      <a:pt x="227618" y="199847"/>
                    </a:lnTo>
                    <a:cubicBezTo>
                      <a:pt x="227618" y="199847"/>
                      <a:pt x="223975" y="197439"/>
                      <a:pt x="204464" y="197439"/>
                    </a:cubicBezTo>
                    <a:cubicBezTo>
                      <a:pt x="204464" y="197439"/>
                      <a:pt x="199586" y="195031"/>
                      <a:pt x="194091" y="195031"/>
                    </a:cubicBezTo>
                    <a:cubicBezTo>
                      <a:pt x="194091" y="195031"/>
                      <a:pt x="181927" y="184041"/>
                      <a:pt x="172171" y="184041"/>
                    </a:cubicBezTo>
                    <a:cubicBezTo>
                      <a:pt x="172171" y="184041"/>
                      <a:pt x="162415" y="178545"/>
                      <a:pt x="130185" y="181633"/>
                    </a:cubicBezTo>
                    <a:cubicBezTo>
                      <a:pt x="130185" y="181633"/>
                      <a:pt x="108883" y="185276"/>
                      <a:pt x="118638" y="187745"/>
                    </a:cubicBezTo>
                    <a:cubicBezTo>
                      <a:pt x="118638" y="187745"/>
                      <a:pt x="130802" y="192006"/>
                      <a:pt x="132654" y="193858"/>
                    </a:cubicBezTo>
                    <a:cubicBezTo>
                      <a:pt x="132654" y="193858"/>
                      <a:pt x="133889" y="198736"/>
                      <a:pt x="153339" y="198118"/>
                    </a:cubicBezTo>
                    <a:cubicBezTo>
                      <a:pt x="153339" y="198118"/>
                      <a:pt x="162477" y="203614"/>
                      <a:pt x="163095" y="206022"/>
                    </a:cubicBezTo>
                    <a:lnTo>
                      <a:pt x="153339" y="207257"/>
                    </a:lnTo>
                    <a:cubicBezTo>
                      <a:pt x="153339" y="207257"/>
                      <a:pt x="147226" y="199971"/>
                      <a:pt x="144201" y="205404"/>
                    </a:cubicBezTo>
                    <a:cubicBezTo>
                      <a:pt x="144201" y="205404"/>
                      <a:pt x="113143" y="205404"/>
                      <a:pt x="112526" y="208430"/>
                    </a:cubicBezTo>
                    <a:cubicBezTo>
                      <a:pt x="112526" y="208430"/>
                      <a:pt x="99127" y="209047"/>
                      <a:pt x="98509" y="211455"/>
                    </a:cubicBezTo>
                    <a:cubicBezTo>
                      <a:pt x="98509" y="211455"/>
                      <a:pt x="85728" y="211455"/>
                      <a:pt x="83876" y="214481"/>
                    </a:cubicBezTo>
                    <a:cubicBezTo>
                      <a:pt x="83876" y="214481"/>
                      <a:pt x="67452" y="216951"/>
                      <a:pt x="78998" y="218741"/>
                    </a:cubicBezTo>
                    <a:cubicBezTo>
                      <a:pt x="78998" y="218741"/>
                      <a:pt x="64982" y="226027"/>
                      <a:pt x="76590" y="228497"/>
                    </a:cubicBezTo>
                    <a:cubicBezTo>
                      <a:pt x="76590" y="228497"/>
                      <a:pt x="90606" y="235227"/>
                      <a:pt x="94867" y="225471"/>
                    </a:cubicBezTo>
                    <a:cubicBezTo>
                      <a:pt x="94867" y="225471"/>
                      <a:pt x="99127" y="227324"/>
                      <a:pt x="101535" y="218741"/>
                    </a:cubicBezTo>
                    <a:cubicBezTo>
                      <a:pt x="101535" y="218741"/>
                      <a:pt x="112526" y="215098"/>
                      <a:pt x="111291" y="230349"/>
                    </a:cubicBezTo>
                    <a:cubicBezTo>
                      <a:pt x="111291" y="230349"/>
                      <a:pt x="114934" y="234610"/>
                      <a:pt x="136853" y="231584"/>
                    </a:cubicBezTo>
                    <a:cubicBezTo>
                      <a:pt x="136853" y="231584"/>
                      <a:pt x="136853" y="217568"/>
                      <a:pt x="150252" y="228559"/>
                    </a:cubicBezTo>
                    <a:cubicBezTo>
                      <a:pt x="150252" y="228559"/>
                      <a:pt x="155747" y="237697"/>
                      <a:pt x="163033" y="231584"/>
                    </a:cubicBezTo>
                    <a:lnTo>
                      <a:pt x="169701" y="229176"/>
                    </a:lnTo>
                    <a:cubicBezTo>
                      <a:pt x="169701" y="229176"/>
                      <a:pt x="176370" y="218803"/>
                      <a:pt x="180692" y="230411"/>
                    </a:cubicBezTo>
                    <a:cubicBezTo>
                      <a:pt x="180692" y="230411"/>
                      <a:pt x="186187" y="234671"/>
                      <a:pt x="201994" y="232819"/>
                    </a:cubicBezTo>
                    <a:cubicBezTo>
                      <a:pt x="201994" y="232819"/>
                      <a:pt x="217245" y="237697"/>
                      <a:pt x="220888" y="232819"/>
                    </a:cubicBezTo>
                    <a:cubicBezTo>
                      <a:pt x="220888" y="232819"/>
                      <a:pt x="215392" y="224916"/>
                      <a:pt x="231261" y="228559"/>
                    </a:cubicBezTo>
                    <a:cubicBezTo>
                      <a:pt x="231261" y="228559"/>
                      <a:pt x="235521" y="235845"/>
                      <a:pt x="245277" y="228559"/>
                    </a:cubicBezTo>
                    <a:cubicBezTo>
                      <a:pt x="245277" y="228559"/>
                      <a:pt x="250772" y="220038"/>
                      <a:pt x="253798" y="225533"/>
                    </a:cubicBezTo>
                    <a:lnTo>
                      <a:pt x="259293" y="228559"/>
                    </a:lnTo>
                    <a:cubicBezTo>
                      <a:pt x="259293" y="228559"/>
                      <a:pt x="265961" y="232202"/>
                      <a:pt x="273927" y="231584"/>
                    </a:cubicBezTo>
                    <a:cubicBezTo>
                      <a:pt x="273927" y="231584"/>
                      <a:pt x="276952" y="237697"/>
                      <a:pt x="278804" y="229176"/>
                    </a:cubicBezTo>
                    <a:cubicBezTo>
                      <a:pt x="278804" y="229176"/>
                      <a:pt x="262998" y="218186"/>
                      <a:pt x="276952" y="217568"/>
                    </a:cubicBezTo>
                    <a:cubicBezTo>
                      <a:pt x="276952" y="217568"/>
                      <a:pt x="287943" y="231584"/>
                      <a:pt x="293376" y="233437"/>
                    </a:cubicBezTo>
                    <a:lnTo>
                      <a:pt x="309800" y="233437"/>
                    </a:lnTo>
                    <a:cubicBezTo>
                      <a:pt x="309800" y="233437"/>
                      <a:pt x="311035" y="224298"/>
                      <a:pt x="319556" y="222446"/>
                    </a:cubicBezTo>
                    <a:cubicBezTo>
                      <a:pt x="319556" y="222446"/>
                      <a:pt x="332337" y="215716"/>
                      <a:pt x="325669" y="224298"/>
                    </a:cubicBezTo>
                    <a:cubicBezTo>
                      <a:pt x="325669" y="224298"/>
                      <a:pt x="319000" y="231584"/>
                      <a:pt x="337832" y="229176"/>
                    </a:cubicBezTo>
                    <a:cubicBezTo>
                      <a:pt x="337832" y="229176"/>
                      <a:pt x="344501" y="224916"/>
                      <a:pt x="350614" y="229176"/>
                    </a:cubicBezTo>
                    <a:cubicBezTo>
                      <a:pt x="350614" y="229176"/>
                      <a:pt x="374385" y="229794"/>
                      <a:pt x="356109" y="234671"/>
                    </a:cubicBezTo>
                    <a:cubicBezTo>
                      <a:pt x="356109" y="234671"/>
                      <a:pt x="348206" y="241402"/>
                      <a:pt x="362777" y="240784"/>
                    </a:cubicBezTo>
                    <a:lnTo>
                      <a:pt x="365185" y="238376"/>
                    </a:lnTo>
                    <a:cubicBezTo>
                      <a:pt x="365185" y="238376"/>
                      <a:pt x="384697" y="238994"/>
                      <a:pt x="385870" y="234733"/>
                    </a:cubicBezTo>
                    <a:cubicBezTo>
                      <a:pt x="385870" y="234733"/>
                      <a:pt x="405937" y="235968"/>
                      <a:pt x="407789" y="232325"/>
                    </a:cubicBezTo>
                    <a:cubicBezTo>
                      <a:pt x="407789" y="232325"/>
                      <a:pt x="416310" y="232325"/>
                      <a:pt x="421188" y="226830"/>
                    </a:cubicBezTo>
                    <a:lnTo>
                      <a:pt x="431561" y="227447"/>
                    </a:lnTo>
                    <a:cubicBezTo>
                      <a:pt x="431561" y="227447"/>
                      <a:pt x="435821" y="231708"/>
                      <a:pt x="437056" y="225595"/>
                    </a:cubicBezTo>
                    <a:cubicBezTo>
                      <a:pt x="437056" y="225595"/>
                      <a:pt x="443725" y="228620"/>
                      <a:pt x="444960" y="223743"/>
                    </a:cubicBezTo>
                    <a:cubicBezTo>
                      <a:pt x="444960" y="223743"/>
                      <a:pt x="463236" y="229238"/>
                      <a:pt x="452863" y="213987"/>
                    </a:cubicBezTo>
                    <a:lnTo>
                      <a:pt x="448603" y="210961"/>
                    </a:lnTo>
                    <a:cubicBezTo>
                      <a:pt x="448603" y="210961"/>
                      <a:pt x="442490" y="206701"/>
                      <a:pt x="441934" y="210344"/>
                    </a:cubicBezTo>
                    <a:cubicBezTo>
                      <a:pt x="441934" y="210344"/>
                      <a:pt x="432178" y="213369"/>
                      <a:pt x="430388" y="218247"/>
                    </a:cubicBezTo>
                    <a:lnTo>
                      <a:pt x="420632" y="219482"/>
                    </a:lnTo>
                    <a:cubicBezTo>
                      <a:pt x="420632" y="219482"/>
                      <a:pt x="421867" y="212196"/>
                      <a:pt x="406616" y="211579"/>
                    </a:cubicBezTo>
                    <a:cubicBezTo>
                      <a:pt x="406616" y="211579"/>
                      <a:pt x="405999" y="210344"/>
                      <a:pt x="412729" y="210344"/>
                    </a:cubicBezTo>
                    <a:cubicBezTo>
                      <a:pt x="412729" y="210344"/>
                      <a:pt x="419397" y="203058"/>
                      <a:pt x="406060" y="203058"/>
                    </a:cubicBezTo>
                    <a:cubicBezTo>
                      <a:pt x="406060" y="203058"/>
                      <a:pt x="387784" y="203676"/>
                      <a:pt x="387166" y="206701"/>
                    </a:cubicBezTo>
                    <a:cubicBezTo>
                      <a:pt x="387166" y="206701"/>
                      <a:pt x="379263" y="207319"/>
                      <a:pt x="378646" y="209109"/>
                    </a:cubicBezTo>
                    <a:cubicBezTo>
                      <a:pt x="378646" y="209109"/>
                      <a:pt x="378028" y="203614"/>
                      <a:pt x="361604" y="204231"/>
                    </a:cubicBezTo>
                    <a:cubicBezTo>
                      <a:pt x="361604" y="204231"/>
                      <a:pt x="359752" y="198736"/>
                      <a:pt x="344563" y="202379"/>
                    </a:cubicBezTo>
                    <a:cubicBezTo>
                      <a:pt x="344563" y="202379"/>
                      <a:pt x="333572" y="204787"/>
                      <a:pt x="331782" y="206022"/>
                    </a:cubicBezTo>
                    <a:lnTo>
                      <a:pt x="322026" y="206639"/>
                    </a:lnTo>
                    <a:cubicBezTo>
                      <a:pt x="322026" y="206639"/>
                      <a:pt x="314740" y="198736"/>
                      <a:pt x="336659" y="200527"/>
                    </a:cubicBezTo>
                    <a:cubicBezTo>
                      <a:pt x="336659" y="200527"/>
                      <a:pt x="359196" y="199292"/>
                      <a:pt x="330547" y="196266"/>
                    </a:cubicBezTo>
                    <a:cubicBezTo>
                      <a:pt x="330547" y="196266"/>
                      <a:pt x="310480" y="185276"/>
                      <a:pt x="324434" y="186511"/>
                    </a:cubicBezTo>
                    <a:cubicBezTo>
                      <a:pt x="324434" y="186511"/>
                      <a:pt x="350614" y="198674"/>
                      <a:pt x="360369" y="197501"/>
                    </a:cubicBezTo>
                    <a:cubicBezTo>
                      <a:pt x="360369" y="197501"/>
                      <a:pt x="390192" y="202379"/>
                      <a:pt x="417607" y="197501"/>
                    </a:cubicBezTo>
                    <a:cubicBezTo>
                      <a:pt x="417607" y="197501"/>
                      <a:pt x="435883" y="199353"/>
                      <a:pt x="439526" y="195649"/>
                    </a:cubicBezTo>
                    <a:cubicBezTo>
                      <a:pt x="439526" y="195649"/>
                      <a:pt x="450517" y="196266"/>
                      <a:pt x="451690" y="192623"/>
                    </a:cubicBezTo>
                    <a:cubicBezTo>
                      <a:pt x="451690" y="192623"/>
                      <a:pt x="462680" y="187128"/>
                      <a:pt x="436439" y="181633"/>
                    </a:cubicBezTo>
                    <a:cubicBezTo>
                      <a:pt x="436439" y="181633"/>
                      <a:pt x="429771" y="175520"/>
                      <a:pt x="484538" y="177372"/>
                    </a:cubicBezTo>
                    <a:cubicBezTo>
                      <a:pt x="484538" y="177372"/>
                      <a:pt x="496702" y="180398"/>
                      <a:pt x="501580" y="175520"/>
                    </a:cubicBezTo>
                    <a:cubicBezTo>
                      <a:pt x="501580" y="175520"/>
                      <a:pt x="528995" y="177928"/>
                      <a:pt x="526525" y="170642"/>
                    </a:cubicBezTo>
                    <a:cubicBezTo>
                      <a:pt x="526525" y="170642"/>
                      <a:pt x="533193" y="168790"/>
                      <a:pt x="533193" y="166999"/>
                    </a:cubicBezTo>
                    <a:cubicBezTo>
                      <a:pt x="533193" y="166999"/>
                      <a:pt x="562398" y="165147"/>
                      <a:pt x="533193" y="162739"/>
                    </a:cubicBezTo>
                    <a:cubicBezTo>
                      <a:pt x="533193" y="162739"/>
                      <a:pt x="522202" y="160886"/>
                      <a:pt x="508248" y="160886"/>
                    </a:cubicBezTo>
                    <a:cubicBezTo>
                      <a:pt x="508248" y="160886"/>
                      <a:pt x="496702" y="159652"/>
                      <a:pt x="550852" y="157861"/>
                    </a:cubicBezTo>
                    <a:lnTo>
                      <a:pt x="550852" y="152366"/>
                    </a:lnTo>
                    <a:cubicBezTo>
                      <a:pt x="550852" y="152366"/>
                      <a:pt x="558755" y="148105"/>
                      <a:pt x="547209" y="146870"/>
                    </a:cubicBezTo>
                    <a:lnTo>
                      <a:pt x="514917" y="146253"/>
                    </a:lnTo>
                    <a:cubicBezTo>
                      <a:pt x="514917" y="146253"/>
                      <a:pt x="510656" y="131619"/>
                      <a:pt x="503370" y="140140"/>
                    </a:cubicBezTo>
                    <a:cubicBezTo>
                      <a:pt x="503370" y="140140"/>
                      <a:pt x="486329" y="139523"/>
                      <a:pt x="484476" y="144401"/>
                    </a:cubicBezTo>
                    <a:cubicBezTo>
                      <a:pt x="484476" y="144401"/>
                      <a:pt x="459532" y="143166"/>
                      <a:pt x="456444" y="147426"/>
                    </a:cubicBezTo>
                    <a:cubicBezTo>
                      <a:pt x="456444" y="147426"/>
                      <a:pt x="433290" y="154712"/>
                      <a:pt x="447306" y="146191"/>
                    </a:cubicBezTo>
                    <a:cubicBezTo>
                      <a:pt x="447306" y="146191"/>
                      <a:pt x="457062" y="143166"/>
                      <a:pt x="458297" y="140078"/>
                    </a:cubicBezTo>
                    <a:cubicBezTo>
                      <a:pt x="458297" y="140078"/>
                      <a:pt x="478981" y="140696"/>
                      <a:pt x="481451" y="138226"/>
                    </a:cubicBezTo>
                    <a:cubicBezTo>
                      <a:pt x="481451" y="138226"/>
                      <a:pt x="483303" y="136374"/>
                      <a:pt x="473547" y="136374"/>
                    </a:cubicBezTo>
                    <a:cubicBezTo>
                      <a:pt x="473547" y="136374"/>
                      <a:pt x="483921" y="134521"/>
                      <a:pt x="487564" y="132731"/>
                    </a:cubicBezTo>
                    <a:cubicBezTo>
                      <a:pt x="487564" y="132731"/>
                      <a:pt x="485155" y="128470"/>
                      <a:pt x="472930" y="132113"/>
                    </a:cubicBezTo>
                    <a:cubicBezTo>
                      <a:pt x="472930" y="132113"/>
                      <a:pt x="454036" y="132731"/>
                      <a:pt x="449158" y="137609"/>
                    </a:cubicBezTo>
                    <a:cubicBezTo>
                      <a:pt x="449158" y="137609"/>
                      <a:pt x="444898" y="137609"/>
                      <a:pt x="442490" y="140634"/>
                    </a:cubicBezTo>
                    <a:cubicBezTo>
                      <a:pt x="442490" y="140634"/>
                      <a:pt x="421805" y="142486"/>
                      <a:pt x="440082" y="133904"/>
                    </a:cubicBezTo>
                    <a:cubicBezTo>
                      <a:pt x="440082" y="133904"/>
                      <a:pt x="447368" y="135756"/>
                      <a:pt x="450455" y="128409"/>
                    </a:cubicBezTo>
                    <a:cubicBezTo>
                      <a:pt x="450455" y="128409"/>
                      <a:pt x="468114" y="130261"/>
                      <a:pt x="474782" y="122913"/>
                    </a:cubicBezTo>
                    <a:lnTo>
                      <a:pt x="508248" y="122913"/>
                    </a:lnTo>
                    <a:cubicBezTo>
                      <a:pt x="508248" y="122913"/>
                      <a:pt x="516769" y="126556"/>
                      <a:pt x="529550" y="126556"/>
                    </a:cubicBezTo>
                    <a:cubicBezTo>
                      <a:pt x="529550" y="126556"/>
                      <a:pt x="543566" y="132669"/>
                      <a:pt x="547827" y="125939"/>
                    </a:cubicBezTo>
                    <a:cubicBezTo>
                      <a:pt x="547827" y="125939"/>
                      <a:pt x="551469" y="118035"/>
                      <a:pt x="554495" y="126556"/>
                    </a:cubicBezTo>
                    <a:cubicBezTo>
                      <a:pt x="554495" y="126556"/>
                      <a:pt x="580057" y="129582"/>
                      <a:pt x="581292" y="123531"/>
                    </a:cubicBezTo>
                    <a:cubicBezTo>
                      <a:pt x="581292" y="123531"/>
                      <a:pt x="617845" y="129026"/>
                      <a:pt x="601977" y="118035"/>
                    </a:cubicBezTo>
                    <a:cubicBezTo>
                      <a:pt x="601977" y="118035"/>
                      <a:pt x="590986" y="110132"/>
                      <a:pt x="606237" y="112540"/>
                    </a:cubicBezTo>
                    <a:cubicBezTo>
                      <a:pt x="606237" y="112540"/>
                      <a:pt x="611115" y="116183"/>
                      <a:pt x="617784" y="115566"/>
                    </a:cubicBezTo>
                    <a:cubicBezTo>
                      <a:pt x="617784" y="115566"/>
                      <a:pt x="636678" y="121678"/>
                      <a:pt x="662857" y="115566"/>
                    </a:cubicBezTo>
                    <a:cubicBezTo>
                      <a:pt x="662857" y="115566"/>
                      <a:pt x="683542" y="114948"/>
                      <a:pt x="665265" y="110688"/>
                    </a:cubicBezTo>
                    <a:cubicBezTo>
                      <a:pt x="665265" y="110688"/>
                      <a:pt x="689037" y="109453"/>
                      <a:pt x="687802" y="107045"/>
                    </a:cubicBezTo>
                    <a:cubicBezTo>
                      <a:pt x="687802" y="107045"/>
                      <a:pt x="698793" y="106427"/>
                      <a:pt x="695088" y="104019"/>
                    </a:cubicBezTo>
                    <a:cubicBezTo>
                      <a:pt x="695088" y="104019"/>
                      <a:pt x="671934" y="102167"/>
                      <a:pt x="671316" y="107045"/>
                    </a:cubicBezTo>
                    <a:cubicBezTo>
                      <a:pt x="671316" y="107045"/>
                      <a:pt x="616487" y="109453"/>
                      <a:pt x="637851" y="102167"/>
                    </a:cubicBezTo>
                    <a:cubicBezTo>
                      <a:pt x="637851" y="102167"/>
                      <a:pt x="643963" y="97289"/>
                      <a:pt x="652484" y="100932"/>
                    </a:cubicBezTo>
                    <a:cubicBezTo>
                      <a:pt x="652484" y="100932"/>
                      <a:pt x="665265" y="105810"/>
                      <a:pt x="671995" y="99697"/>
                    </a:cubicBezTo>
                    <a:cubicBezTo>
                      <a:pt x="671995" y="99697"/>
                      <a:pt x="709721" y="102167"/>
                      <a:pt x="711574" y="98462"/>
                    </a:cubicBezTo>
                    <a:cubicBezTo>
                      <a:pt x="711574" y="98462"/>
                      <a:pt x="713982" y="97227"/>
                      <a:pt x="698793" y="95437"/>
                    </a:cubicBezTo>
                    <a:cubicBezTo>
                      <a:pt x="698793" y="95437"/>
                      <a:pt x="694532" y="89942"/>
                      <a:pt x="689654" y="89942"/>
                    </a:cubicBezTo>
                    <a:cubicBezTo>
                      <a:pt x="689654" y="89942"/>
                      <a:pt x="691507" y="85064"/>
                      <a:pt x="701201" y="89324"/>
                    </a:cubicBezTo>
                    <a:cubicBezTo>
                      <a:pt x="701201" y="89324"/>
                      <a:pt x="703053" y="91732"/>
                      <a:pt x="709104" y="92350"/>
                    </a:cubicBezTo>
                    <a:cubicBezTo>
                      <a:pt x="709104" y="92350"/>
                      <a:pt x="720094" y="95375"/>
                      <a:pt x="733493" y="92350"/>
                    </a:cubicBezTo>
                    <a:cubicBezTo>
                      <a:pt x="733493" y="92350"/>
                      <a:pt x="739606" y="88089"/>
                      <a:pt x="746892" y="88089"/>
                    </a:cubicBezTo>
                    <a:cubicBezTo>
                      <a:pt x="746892" y="88089"/>
                      <a:pt x="783445" y="72221"/>
                      <a:pt x="810242" y="74691"/>
                    </a:cubicBezTo>
                    <a:cubicBezTo>
                      <a:pt x="810242" y="74691"/>
                      <a:pt x="830926" y="69813"/>
                      <a:pt x="834014" y="65552"/>
                    </a:cubicBezTo>
                    <a:cubicBezTo>
                      <a:pt x="834014" y="65552"/>
                      <a:pt x="859576" y="67405"/>
                      <a:pt x="860811" y="63700"/>
                    </a:cubicBezTo>
                    <a:cubicBezTo>
                      <a:pt x="860811" y="63700"/>
                      <a:pt x="874210" y="64935"/>
                      <a:pt x="876618" y="61848"/>
                    </a:cubicBezTo>
                    <a:cubicBezTo>
                      <a:pt x="876618" y="61848"/>
                      <a:pt x="899154" y="61230"/>
                      <a:pt x="891869" y="54562"/>
                    </a:cubicBezTo>
                    <a:cubicBezTo>
                      <a:pt x="891869" y="54562"/>
                      <a:pt x="860811" y="52709"/>
                      <a:pt x="858959" y="56970"/>
                    </a:cubicBezTo>
                    <a:cubicBezTo>
                      <a:pt x="858959" y="56970"/>
                      <a:pt x="826666" y="55117"/>
                      <a:pt x="826049" y="59378"/>
                    </a:cubicBezTo>
                    <a:cubicBezTo>
                      <a:pt x="826049" y="59378"/>
                      <a:pt x="794991" y="60613"/>
                      <a:pt x="793139" y="63638"/>
                    </a:cubicBezTo>
                    <a:lnTo>
                      <a:pt x="765724" y="63638"/>
                    </a:lnTo>
                    <a:cubicBezTo>
                      <a:pt x="765724" y="63638"/>
                      <a:pt x="756586" y="58143"/>
                      <a:pt x="789496" y="58760"/>
                    </a:cubicBezTo>
                    <a:cubicBezTo>
                      <a:pt x="789496" y="58760"/>
                      <a:pt x="794991" y="54500"/>
                      <a:pt x="784618" y="53883"/>
                    </a:cubicBezTo>
                    <a:cubicBezTo>
                      <a:pt x="784618" y="53883"/>
                      <a:pt x="774245" y="49622"/>
                      <a:pt x="793139" y="50240"/>
                    </a:cubicBezTo>
                    <a:lnTo>
                      <a:pt x="856489" y="50240"/>
                    </a:lnTo>
                    <a:lnTo>
                      <a:pt x="860749" y="46597"/>
                    </a:lnTo>
                    <a:cubicBezTo>
                      <a:pt x="860749" y="46597"/>
                      <a:pt x="867479" y="42336"/>
                      <a:pt x="871122" y="47214"/>
                    </a:cubicBezTo>
                    <a:cubicBezTo>
                      <a:pt x="871122" y="47214"/>
                      <a:pt x="874148" y="50240"/>
                      <a:pt x="874765" y="45979"/>
                    </a:cubicBezTo>
                    <a:cubicBezTo>
                      <a:pt x="874765" y="45979"/>
                      <a:pt x="882051" y="42954"/>
                      <a:pt x="884521" y="49005"/>
                    </a:cubicBezTo>
                    <a:cubicBezTo>
                      <a:pt x="884521" y="49005"/>
                      <a:pt x="910701" y="48387"/>
                      <a:pt x="918604" y="42275"/>
                    </a:cubicBezTo>
                    <a:cubicBezTo>
                      <a:pt x="918604" y="42275"/>
                      <a:pt x="960652" y="42275"/>
                      <a:pt x="988005" y="31284"/>
                    </a:cubicBezTo>
                    <a:cubicBezTo>
                      <a:pt x="988005" y="31284"/>
                      <a:pt x="1009307" y="33692"/>
                      <a:pt x="999552" y="239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0A521F33-3E7D-7DAA-9887-49E502EBFFAE}"/>
                  </a:ext>
                </a:extLst>
              </p:cNvPr>
              <p:cNvSpPr/>
              <p:nvPr/>
            </p:nvSpPr>
            <p:spPr>
              <a:xfrm>
                <a:off x="3065930" y="828995"/>
                <a:ext cx="381221" cy="115216"/>
              </a:xfrm>
              <a:custGeom>
                <a:avLst/>
                <a:gdLst>
                  <a:gd name="connsiteX0" fmla="*/ 212299 w 381221"/>
                  <a:gd name="connsiteY0" fmla="*/ 79534 h 115216"/>
                  <a:gd name="connsiteX1" fmla="*/ 206803 w 381221"/>
                  <a:gd name="connsiteY1" fmla="*/ 76941 h 115216"/>
                  <a:gd name="connsiteX2" fmla="*/ 211681 w 381221"/>
                  <a:gd name="connsiteY2" fmla="*/ 71754 h 115216"/>
                  <a:gd name="connsiteX3" fmla="*/ 212299 w 381221"/>
                  <a:gd name="connsiteY3" fmla="*/ 79472 h 115216"/>
                  <a:gd name="connsiteX4" fmla="*/ 202481 w 381221"/>
                  <a:gd name="connsiteY4" fmla="*/ 78917 h 115216"/>
                  <a:gd name="connsiteX5" fmla="*/ 198221 w 381221"/>
                  <a:gd name="connsiteY5" fmla="*/ 77620 h 115216"/>
                  <a:gd name="connsiteX6" fmla="*/ 203099 w 381221"/>
                  <a:gd name="connsiteY6" fmla="*/ 73113 h 115216"/>
                  <a:gd name="connsiteX7" fmla="*/ 202481 w 381221"/>
                  <a:gd name="connsiteY7" fmla="*/ 78917 h 115216"/>
                  <a:gd name="connsiteX8" fmla="*/ 374009 w 381221"/>
                  <a:gd name="connsiteY8" fmla="*/ 69902 h 115216"/>
                  <a:gd name="connsiteX9" fmla="*/ 367278 w 381221"/>
                  <a:gd name="connsiteY9" fmla="*/ 65395 h 115216"/>
                  <a:gd name="connsiteX10" fmla="*/ 356843 w 381221"/>
                  <a:gd name="connsiteY10" fmla="*/ 67988 h 115216"/>
                  <a:gd name="connsiteX11" fmla="*/ 348261 w 381221"/>
                  <a:gd name="connsiteY11" fmla="*/ 69285 h 115216"/>
                  <a:gd name="connsiteX12" fmla="*/ 342766 w 381221"/>
                  <a:gd name="connsiteY12" fmla="*/ 62184 h 115216"/>
                  <a:gd name="connsiteX13" fmla="*/ 316401 w 381221"/>
                  <a:gd name="connsiteY13" fmla="*/ 65395 h 115216"/>
                  <a:gd name="connsiteX14" fmla="*/ 306583 w 381221"/>
                  <a:gd name="connsiteY14" fmla="*/ 59591 h 115216"/>
                  <a:gd name="connsiteX15" fmla="*/ 309053 w 381221"/>
                  <a:gd name="connsiteY15" fmla="*/ 50576 h 115216"/>
                  <a:gd name="connsiteX16" fmla="*/ 285158 w 381221"/>
                  <a:gd name="connsiteY16" fmla="*/ 45389 h 115216"/>
                  <a:gd name="connsiteX17" fmla="*/ 287627 w 381221"/>
                  <a:gd name="connsiteY17" fmla="*/ 43475 h 115216"/>
                  <a:gd name="connsiteX18" fmla="*/ 288862 w 381221"/>
                  <a:gd name="connsiteY18" fmla="*/ 31867 h 115216"/>
                  <a:gd name="connsiteX19" fmla="*/ 280897 w 381221"/>
                  <a:gd name="connsiteY19" fmla="*/ 30571 h 115216"/>
                  <a:gd name="connsiteX20" fmla="*/ 268672 w 381221"/>
                  <a:gd name="connsiteY20" fmla="*/ 33781 h 115216"/>
                  <a:gd name="connsiteX21" fmla="*/ 276020 w 381221"/>
                  <a:gd name="connsiteY21" fmla="*/ 40203 h 115216"/>
                  <a:gd name="connsiteX22" fmla="*/ 275402 w 381221"/>
                  <a:gd name="connsiteY22" fmla="*/ 43413 h 115216"/>
                  <a:gd name="connsiteX23" fmla="*/ 253359 w 381221"/>
                  <a:gd name="connsiteY23" fmla="*/ 43413 h 115216"/>
                  <a:gd name="connsiteX24" fmla="*/ 243542 w 381221"/>
                  <a:gd name="connsiteY24" fmla="*/ 38227 h 115216"/>
                  <a:gd name="connsiteX25" fmla="*/ 242924 w 381221"/>
                  <a:gd name="connsiteY25" fmla="*/ 33720 h 115216"/>
                  <a:gd name="connsiteX26" fmla="*/ 192108 w 381221"/>
                  <a:gd name="connsiteY26" fmla="*/ 26619 h 115216"/>
                  <a:gd name="connsiteX27" fmla="*/ 179883 w 381221"/>
                  <a:gd name="connsiteY27" fmla="*/ 21432 h 115216"/>
                  <a:gd name="connsiteX28" fmla="*/ 140057 w 381221"/>
                  <a:gd name="connsiteY28" fmla="*/ 1427 h 115216"/>
                  <a:gd name="connsiteX29" fmla="*/ 120484 w 381221"/>
                  <a:gd name="connsiteY29" fmla="*/ 1427 h 115216"/>
                  <a:gd name="connsiteX30" fmla="*/ 80659 w 381221"/>
                  <a:gd name="connsiteY30" fmla="*/ 7848 h 115216"/>
                  <a:gd name="connsiteX31" fmla="*/ 75781 w 381221"/>
                  <a:gd name="connsiteY31" fmla="*/ 11059 h 115216"/>
                  <a:gd name="connsiteX32" fmla="*/ 70286 w 381221"/>
                  <a:gd name="connsiteY32" fmla="*/ 12973 h 115216"/>
                  <a:gd name="connsiteX33" fmla="*/ 68433 w 381221"/>
                  <a:gd name="connsiteY33" fmla="*/ 11677 h 115216"/>
                  <a:gd name="connsiteX34" fmla="*/ 50033 w 381221"/>
                  <a:gd name="connsiteY34" fmla="*/ 11059 h 115216"/>
                  <a:gd name="connsiteX35" fmla="*/ 41451 w 381221"/>
                  <a:gd name="connsiteY35" fmla="*/ 14270 h 115216"/>
                  <a:gd name="connsiteX36" fmla="*/ 61024 w 381221"/>
                  <a:gd name="connsiteY36" fmla="*/ 18777 h 115216"/>
                  <a:gd name="connsiteX37" fmla="*/ 67754 w 381221"/>
                  <a:gd name="connsiteY37" fmla="*/ 22667 h 115216"/>
                  <a:gd name="connsiteX38" fmla="*/ 91032 w 381221"/>
                  <a:gd name="connsiteY38" fmla="*/ 23285 h 115216"/>
                  <a:gd name="connsiteX39" fmla="*/ 54911 w 381221"/>
                  <a:gd name="connsiteY39" fmla="*/ 27792 h 115216"/>
                  <a:gd name="connsiteX40" fmla="*/ 48799 w 381221"/>
                  <a:gd name="connsiteY40" fmla="*/ 23285 h 115216"/>
                  <a:gd name="connsiteX41" fmla="*/ 31633 w 381221"/>
                  <a:gd name="connsiteY41" fmla="*/ 21988 h 115216"/>
                  <a:gd name="connsiteX42" fmla="*/ 21816 w 381221"/>
                  <a:gd name="connsiteY42" fmla="*/ 24581 h 115216"/>
                  <a:gd name="connsiteX43" fmla="*/ 24903 w 381221"/>
                  <a:gd name="connsiteY43" fmla="*/ 29768 h 115216"/>
                  <a:gd name="connsiteX44" fmla="*/ 34721 w 381221"/>
                  <a:gd name="connsiteY44" fmla="*/ 34275 h 115216"/>
                  <a:gd name="connsiteX45" fmla="*/ 7183 w 381221"/>
                  <a:gd name="connsiteY45" fmla="*/ 32361 h 115216"/>
                  <a:gd name="connsiteX46" fmla="*/ 15148 w 381221"/>
                  <a:gd name="connsiteY46" fmla="*/ 36869 h 115216"/>
                  <a:gd name="connsiteX47" fmla="*/ 37190 w 381221"/>
                  <a:gd name="connsiteY47" fmla="*/ 40079 h 115216"/>
                  <a:gd name="connsiteX48" fmla="*/ 57999 w 381221"/>
                  <a:gd name="connsiteY48" fmla="*/ 39462 h 115216"/>
                  <a:gd name="connsiteX49" fmla="*/ 61086 w 381221"/>
                  <a:gd name="connsiteY49" fmla="*/ 38165 h 115216"/>
                  <a:gd name="connsiteX50" fmla="*/ 80659 w 381221"/>
                  <a:gd name="connsiteY50" fmla="*/ 43352 h 115216"/>
                  <a:gd name="connsiteX51" fmla="*/ 72694 w 381221"/>
                  <a:gd name="connsiteY51" fmla="*/ 43352 h 115216"/>
                  <a:gd name="connsiteX52" fmla="*/ 75164 w 381221"/>
                  <a:gd name="connsiteY52" fmla="*/ 47242 h 115216"/>
                  <a:gd name="connsiteX53" fmla="*/ 61086 w 381221"/>
                  <a:gd name="connsiteY53" fmla="*/ 49156 h 115216"/>
                  <a:gd name="connsiteX54" fmla="*/ 12678 w 381221"/>
                  <a:gd name="connsiteY54" fmla="*/ 45266 h 115216"/>
                  <a:gd name="connsiteX55" fmla="*/ 10825 w 381221"/>
                  <a:gd name="connsiteY55" fmla="*/ 42672 h 115216"/>
                  <a:gd name="connsiteX56" fmla="*/ 1626 w 381221"/>
                  <a:gd name="connsiteY56" fmla="*/ 45883 h 115216"/>
                  <a:gd name="connsiteX57" fmla="*/ 15086 w 381221"/>
                  <a:gd name="connsiteY57" fmla="*/ 49773 h 115216"/>
                  <a:gd name="connsiteX58" fmla="*/ 15703 w 381221"/>
                  <a:gd name="connsiteY58" fmla="*/ 52984 h 115216"/>
                  <a:gd name="connsiteX59" fmla="*/ 22434 w 381221"/>
                  <a:gd name="connsiteY59" fmla="*/ 56874 h 115216"/>
                  <a:gd name="connsiteX60" fmla="*/ 34042 w 381221"/>
                  <a:gd name="connsiteY60" fmla="*/ 60085 h 115216"/>
                  <a:gd name="connsiteX61" fmla="*/ 51207 w 381221"/>
                  <a:gd name="connsiteY61" fmla="*/ 56874 h 115216"/>
                  <a:gd name="connsiteX62" fmla="*/ 67137 w 381221"/>
                  <a:gd name="connsiteY62" fmla="*/ 56256 h 115216"/>
                  <a:gd name="connsiteX63" fmla="*/ 78189 w 381221"/>
                  <a:gd name="connsiteY63" fmla="*/ 60146 h 115216"/>
                  <a:gd name="connsiteX64" fmla="*/ 56764 w 381221"/>
                  <a:gd name="connsiteY64" fmla="*/ 64654 h 115216"/>
                  <a:gd name="connsiteX65" fmla="*/ 38364 w 381221"/>
                  <a:gd name="connsiteY65" fmla="*/ 65950 h 115216"/>
                  <a:gd name="connsiteX66" fmla="*/ 47564 w 381221"/>
                  <a:gd name="connsiteY66" fmla="*/ 69840 h 115216"/>
                  <a:gd name="connsiteX67" fmla="*/ 49416 w 381221"/>
                  <a:gd name="connsiteY67" fmla="*/ 73051 h 115216"/>
                  <a:gd name="connsiteX68" fmla="*/ 65964 w 381221"/>
                  <a:gd name="connsiteY68" fmla="*/ 69840 h 115216"/>
                  <a:gd name="connsiteX69" fmla="*/ 75781 w 381221"/>
                  <a:gd name="connsiteY69" fmla="*/ 69840 h 115216"/>
                  <a:gd name="connsiteX70" fmla="*/ 105172 w 381221"/>
                  <a:gd name="connsiteY70" fmla="*/ 67247 h 115216"/>
                  <a:gd name="connsiteX71" fmla="*/ 116224 w 381221"/>
                  <a:gd name="connsiteY71" fmla="*/ 67247 h 115216"/>
                  <a:gd name="connsiteX72" fmla="*/ 121102 w 381221"/>
                  <a:gd name="connsiteY72" fmla="*/ 66630 h 115216"/>
                  <a:gd name="connsiteX73" fmla="*/ 144997 w 381221"/>
                  <a:gd name="connsiteY73" fmla="*/ 67247 h 115216"/>
                  <a:gd name="connsiteX74" fmla="*/ 173770 w 381221"/>
                  <a:gd name="connsiteY74" fmla="*/ 69840 h 115216"/>
                  <a:gd name="connsiteX75" fmla="*/ 175005 w 381221"/>
                  <a:gd name="connsiteY75" fmla="*/ 74348 h 115216"/>
                  <a:gd name="connsiteX76" fmla="*/ 162780 w 381221"/>
                  <a:gd name="connsiteY76" fmla="*/ 82066 h 115216"/>
                  <a:gd name="connsiteX77" fmla="*/ 105233 w 381221"/>
                  <a:gd name="connsiteY77" fmla="*/ 81448 h 115216"/>
                  <a:gd name="connsiteX78" fmla="*/ 86216 w 381221"/>
                  <a:gd name="connsiteY78" fmla="*/ 87870 h 115216"/>
                  <a:gd name="connsiteX79" fmla="*/ 106407 w 381221"/>
                  <a:gd name="connsiteY79" fmla="*/ 88487 h 115216"/>
                  <a:gd name="connsiteX80" fmla="*/ 102702 w 381221"/>
                  <a:gd name="connsiteY80" fmla="*/ 91081 h 115216"/>
                  <a:gd name="connsiteX81" fmla="*/ 96589 w 381221"/>
                  <a:gd name="connsiteY81" fmla="*/ 94291 h 115216"/>
                  <a:gd name="connsiteX82" fmla="*/ 107024 w 381221"/>
                  <a:gd name="connsiteY82" fmla="*/ 91698 h 115216"/>
                  <a:gd name="connsiteX83" fmla="*/ 122954 w 381221"/>
                  <a:gd name="connsiteY83" fmla="*/ 91698 h 115216"/>
                  <a:gd name="connsiteX84" fmla="*/ 121719 w 381221"/>
                  <a:gd name="connsiteY84" fmla="*/ 93612 h 115216"/>
                  <a:gd name="connsiteX85" fmla="*/ 111284 w 381221"/>
                  <a:gd name="connsiteY85" fmla="*/ 96205 h 115216"/>
                  <a:gd name="connsiteX86" fmla="*/ 148022 w 381221"/>
                  <a:gd name="connsiteY86" fmla="*/ 97502 h 115216"/>
                  <a:gd name="connsiteX87" fmla="*/ 148022 w 381221"/>
                  <a:gd name="connsiteY87" fmla="*/ 100095 h 115216"/>
                  <a:gd name="connsiteX88" fmla="*/ 136414 w 381221"/>
                  <a:gd name="connsiteY88" fmla="*/ 103306 h 115216"/>
                  <a:gd name="connsiteX89" fmla="*/ 134562 w 381221"/>
                  <a:gd name="connsiteY89" fmla="*/ 109110 h 115216"/>
                  <a:gd name="connsiteX90" fmla="*/ 148022 w 381221"/>
                  <a:gd name="connsiteY90" fmla="*/ 109110 h 115216"/>
                  <a:gd name="connsiteX91" fmla="*/ 184143 w 381221"/>
                  <a:gd name="connsiteY91" fmla="*/ 111024 h 115216"/>
                  <a:gd name="connsiteX92" fmla="*/ 193961 w 381221"/>
                  <a:gd name="connsiteY92" fmla="*/ 114914 h 115216"/>
                  <a:gd name="connsiteX93" fmla="*/ 205013 w 381221"/>
                  <a:gd name="connsiteY93" fmla="*/ 107196 h 115216"/>
                  <a:gd name="connsiteX94" fmla="*/ 213595 w 381221"/>
                  <a:gd name="connsiteY94" fmla="*/ 108492 h 115216"/>
                  <a:gd name="connsiteX95" fmla="*/ 232613 w 381221"/>
                  <a:gd name="connsiteY95" fmla="*/ 113679 h 115216"/>
                  <a:gd name="connsiteX96" fmla="*/ 212422 w 381221"/>
                  <a:gd name="connsiteY96" fmla="*/ 102688 h 115216"/>
                  <a:gd name="connsiteX97" fmla="*/ 211187 w 381221"/>
                  <a:gd name="connsiteY97" fmla="*/ 97502 h 115216"/>
                  <a:gd name="connsiteX98" fmla="*/ 223413 w 381221"/>
                  <a:gd name="connsiteY98" fmla="*/ 96205 h 115216"/>
                  <a:gd name="connsiteX99" fmla="*/ 254656 w 381221"/>
                  <a:gd name="connsiteY99" fmla="*/ 113617 h 115216"/>
                  <a:gd name="connsiteX100" fmla="*/ 258916 w 381221"/>
                  <a:gd name="connsiteY100" fmla="*/ 100713 h 115216"/>
                  <a:gd name="connsiteX101" fmla="*/ 257681 w 381221"/>
                  <a:gd name="connsiteY101" fmla="*/ 96823 h 115216"/>
                  <a:gd name="connsiteX102" fmla="*/ 269289 w 381221"/>
                  <a:gd name="connsiteY102" fmla="*/ 95526 h 115216"/>
                  <a:gd name="connsiteX103" fmla="*/ 276020 w 381221"/>
                  <a:gd name="connsiteY103" fmla="*/ 100713 h 115216"/>
                  <a:gd name="connsiteX104" fmla="*/ 285219 w 381221"/>
                  <a:gd name="connsiteY104" fmla="*/ 102009 h 115216"/>
                  <a:gd name="connsiteX105" fmla="*/ 277872 w 381221"/>
                  <a:gd name="connsiteY105" fmla="*/ 96823 h 115216"/>
                  <a:gd name="connsiteX106" fmla="*/ 278489 w 381221"/>
                  <a:gd name="connsiteY106" fmla="*/ 82004 h 115216"/>
                  <a:gd name="connsiteX107" fmla="*/ 287689 w 381221"/>
                  <a:gd name="connsiteY107" fmla="*/ 80707 h 115216"/>
                  <a:gd name="connsiteX108" fmla="*/ 293185 w 381221"/>
                  <a:gd name="connsiteY108" fmla="*/ 84597 h 115216"/>
                  <a:gd name="connsiteX109" fmla="*/ 295654 w 381221"/>
                  <a:gd name="connsiteY109" fmla="*/ 96205 h 115216"/>
                  <a:gd name="connsiteX110" fmla="*/ 319550 w 381221"/>
                  <a:gd name="connsiteY110" fmla="*/ 88487 h 115216"/>
                  <a:gd name="connsiteX111" fmla="*/ 320167 w 381221"/>
                  <a:gd name="connsiteY111" fmla="*/ 81387 h 115216"/>
                  <a:gd name="connsiteX112" fmla="*/ 341592 w 381221"/>
                  <a:gd name="connsiteY112" fmla="*/ 79472 h 115216"/>
                  <a:gd name="connsiteX113" fmla="*/ 367340 w 381221"/>
                  <a:gd name="connsiteY113" fmla="*/ 76262 h 115216"/>
                  <a:gd name="connsiteX114" fmla="*/ 380800 w 381221"/>
                  <a:gd name="connsiteY114" fmla="*/ 76262 h 115216"/>
                  <a:gd name="connsiteX115" fmla="*/ 374070 w 381221"/>
                  <a:gd name="connsiteY115" fmla="*/ 69840 h 11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1221" h="115216">
                    <a:moveTo>
                      <a:pt x="212299" y="79534"/>
                    </a:moveTo>
                    <a:cubicBezTo>
                      <a:pt x="212299" y="79534"/>
                      <a:pt x="206186" y="82745"/>
                      <a:pt x="206803" y="76941"/>
                    </a:cubicBezTo>
                    <a:cubicBezTo>
                      <a:pt x="206803" y="76941"/>
                      <a:pt x="205569" y="71754"/>
                      <a:pt x="211681" y="71754"/>
                    </a:cubicBezTo>
                    <a:cubicBezTo>
                      <a:pt x="211681" y="71754"/>
                      <a:pt x="214151" y="75644"/>
                      <a:pt x="212299" y="79472"/>
                    </a:cubicBezTo>
                    <a:close/>
                    <a:moveTo>
                      <a:pt x="202481" y="78917"/>
                    </a:moveTo>
                    <a:cubicBezTo>
                      <a:pt x="202481" y="78917"/>
                      <a:pt x="200629" y="80213"/>
                      <a:pt x="198221" y="77620"/>
                    </a:cubicBezTo>
                    <a:cubicBezTo>
                      <a:pt x="198221" y="77620"/>
                      <a:pt x="198221" y="69902"/>
                      <a:pt x="203099" y="73113"/>
                    </a:cubicBezTo>
                    <a:cubicBezTo>
                      <a:pt x="203099" y="73113"/>
                      <a:pt x="204951" y="76323"/>
                      <a:pt x="202481" y="78917"/>
                    </a:cubicBezTo>
                    <a:close/>
                    <a:moveTo>
                      <a:pt x="374009" y="69902"/>
                    </a:moveTo>
                    <a:cubicBezTo>
                      <a:pt x="372774" y="67309"/>
                      <a:pt x="367278" y="65395"/>
                      <a:pt x="367278" y="65395"/>
                    </a:cubicBezTo>
                    <a:cubicBezTo>
                      <a:pt x="358696" y="60208"/>
                      <a:pt x="356843" y="67988"/>
                      <a:pt x="356843" y="67988"/>
                    </a:cubicBezTo>
                    <a:lnTo>
                      <a:pt x="348261" y="69285"/>
                    </a:lnTo>
                    <a:cubicBezTo>
                      <a:pt x="348261" y="64777"/>
                      <a:pt x="342766" y="62184"/>
                      <a:pt x="342766" y="62184"/>
                    </a:cubicBezTo>
                    <a:cubicBezTo>
                      <a:pt x="318870" y="62184"/>
                      <a:pt x="316401" y="65395"/>
                      <a:pt x="316401" y="65395"/>
                    </a:cubicBezTo>
                    <a:cubicBezTo>
                      <a:pt x="296828" y="66012"/>
                      <a:pt x="306583" y="59591"/>
                      <a:pt x="306583" y="59591"/>
                    </a:cubicBezTo>
                    <a:cubicBezTo>
                      <a:pt x="320661" y="56380"/>
                      <a:pt x="309053" y="50576"/>
                      <a:pt x="309053" y="50576"/>
                    </a:cubicBezTo>
                    <a:cubicBezTo>
                      <a:pt x="319488" y="45389"/>
                      <a:pt x="285158" y="45389"/>
                      <a:pt x="285158" y="45389"/>
                    </a:cubicBezTo>
                    <a:lnTo>
                      <a:pt x="287627" y="43475"/>
                    </a:lnTo>
                    <a:cubicBezTo>
                      <a:pt x="303558" y="42179"/>
                      <a:pt x="288862" y="31867"/>
                      <a:pt x="288862" y="31867"/>
                    </a:cubicBezTo>
                    <a:cubicBezTo>
                      <a:pt x="288862" y="29274"/>
                      <a:pt x="280897" y="30571"/>
                      <a:pt x="280897" y="30571"/>
                    </a:cubicBezTo>
                    <a:cubicBezTo>
                      <a:pt x="271080" y="29274"/>
                      <a:pt x="268672" y="33781"/>
                      <a:pt x="268672" y="33781"/>
                    </a:cubicBezTo>
                    <a:cubicBezTo>
                      <a:pt x="265585" y="42179"/>
                      <a:pt x="276020" y="40203"/>
                      <a:pt x="276020" y="40203"/>
                    </a:cubicBezTo>
                    <a:lnTo>
                      <a:pt x="275402" y="43413"/>
                    </a:lnTo>
                    <a:lnTo>
                      <a:pt x="253359" y="43413"/>
                    </a:lnTo>
                    <a:cubicBezTo>
                      <a:pt x="252742" y="38906"/>
                      <a:pt x="243542" y="38227"/>
                      <a:pt x="243542" y="38227"/>
                    </a:cubicBezTo>
                    <a:cubicBezTo>
                      <a:pt x="251507" y="35634"/>
                      <a:pt x="242924" y="33720"/>
                      <a:pt x="242924" y="33720"/>
                    </a:cubicBezTo>
                    <a:cubicBezTo>
                      <a:pt x="249654" y="21494"/>
                      <a:pt x="192108" y="26619"/>
                      <a:pt x="192108" y="26619"/>
                    </a:cubicBezTo>
                    <a:cubicBezTo>
                      <a:pt x="201308" y="19518"/>
                      <a:pt x="179883" y="21432"/>
                      <a:pt x="179883" y="21432"/>
                    </a:cubicBezTo>
                    <a:cubicBezTo>
                      <a:pt x="179883" y="21432"/>
                      <a:pt x="149875" y="1427"/>
                      <a:pt x="140057" y="1427"/>
                    </a:cubicBezTo>
                    <a:cubicBezTo>
                      <a:pt x="140057" y="1427"/>
                      <a:pt x="133945" y="-1784"/>
                      <a:pt x="120484" y="1427"/>
                    </a:cubicBezTo>
                    <a:cubicBezTo>
                      <a:pt x="120484" y="1427"/>
                      <a:pt x="116224" y="7848"/>
                      <a:pt x="80659" y="7848"/>
                    </a:cubicBezTo>
                    <a:cubicBezTo>
                      <a:pt x="80659" y="7848"/>
                      <a:pt x="80659" y="16863"/>
                      <a:pt x="75781" y="11059"/>
                    </a:cubicBezTo>
                    <a:cubicBezTo>
                      <a:pt x="75781" y="11059"/>
                      <a:pt x="73929" y="4638"/>
                      <a:pt x="70286" y="12973"/>
                    </a:cubicBezTo>
                    <a:lnTo>
                      <a:pt x="68433" y="11677"/>
                    </a:lnTo>
                    <a:cubicBezTo>
                      <a:pt x="68433" y="11677"/>
                      <a:pt x="57381" y="5873"/>
                      <a:pt x="50033" y="11059"/>
                    </a:cubicBezTo>
                    <a:cubicBezTo>
                      <a:pt x="50033" y="11059"/>
                      <a:pt x="41451" y="11059"/>
                      <a:pt x="41451" y="14270"/>
                    </a:cubicBezTo>
                    <a:cubicBezTo>
                      <a:pt x="41451" y="14270"/>
                      <a:pt x="29843" y="17481"/>
                      <a:pt x="61024" y="18777"/>
                    </a:cubicBezTo>
                    <a:cubicBezTo>
                      <a:pt x="61024" y="18777"/>
                      <a:pt x="62876" y="22667"/>
                      <a:pt x="67754" y="22667"/>
                    </a:cubicBezTo>
                    <a:cubicBezTo>
                      <a:pt x="67754" y="22667"/>
                      <a:pt x="86154" y="24581"/>
                      <a:pt x="91032" y="23285"/>
                    </a:cubicBezTo>
                    <a:cubicBezTo>
                      <a:pt x="91032" y="23285"/>
                      <a:pt x="97762" y="28471"/>
                      <a:pt x="54911" y="27792"/>
                    </a:cubicBezTo>
                    <a:cubicBezTo>
                      <a:pt x="54911" y="27792"/>
                      <a:pt x="55529" y="23902"/>
                      <a:pt x="48799" y="23285"/>
                    </a:cubicBezTo>
                    <a:cubicBezTo>
                      <a:pt x="48799" y="23285"/>
                      <a:pt x="44538" y="21371"/>
                      <a:pt x="31633" y="21988"/>
                    </a:cubicBezTo>
                    <a:cubicBezTo>
                      <a:pt x="31633" y="21988"/>
                      <a:pt x="10825" y="18777"/>
                      <a:pt x="21816" y="24581"/>
                    </a:cubicBezTo>
                    <a:lnTo>
                      <a:pt x="24903" y="29768"/>
                    </a:lnTo>
                    <a:cubicBezTo>
                      <a:pt x="37746" y="29768"/>
                      <a:pt x="34721" y="34275"/>
                      <a:pt x="34721" y="34275"/>
                    </a:cubicBezTo>
                    <a:lnTo>
                      <a:pt x="7183" y="32361"/>
                    </a:lnTo>
                    <a:cubicBezTo>
                      <a:pt x="-5043" y="35572"/>
                      <a:pt x="15148" y="36869"/>
                      <a:pt x="15148" y="36869"/>
                    </a:cubicBezTo>
                    <a:cubicBezTo>
                      <a:pt x="17000" y="42055"/>
                      <a:pt x="37190" y="40079"/>
                      <a:pt x="37190" y="40079"/>
                    </a:cubicBezTo>
                    <a:cubicBezTo>
                      <a:pt x="47625" y="47797"/>
                      <a:pt x="57999" y="39462"/>
                      <a:pt x="57999" y="39462"/>
                    </a:cubicBezTo>
                    <a:lnTo>
                      <a:pt x="61086" y="38165"/>
                    </a:lnTo>
                    <a:cubicBezTo>
                      <a:pt x="90476" y="37548"/>
                      <a:pt x="80659" y="43352"/>
                      <a:pt x="80659" y="43352"/>
                    </a:cubicBezTo>
                    <a:lnTo>
                      <a:pt x="72694" y="43352"/>
                    </a:lnTo>
                    <a:cubicBezTo>
                      <a:pt x="65346" y="44648"/>
                      <a:pt x="75164" y="47242"/>
                      <a:pt x="75164" y="47242"/>
                    </a:cubicBezTo>
                    <a:cubicBezTo>
                      <a:pt x="79424" y="50452"/>
                      <a:pt x="61086" y="49156"/>
                      <a:pt x="61086" y="49156"/>
                    </a:cubicBezTo>
                    <a:cubicBezTo>
                      <a:pt x="59851" y="47242"/>
                      <a:pt x="12678" y="45266"/>
                      <a:pt x="12678" y="45266"/>
                    </a:cubicBezTo>
                    <a:lnTo>
                      <a:pt x="10825" y="42672"/>
                    </a:lnTo>
                    <a:cubicBezTo>
                      <a:pt x="-5722" y="42672"/>
                      <a:pt x="1626" y="45883"/>
                      <a:pt x="1626" y="45883"/>
                    </a:cubicBezTo>
                    <a:cubicBezTo>
                      <a:pt x="4713" y="50391"/>
                      <a:pt x="15086" y="49773"/>
                      <a:pt x="15086" y="49773"/>
                    </a:cubicBezTo>
                    <a:cubicBezTo>
                      <a:pt x="26694" y="53663"/>
                      <a:pt x="15703" y="52984"/>
                      <a:pt x="15703" y="52984"/>
                    </a:cubicBezTo>
                    <a:cubicBezTo>
                      <a:pt x="7738" y="56874"/>
                      <a:pt x="22434" y="56874"/>
                      <a:pt x="22434" y="56874"/>
                    </a:cubicBezTo>
                    <a:cubicBezTo>
                      <a:pt x="26694" y="62060"/>
                      <a:pt x="34042" y="60085"/>
                      <a:pt x="34042" y="60085"/>
                    </a:cubicBezTo>
                    <a:cubicBezTo>
                      <a:pt x="49354" y="60085"/>
                      <a:pt x="51207" y="56874"/>
                      <a:pt x="51207" y="56874"/>
                    </a:cubicBezTo>
                    <a:cubicBezTo>
                      <a:pt x="52441" y="56874"/>
                      <a:pt x="67137" y="56256"/>
                      <a:pt x="67137" y="56256"/>
                    </a:cubicBezTo>
                    <a:cubicBezTo>
                      <a:pt x="87327" y="48538"/>
                      <a:pt x="78189" y="60146"/>
                      <a:pt x="78189" y="60146"/>
                    </a:cubicBezTo>
                    <a:cubicBezTo>
                      <a:pt x="78807" y="62060"/>
                      <a:pt x="56764" y="64654"/>
                      <a:pt x="56764" y="64654"/>
                    </a:cubicBezTo>
                    <a:lnTo>
                      <a:pt x="38364" y="65950"/>
                    </a:lnTo>
                    <a:cubicBezTo>
                      <a:pt x="20581" y="69840"/>
                      <a:pt x="47564" y="69840"/>
                      <a:pt x="47564" y="69840"/>
                    </a:cubicBezTo>
                    <a:lnTo>
                      <a:pt x="49416" y="73051"/>
                    </a:lnTo>
                    <a:cubicBezTo>
                      <a:pt x="61642" y="76941"/>
                      <a:pt x="65964" y="69840"/>
                      <a:pt x="65964" y="69840"/>
                    </a:cubicBezTo>
                    <a:cubicBezTo>
                      <a:pt x="69668" y="67247"/>
                      <a:pt x="75781" y="69840"/>
                      <a:pt x="75781" y="69840"/>
                    </a:cubicBezTo>
                    <a:cubicBezTo>
                      <a:pt x="92946" y="76262"/>
                      <a:pt x="105172" y="67247"/>
                      <a:pt x="105172" y="67247"/>
                    </a:cubicBezTo>
                    <a:lnTo>
                      <a:pt x="116224" y="67247"/>
                    </a:lnTo>
                    <a:cubicBezTo>
                      <a:pt x="119929" y="74348"/>
                      <a:pt x="121102" y="66630"/>
                      <a:pt x="121102" y="66630"/>
                    </a:cubicBezTo>
                    <a:lnTo>
                      <a:pt x="144997" y="67247"/>
                    </a:lnTo>
                    <a:cubicBezTo>
                      <a:pt x="145614" y="71137"/>
                      <a:pt x="173770" y="69840"/>
                      <a:pt x="173770" y="69840"/>
                    </a:cubicBezTo>
                    <a:lnTo>
                      <a:pt x="175005" y="74348"/>
                    </a:lnTo>
                    <a:cubicBezTo>
                      <a:pt x="161545" y="73730"/>
                      <a:pt x="162780" y="82066"/>
                      <a:pt x="162780" y="82066"/>
                    </a:cubicBezTo>
                    <a:cubicBezTo>
                      <a:pt x="134006" y="78855"/>
                      <a:pt x="105233" y="81448"/>
                      <a:pt x="105233" y="81448"/>
                    </a:cubicBezTo>
                    <a:cubicBezTo>
                      <a:pt x="72138" y="80152"/>
                      <a:pt x="86216" y="87870"/>
                      <a:pt x="86216" y="87870"/>
                    </a:cubicBezTo>
                    <a:cubicBezTo>
                      <a:pt x="90476" y="89784"/>
                      <a:pt x="106407" y="88487"/>
                      <a:pt x="106407" y="88487"/>
                    </a:cubicBezTo>
                    <a:lnTo>
                      <a:pt x="102702" y="91081"/>
                    </a:lnTo>
                    <a:cubicBezTo>
                      <a:pt x="95354" y="91698"/>
                      <a:pt x="96589" y="94291"/>
                      <a:pt x="96589" y="94291"/>
                    </a:cubicBezTo>
                    <a:cubicBezTo>
                      <a:pt x="104554" y="97502"/>
                      <a:pt x="107024" y="91698"/>
                      <a:pt x="107024" y="91698"/>
                    </a:cubicBezTo>
                    <a:lnTo>
                      <a:pt x="122954" y="91698"/>
                    </a:lnTo>
                    <a:lnTo>
                      <a:pt x="121719" y="93612"/>
                    </a:lnTo>
                    <a:cubicBezTo>
                      <a:pt x="110111" y="95526"/>
                      <a:pt x="111284" y="96205"/>
                      <a:pt x="111284" y="96205"/>
                    </a:cubicBezTo>
                    <a:cubicBezTo>
                      <a:pt x="113754" y="98799"/>
                      <a:pt x="148022" y="97502"/>
                      <a:pt x="148022" y="97502"/>
                    </a:cubicBezTo>
                    <a:lnTo>
                      <a:pt x="148022" y="100095"/>
                    </a:lnTo>
                    <a:cubicBezTo>
                      <a:pt x="140057" y="100713"/>
                      <a:pt x="136414" y="103306"/>
                      <a:pt x="136414" y="103306"/>
                    </a:cubicBezTo>
                    <a:cubicBezTo>
                      <a:pt x="118015" y="105220"/>
                      <a:pt x="134562" y="109110"/>
                      <a:pt x="134562" y="109110"/>
                    </a:cubicBezTo>
                    <a:cubicBezTo>
                      <a:pt x="135797" y="111703"/>
                      <a:pt x="148022" y="109110"/>
                      <a:pt x="148022" y="109110"/>
                    </a:cubicBezTo>
                    <a:cubicBezTo>
                      <a:pt x="149257" y="116211"/>
                      <a:pt x="184143" y="111024"/>
                      <a:pt x="184143" y="111024"/>
                    </a:cubicBezTo>
                    <a:cubicBezTo>
                      <a:pt x="184143" y="116828"/>
                      <a:pt x="193961" y="114914"/>
                      <a:pt x="193961" y="114914"/>
                    </a:cubicBezTo>
                    <a:cubicBezTo>
                      <a:pt x="205569" y="116828"/>
                      <a:pt x="205013" y="107196"/>
                      <a:pt x="205013" y="107196"/>
                    </a:cubicBezTo>
                    <a:cubicBezTo>
                      <a:pt x="207483" y="114297"/>
                      <a:pt x="213595" y="108492"/>
                      <a:pt x="213595" y="108492"/>
                    </a:cubicBezTo>
                    <a:cubicBezTo>
                      <a:pt x="227673" y="116211"/>
                      <a:pt x="232613" y="113679"/>
                      <a:pt x="232613" y="113679"/>
                    </a:cubicBezTo>
                    <a:cubicBezTo>
                      <a:pt x="236873" y="107258"/>
                      <a:pt x="212422" y="102688"/>
                      <a:pt x="212422" y="102688"/>
                    </a:cubicBezTo>
                    <a:lnTo>
                      <a:pt x="211187" y="97502"/>
                    </a:lnTo>
                    <a:lnTo>
                      <a:pt x="223413" y="96205"/>
                    </a:lnTo>
                    <a:cubicBezTo>
                      <a:pt x="236873" y="110407"/>
                      <a:pt x="254656" y="113617"/>
                      <a:pt x="254656" y="113617"/>
                    </a:cubicBezTo>
                    <a:cubicBezTo>
                      <a:pt x="271821" y="109727"/>
                      <a:pt x="258916" y="100713"/>
                      <a:pt x="258916" y="100713"/>
                    </a:cubicBezTo>
                    <a:lnTo>
                      <a:pt x="257681" y="96823"/>
                    </a:lnTo>
                    <a:lnTo>
                      <a:pt x="269289" y="95526"/>
                    </a:lnTo>
                    <a:cubicBezTo>
                      <a:pt x="269289" y="101330"/>
                      <a:pt x="276020" y="100713"/>
                      <a:pt x="276020" y="100713"/>
                    </a:cubicBezTo>
                    <a:cubicBezTo>
                      <a:pt x="279107" y="107134"/>
                      <a:pt x="285219" y="102009"/>
                      <a:pt x="285219" y="102009"/>
                    </a:cubicBezTo>
                    <a:cubicBezTo>
                      <a:pt x="289480" y="98799"/>
                      <a:pt x="277872" y="96823"/>
                      <a:pt x="277872" y="96823"/>
                    </a:cubicBezTo>
                    <a:cubicBezTo>
                      <a:pt x="272377" y="97440"/>
                      <a:pt x="278489" y="82004"/>
                      <a:pt x="278489" y="82004"/>
                    </a:cubicBezTo>
                    <a:cubicBezTo>
                      <a:pt x="283367" y="82004"/>
                      <a:pt x="287689" y="80707"/>
                      <a:pt x="287689" y="80707"/>
                    </a:cubicBezTo>
                    <a:cubicBezTo>
                      <a:pt x="305472" y="76200"/>
                      <a:pt x="293185" y="84597"/>
                      <a:pt x="293185" y="84597"/>
                    </a:cubicBezTo>
                    <a:cubicBezTo>
                      <a:pt x="289480" y="85894"/>
                      <a:pt x="282132" y="100713"/>
                      <a:pt x="295654" y="96205"/>
                    </a:cubicBezTo>
                    <a:cubicBezTo>
                      <a:pt x="309115" y="91698"/>
                      <a:pt x="319550" y="88487"/>
                      <a:pt x="319550" y="88487"/>
                    </a:cubicBezTo>
                    <a:lnTo>
                      <a:pt x="320167" y="81387"/>
                    </a:lnTo>
                    <a:cubicBezTo>
                      <a:pt x="328132" y="88487"/>
                      <a:pt x="341592" y="79472"/>
                      <a:pt x="341592" y="79472"/>
                    </a:cubicBezTo>
                    <a:cubicBezTo>
                      <a:pt x="366105" y="79472"/>
                      <a:pt x="367340" y="76262"/>
                      <a:pt x="367340" y="76262"/>
                    </a:cubicBezTo>
                    <a:lnTo>
                      <a:pt x="380800" y="76262"/>
                    </a:lnTo>
                    <a:cubicBezTo>
                      <a:pt x="383270" y="68544"/>
                      <a:pt x="374070" y="69840"/>
                      <a:pt x="374070" y="698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B3591EFB-E5F3-3A45-35A6-B700ED59460C}"/>
                  </a:ext>
                </a:extLst>
              </p:cNvPr>
              <p:cNvSpPr/>
              <p:nvPr/>
            </p:nvSpPr>
            <p:spPr>
              <a:xfrm>
                <a:off x="3249880" y="960788"/>
                <a:ext cx="47066" cy="15626"/>
              </a:xfrm>
              <a:custGeom>
                <a:avLst/>
                <a:gdLst>
                  <a:gd name="connsiteX0" fmla="*/ 25262 w 47066"/>
                  <a:gd name="connsiteY0" fmla="*/ 2324 h 15626"/>
                  <a:gd name="connsiteX1" fmla="*/ 47058 w 47066"/>
                  <a:gd name="connsiteY1" fmla="*/ 10783 h 15626"/>
                  <a:gd name="connsiteX2" fmla="*/ 39587 w 47066"/>
                  <a:gd name="connsiteY2" fmla="*/ 13623 h 15626"/>
                  <a:gd name="connsiteX3" fmla="*/ 21805 w 47066"/>
                  <a:gd name="connsiteY3" fmla="*/ 13623 h 15626"/>
                  <a:gd name="connsiteX4" fmla="*/ 6307 w 47066"/>
                  <a:gd name="connsiteY4" fmla="*/ 9672 h 15626"/>
                  <a:gd name="connsiteX5" fmla="*/ 2849 w 47066"/>
                  <a:gd name="connsiteY5" fmla="*/ 657 h 15626"/>
                  <a:gd name="connsiteX6" fmla="*/ 25200 w 47066"/>
                  <a:gd name="connsiteY6" fmla="*/ 2324 h 1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66" h="15626">
                    <a:moveTo>
                      <a:pt x="25262" y="2324"/>
                    </a:moveTo>
                    <a:cubicBezTo>
                      <a:pt x="25262" y="2324"/>
                      <a:pt x="45329" y="1213"/>
                      <a:pt x="47058" y="10783"/>
                    </a:cubicBezTo>
                    <a:cubicBezTo>
                      <a:pt x="47058" y="10783"/>
                      <a:pt x="47614" y="13623"/>
                      <a:pt x="39587" y="13623"/>
                    </a:cubicBezTo>
                    <a:cubicBezTo>
                      <a:pt x="39587" y="13623"/>
                      <a:pt x="27547" y="18131"/>
                      <a:pt x="21805" y="13623"/>
                    </a:cubicBezTo>
                    <a:cubicBezTo>
                      <a:pt x="21805" y="13623"/>
                      <a:pt x="9764" y="14735"/>
                      <a:pt x="6307" y="9672"/>
                    </a:cubicBezTo>
                    <a:cubicBezTo>
                      <a:pt x="6307" y="9672"/>
                      <a:pt x="-5178" y="6831"/>
                      <a:pt x="2849" y="657"/>
                    </a:cubicBezTo>
                    <a:cubicBezTo>
                      <a:pt x="2849" y="657"/>
                      <a:pt x="26929" y="-1628"/>
                      <a:pt x="25200" y="232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59F8F8BF-9A71-F795-DD6A-78AA02BE1E5B}"/>
                  </a:ext>
                </a:extLst>
              </p:cNvPr>
              <p:cNvSpPr/>
              <p:nvPr/>
            </p:nvSpPr>
            <p:spPr>
              <a:xfrm>
                <a:off x="3173807" y="987738"/>
                <a:ext cx="455631" cy="86821"/>
              </a:xfrm>
              <a:custGeom>
                <a:avLst/>
                <a:gdLst>
                  <a:gd name="connsiteX0" fmla="*/ 248720 w 455631"/>
                  <a:gd name="connsiteY0" fmla="*/ 53358 h 86821"/>
                  <a:gd name="connsiteX1" fmla="*/ 243842 w 455631"/>
                  <a:gd name="connsiteY1" fmla="*/ 51505 h 86821"/>
                  <a:gd name="connsiteX2" fmla="*/ 257303 w 455631"/>
                  <a:gd name="connsiteY2" fmla="*/ 49653 h 86821"/>
                  <a:gd name="connsiteX3" fmla="*/ 248720 w 455631"/>
                  <a:gd name="connsiteY3" fmla="*/ 53296 h 86821"/>
                  <a:gd name="connsiteX4" fmla="*/ 455565 w 455631"/>
                  <a:gd name="connsiteY4" fmla="*/ 67436 h 86821"/>
                  <a:gd name="connsiteX5" fmla="*/ 441487 w 455631"/>
                  <a:gd name="connsiteY5" fmla="*/ 64966 h 86821"/>
                  <a:gd name="connsiteX6" fmla="*/ 424940 w 455631"/>
                  <a:gd name="connsiteY6" fmla="*/ 66818 h 86821"/>
                  <a:gd name="connsiteX7" fmla="*/ 443278 w 455631"/>
                  <a:gd name="connsiteY7" fmla="*/ 57063 h 86821"/>
                  <a:gd name="connsiteX8" fmla="*/ 451861 w 455631"/>
                  <a:gd name="connsiteY8" fmla="*/ 50332 h 86821"/>
                  <a:gd name="connsiteX9" fmla="*/ 434140 w 455631"/>
                  <a:gd name="connsiteY9" fmla="*/ 47862 h 86821"/>
                  <a:gd name="connsiteX10" fmla="*/ 431053 w 455631"/>
                  <a:gd name="connsiteY10" fmla="*/ 42367 h 86821"/>
                  <a:gd name="connsiteX11" fmla="*/ 395549 w 455631"/>
                  <a:gd name="connsiteY11" fmla="*/ 42985 h 86821"/>
                  <a:gd name="connsiteX12" fmla="*/ 400427 w 455631"/>
                  <a:gd name="connsiteY12" fmla="*/ 39342 h 86821"/>
                  <a:gd name="connsiteX13" fmla="*/ 391227 w 455631"/>
                  <a:gd name="connsiteY13" fmla="*/ 36255 h 86821"/>
                  <a:gd name="connsiteX14" fmla="*/ 342263 w 455631"/>
                  <a:gd name="connsiteY14" fmla="*/ 39897 h 86821"/>
                  <a:gd name="connsiteX15" fmla="*/ 323308 w 455631"/>
                  <a:gd name="connsiteY15" fmla="*/ 39897 h 86821"/>
                  <a:gd name="connsiteX16" fmla="*/ 309230 w 455631"/>
                  <a:gd name="connsiteY16" fmla="*/ 36255 h 86821"/>
                  <a:gd name="connsiteX17" fmla="*/ 303117 w 455631"/>
                  <a:gd name="connsiteY17" fmla="*/ 39897 h 86821"/>
                  <a:gd name="connsiteX18" fmla="*/ 288422 w 455631"/>
                  <a:gd name="connsiteY18" fmla="*/ 41750 h 86821"/>
                  <a:gd name="connsiteX19" fmla="*/ 266997 w 455631"/>
                  <a:gd name="connsiteY19" fmla="*/ 44775 h 86821"/>
                  <a:gd name="connsiteX20" fmla="*/ 237606 w 455631"/>
                  <a:gd name="connsiteY20" fmla="*/ 51505 h 86821"/>
                  <a:gd name="connsiteX21" fmla="*/ 229024 w 455631"/>
                  <a:gd name="connsiteY21" fmla="*/ 51505 h 86821"/>
                  <a:gd name="connsiteX22" fmla="*/ 210685 w 455631"/>
                  <a:gd name="connsiteY22" fmla="*/ 47862 h 86821"/>
                  <a:gd name="connsiteX23" fmla="*/ 203955 w 455631"/>
                  <a:gd name="connsiteY23" fmla="*/ 44775 h 86821"/>
                  <a:gd name="connsiteX24" fmla="*/ 198460 w 455631"/>
                  <a:gd name="connsiteY24" fmla="*/ 45393 h 86821"/>
                  <a:gd name="connsiteX25" fmla="*/ 187469 w 455631"/>
                  <a:gd name="connsiteY25" fmla="*/ 45393 h 86821"/>
                  <a:gd name="connsiteX26" fmla="*/ 173391 w 455631"/>
                  <a:gd name="connsiteY26" fmla="*/ 47862 h 86821"/>
                  <a:gd name="connsiteX27" fmla="*/ 165426 w 455631"/>
                  <a:gd name="connsiteY27" fmla="*/ 48480 h 86821"/>
                  <a:gd name="connsiteX28" fmla="*/ 167896 w 455631"/>
                  <a:gd name="connsiteY28" fmla="*/ 45454 h 86821"/>
                  <a:gd name="connsiteX29" fmla="*/ 156288 w 455631"/>
                  <a:gd name="connsiteY29" fmla="*/ 39959 h 86821"/>
                  <a:gd name="connsiteX30" fmla="*/ 150175 w 455631"/>
                  <a:gd name="connsiteY30" fmla="*/ 46072 h 86821"/>
                  <a:gd name="connsiteX31" fmla="*/ 138567 w 455631"/>
                  <a:gd name="connsiteY31" fmla="*/ 47924 h 86821"/>
                  <a:gd name="connsiteX32" fmla="*/ 138567 w 455631"/>
                  <a:gd name="connsiteY32" fmla="*/ 42429 h 86821"/>
                  <a:gd name="connsiteX33" fmla="*/ 132455 w 455631"/>
                  <a:gd name="connsiteY33" fmla="*/ 33291 h 86821"/>
                  <a:gd name="connsiteX34" fmla="*/ 126959 w 455631"/>
                  <a:gd name="connsiteY34" fmla="*/ 33908 h 86821"/>
                  <a:gd name="connsiteX35" fmla="*/ 126342 w 455631"/>
                  <a:gd name="connsiteY35" fmla="*/ 36378 h 86821"/>
                  <a:gd name="connsiteX36" fmla="*/ 115907 w 455631"/>
                  <a:gd name="connsiteY36" fmla="*/ 36995 h 86821"/>
                  <a:gd name="connsiteX37" fmla="*/ 122637 w 455631"/>
                  <a:gd name="connsiteY37" fmla="*/ 33970 h 86821"/>
                  <a:gd name="connsiteX38" fmla="*/ 116524 w 455631"/>
                  <a:gd name="connsiteY38" fmla="*/ 30327 h 86821"/>
                  <a:gd name="connsiteX39" fmla="*/ 97569 w 455631"/>
                  <a:gd name="connsiteY39" fmla="*/ 32179 h 86821"/>
                  <a:gd name="connsiteX40" fmla="*/ 90839 w 455631"/>
                  <a:gd name="connsiteY40" fmla="*/ 30944 h 86821"/>
                  <a:gd name="connsiteX41" fmla="*/ 82874 w 455631"/>
                  <a:gd name="connsiteY41" fmla="*/ 30944 h 86821"/>
                  <a:gd name="connsiteX42" fmla="*/ 82256 w 455631"/>
                  <a:gd name="connsiteY42" fmla="*/ 33414 h 86821"/>
                  <a:gd name="connsiteX43" fmla="*/ 68178 w 455631"/>
                  <a:gd name="connsiteY43" fmla="*/ 33414 h 86821"/>
                  <a:gd name="connsiteX44" fmla="*/ 74909 w 455631"/>
                  <a:gd name="connsiteY44" fmla="*/ 30389 h 86821"/>
                  <a:gd name="connsiteX45" fmla="*/ 90839 w 455631"/>
                  <a:gd name="connsiteY45" fmla="*/ 27301 h 86821"/>
                  <a:gd name="connsiteX46" fmla="*/ 59040 w 455631"/>
                  <a:gd name="connsiteY46" fmla="*/ 25449 h 86821"/>
                  <a:gd name="connsiteX47" fmla="*/ 68240 w 455631"/>
                  <a:gd name="connsiteY47" fmla="*/ 21806 h 86821"/>
                  <a:gd name="connsiteX48" fmla="*/ 114734 w 455631"/>
                  <a:gd name="connsiteY48" fmla="*/ 22424 h 86821"/>
                  <a:gd name="connsiteX49" fmla="*/ 124551 w 455631"/>
                  <a:gd name="connsiteY49" fmla="*/ 24276 h 86821"/>
                  <a:gd name="connsiteX50" fmla="*/ 130047 w 455631"/>
                  <a:gd name="connsiteY50" fmla="*/ 18163 h 86821"/>
                  <a:gd name="connsiteX51" fmla="*/ 115969 w 455631"/>
                  <a:gd name="connsiteY51" fmla="*/ 17546 h 86821"/>
                  <a:gd name="connsiteX52" fmla="*/ 115969 w 455631"/>
                  <a:gd name="connsiteY52" fmla="*/ 7173 h 86821"/>
                  <a:gd name="connsiteX53" fmla="*/ 111091 w 455631"/>
                  <a:gd name="connsiteY53" fmla="*/ 443 h 86821"/>
                  <a:gd name="connsiteX54" fmla="*/ 91518 w 455631"/>
                  <a:gd name="connsiteY54" fmla="*/ 4703 h 86821"/>
                  <a:gd name="connsiteX55" fmla="*/ 111708 w 455631"/>
                  <a:gd name="connsiteY55" fmla="*/ 13285 h 86821"/>
                  <a:gd name="connsiteX56" fmla="*/ 89048 w 455631"/>
                  <a:gd name="connsiteY56" fmla="*/ 13903 h 86821"/>
                  <a:gd name="connsiteX57" fmla="*/ 81700 w 455631"/>
                  <a:gd name="connsiteY57" fmla="*/ 9025 h 86821"/>
                  <a:gd name="connsiteX58" fmla="*/ 71883 w 455631"/>
                  <a:gd name="connsiteY58" fmla="*/ 14520 h 86821"/>
                  <a:gd name="connsiteX59" fmla="*/ 55335 w 455631"/>
                  <a:gd name="connsiteY59" fmla="*/ 10260 h 86821"/>
                  <a:gd name="connsiteX60" fmla="*/ 68178 w 455631"/>
                  <a:gd name="connsiteY60" fmla="*/ 9025 h 86821"/>
                  <a:gd name="connsiteX61" fmla="*/ 48605 w 455631"/>
                  <a:gd name="connsiteY61" fmla="*/ 4765 h 86821"/>
                  <a:gd name="connsiteX62" fmla="*/ 47370 w 455631"/>
                  <a:gd name="connsiteY62" fmla="*/ 8408 h 86821"/>
                  <a:gd name="connsiteX63" fmla="*/ 9397 w 455631"/>
                  <a:gd name="connsiteY63" fmla="*/ 11495 h 86821"/>
                  <a:gd name="connsiteX64" fmla="*/ 197 w 455631"/>
                  <a:gd name="connsiteY64" fmla="*/ 15138 h 86821"/>
                  <a:gd name="connsiteX65" fmla="*/ 12423 w 455631"/>
                  <a:gd name="connsiteY65" fmla="*/ 16990 h 86821"/>
                  <a:gd name="connsiteX66" fmla="*/ 42431 w 455631"/>
                  <a:gd name="connsiteY66" fmla="*/ 34093 h 86821"/>
                  <a:gd name="connsiteX67" fmla="*/ 46074 w 455631"/>
                  <a:gd name="connsiteY67" fmla="*/ 40206 h 86821"/>
                  <a:gd name="connsiteX68" fmla="*/ 39343 w 455631"/>
                  <a:gd name="connsiteY68" fmla="*/ 45701 h 86821"/>
                  <a:gd name="connsiteX69" fmla="*/ 31378 w 455631"/>
                  <a:gd name="connsiteY69" fmla="*/ 53667 h 86821"/>
                  <a:gd name="connsiteX70" fmla="*/ 36874 w 455631"/>
                  <a:gd name="connsiteY70" fmla="*/ 57927 h 86821"/>
                  <a:gd name="connsiteX71" fmla="*/ 62560 w 455631"/>
                  <a:gd name="connsiteY71" fmla="*/ 75648 h 86821"/>
                  <a:gd name="connsiteX72" fmla="*/ 68055 w 455631"/>
                  <a:gd name="connsiteY72" fmla="*/ 73795 h 86821"/>
                  <a:gd name="connsiteX73" fmla="*/ 88245 w 455631"/>
                  <a:gd name="connsiteY73" fmla="*/ 76883 h 86821"/>
                  <a:gd name="connsiteX74" fmla="*/ 112141 w 455631"/>
                  <a:gd name="connsiteY74" fmla="*/ 78118 h 86821"/>
                  <a:gd name="connsiteX75" fmla="*/ 134801 w 455631"/>
                  <a:gd name="connsiteY75" fmla="*/ 81143 h 86821"/>
                  <a:gd name="connsiteX76" fmla="*/ 135418 w 455631"/>
                  <a:gd name="connsiteY76" fmla="*/ 71387 h 86821"/>
                  <a:gd name="connsiteX77" fmla="*/ 160487 w 455631"/>
                  <a:gd name="connsiteY77" fmla="*/ 68918 h 86821"/>
                  <a:gd name="connsiteX78" fmla="*/ 161722 w 455631"/>
                  <a:gd name="connsiteY78" fmla="*/ 75648 h 86821"/>
                  <a:gd name="connsiteX79" fmla="*/ 172712 w 455631"/>
                  <a:gd name="connsiteY79" fmla="*/ 83613 h 86821"/>
                  <a:gd name="connsiteX80" fmla="*/ 214328 w 455631"/>
                  <a:gd name="connsiteY80" fmla="*/ 86083 h 86821"/>
                  <a:gd name="connsiteX81" fmla="*/ 228406 w 455631"/>
                  <a:gd name="connsiteY81" fmla="*/ 84848 h 86821"/>
                  <a:gd name="connsiteX82" fmla="*/ 232049 w 455631"/>
                  <a:gd name="connsiteY82" fmla="*/ 80587 h 86821"/>
                  <a:gd name="connsiteX83" fmla="*/ 239397 w 455631"/>
                  <a:gd name="connsiteY83" fmla="*/ 84848 h 86821"/>
                  <a:gd name="connsiteX84" fmla="*/ 254709 w 455631"/>
                  <a:gd name="connsiteY84" fmla="*/ 82995 h 86821"/>
                  <a:gd name="connsiteX85" fmla="*/ 262057 w 455631"/>
                  <a:gd name="connsiteY85" fmla="*/ 75648 h 86821"/>
                  <a:gd name="connsiteX86" fmla="*/ 268787 w 455631"/>
                  <a:gd name="connsiteY86" fmla="*/ 82995 h 86821"/>
                  <a:gd name="connsiteX87" fmla="*/ 271874 w 455631"/>
                  <a:gd name="connsiteY87" fmla="*/ 75030 h 86821"/>
                  <a:gd name="connsiteX88" fmla="*/ 279222 w 455631"/>
                  <a:gd name="connsiteY88" fmla="*/ 81143 h 86821"/>
                  <a:gd name="connsiteX89" fmla="*/ 318368 w 455631"/>
                  <a:gd name="connsiteY89" fmla="*/ 79291 h 86821"/>
                  <a:gd name="connsiteX90" fmla="*/ 322011 w 455631"/>
                  <a:gd name="connsiteY90" fmla="*/ 73178 h 86821"/>
                  <a:gd name="connsiteX91" fmla="*/ 331829 w 455631"/>
                  <a:gd name="connsiteY91" fmla="*/ 67683 h 86821"/>
                  <a:gd name="connsiteX92" fmla="*/ 351402 w 455631"/>
                  <a:gd name="connsiteY92" fmla="*/ 79908 h 86821"/>
                  <a:gd name="connsiteX93" fmla="*/ 367332 w 455631"/>
                  <a:gd name="connsiteY93" fmla="*/ 79908 h 86821"/>
                  <a:gd name="connsiteX94" fmla="*/ 388140 w 455631"/>
                  <a:gd name="connsiteY94" fmla="*/ 79291 h 86821"/>
                  <a:gd name="connsiteX95" fmla="*/ 430991 w 455631"/>
                  <a:gd name="connsiteY95" fmla="*/ 73795 h 86821"/>
                  <a:gd name="connsiteX96" fmla="*/ 445686 w 455631"/>
                  <a:gd name="connsiteY96" fmla="*/ 71943 h 86821"/>
                  <a:gd name="connsiteX97" fmla="*/ 455504 w 455631"/>
                  <a:gd name="connsiteY97" fmla="*/ 67683 h 8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455631" h="86821">
                    <a:moveTo>
                      <a:pt x="248720" y="53358"/>
                    </a:moveTo>
                    <a:cubicBezTo>
                      <a:pt x="248720" y="53358"/>
                      <a:pt x="246250" y="53358"/>
                      <a:pt x="243842" y="51505"/>
                    </a:cubicBezTo>
                    <a:cubicBezTo>
                      <a:pt x="243842" y="51505"/>
                      <a:pt x="237112" y="45393"/>
                      <a:pt x="257303" y="49653"/>
                    </a:cubicBezTo>
                    <a:cubicBezTo>
                      <a:pt x="257303" y="49653"/>
                      <a:pt x="259772" y="51505"/>
                      <a:pt x="248720" y="53296"/>
                    </a:cubicBezTo>
                    <a:close/>
                    <a:moveTo>
                      <a:pt x="455565" y="67436"/>
                    </a:moveTo>
                    <a:cubicBezTo>
                      <a:pt x="455565" y="67436"/>
                      <a:pt x="457418" y="60088"/>
                      <a:pt x="441487" y="64966"/>
                    </a:cubicBezTo>
                    <a:cubicBezTo>
                      <a:pt x="441487" y="64966"/>
                      <a:pt x="429262" y="72931"/>
                      <a:pt x="424940" y="66818"/>
                    </a:cubicBezTo>
                    <a:cubicBezTo>
                      <a:pt x="424940" y="66818"/>
                      <a:pt x="423088" y="60705"/>
                      <a:pt x="443278" y="57063"/>
                    </a:cubicBezTo>
                    <a:cubicBezTo>
                      <a:pt x="443278" y="57063"/>
                      <a:pt x="459825" y="58297"/>
                      <a:pt x="451861" y="50332"/>
                    </a:cubicBezTo>
                    <a:cubicBezTo>
                      <a:pt x="451861" y="50332"/>
                      <a:pt x="444513" y="47862"/>
                      <a:pt x="434140" y="47862"/>
                    </a:cubicBezTo>
                    <a:cubicBezTo>
                      <a:pt x="434140" y="47862"/>
                      <a:pt x="434140" y="42367"/>
                      <a:pt x="431053" y="42367"/>
                    </a:cubicBezTo>
                    <a:lnTo>
                      <a:pt x="395549" y="42985"/>
                    </a:lnTo>
                    <a:cubicBezTo>
                      <a:pt x="395549" y="42985"/>
                      <a:pt x="390054" y="40515"/>
                      <a:pt x="400427" y="39342"/>
                    </a:cubicBezTo>
                    <a:cubicBezTo>
                      <a:pt x="400427" y="39342"/>
                      <a:pt x="404687" y="35699"/>
                      <a:pt x="391227" y="36255"/>
                    </a:cubicBezTo>
                    <a:cubicBezTo>
                      <a:pt x="391227" y="36255"/>
                      <a:pt x="342263" y="33785"/>
                      <a:pt x="342263" y="39897"/>
                    </a:cubicBezTo>
                    <a:lnTo>
                      <a:pt x="323308" y="39897"/>
                    </a:lnTo>
                    <a:cubicBezTo>
                      <a:pt x="323308" y="39897"/>
                      <a:pt x="323925" y="35637"/>
                      <a:pt x="309230" y="36255"/>
                    </a:cubicBezTo>
                    <a:cubicBezTo>
                      <a:pt x="309230" y="36255"/>
                      <a:pt x="303735" y="36872"/>
                      <a:pt x="303117" y="39897"/>
                    </a:cubicBezTo>
                    <a:cubicBezTo>
                      <a:pt x="303117" y="39897"/>
                      <a:pt x="291509" y="38045"/>
                      <a:pt x="288422" y="41750"/>
                    </a:cubicBezTo>
                    <a:cubicBezTo>
                      <a:pt x="288422" y="41750"/>
                      <a:pt x="268849" y="42367"/>
                      <a:pt x="266997" y="44775"/>
                    </a:cubicBezTo>
                    <a:cubicBezTo>
                      <a:pt x="266997" y="44775"/>
                      <a:pt x="241928" y="42305"/>
                      <a:pt x="237606" y="51505"/>
                    </a:cubicBezTo>
                    <a:lnTo>
                      <a:pt x="229024" y="51505"/>
                    </a:lnTo>
                    <a:cubicBezTo>
                      <a:pt x="229024" y="51505"/>
                      <a:pt x="232111" y="46010"/>
                      <a:pt x="210685" y="47862"/>
                    </a:cubicBezTo>
                    <a:cubicBezTo>
                      <a:pt x="210685" y="47862"/>
                      <a:pt x="209451" y="44220"/>
                      <a:pt x="203955" y="44775"/>
                    </a:cubicBezTo>
                    <a:cubicBezTo>
                      <a:pt x="203955" y="44775"/>
                      <a:pt x="197842" y="39280"/>
                      <a:pt x="198460" y="45393"/>
                    </a:cubicBezTo>
                    <a:cubicBezTo>
                      <a:pt x="198460" y="45393"/>
                      <a:pt x="192965" y="51505"/>
                      <a:pt x="187469" y="45393"/>
                    </a:cubicBezTo>
                    <a:cubicBezTo>
                      <a:pt x="187469" y="45393"/>
                      <a:pt x="177034" y="41750"/>
                      <a:pt x="173391" y="47862"/>
                    </a:cubicBezTo>
                    <a:lnTo>
                      <a:pt x="165426" y="48480"/>
                    </a:lnTo>
                    <a:cubicBezTo>
                      <a:pt x="165426" y="48480"/>
                      <a:pt x="162957" y="45454"/>
                      <a:pt x="167896" y="45454"/>
                    </a:cubicBezTo>
                    <a:cubicBezTo>
                      <a:pt x="167896" y="45454"/>
                      <a:pt x="170366" y="39959"/>
                      <a:pt x="156288" y="39959"/>
                    </a:cubicBezTo>
                    <a:cubicBezTo>
                      <a:pt x="156288" y="39959"/>
                      <a:pt x="147706" y="40577"/>
                      <a:pt x="150175" y="46072"/>
                    </a:cubicBezTo>
                    <a:lnTo>
                      <a:pt x="138567" y="47924"/>
                    </a:lnTo>
                    <a:cubicBezTo>
                      <a:pt x="138567" y="47924"/>
                      <a:pt x="123872" y="43046"/>
                      <a:pt x="138567" y="42429"/>
                    </a:cubicBezTo>
                    <a:cubicBezTo>
                      <a:pt x="138567" y="42429"/>
                      <a:pt x="143445" y="37551"/>
                      <a:pt x="132455" y="33291"/>
                    </a:cubicBezTo>
                    <a:lnTo>
                      <a:pt x="126959" y="33908"/>
                    </a:lnTo>
                    <a:lnTo>
                      <a:pt x="126342" y="36378"/>
                    </a:lnTo>
                    <a:lnTo>
                      <a:pt x="115907" y="36995"/>
                    </a:lnTo>
                    <a:cubicBezTo>
                      <a:pt x="115907" y="36995"/>
                      <a:pt x="111029" y="34526"/>
                      <a:pt x="122637" y="33970"/>
                    </a:cubicBezTo>
                    <a:cubicBezTo>
                      <a:pt x="122637" y="33970"/>
                      <a:pt x="128133" y="29710"/>
                      <a:pt x="116524" y="30327"/>
                    </a:cubicBezTo>
                    <a:cubicBezTo>
                      <a:pt x="116524" y="30327"/>
                      <a:pt x="98804" y="28475"/>
                      <a:pt x="97569" y="32179"/>
                    </a:cubicBezTo>
                    <a:cubicBezTo>
                      <a:pt x="97569" y="32179"/>
                      <a:pt x="92691" y="34032"/>
                      <a:pt x="90839" y="30944"/>
                    </a:cubicBezTo>
                    <a:lnTo>
                      <a:pt x="82874" y="30944"/>
                    </a:lnTo>
                    <a:lnTo>
                      <a:pt x="82256" y="33414"/>
                    </a:lnTo>
                    <a:lnTo>
                      <a:pt x="68178" y="33414"/>
                    </a:lnTo>
                    <a:cubicBezTo>
                      <a:pt x="68178" y="33414"/>
                      <a:pt x="63918" y="30944"/>
                      <a:pt x="74909" y="30389"/>
                    </a:cubicBezTo>
                    <a:cubicBezTo>
                      <a:pt x="74909" y="30389"/>
                      <a:pt x="74909" y="27919"/>
                      <a:pt x="90839" y="27301"/>
                    </a:cubicBezTo>
                    <a:cubicBezTo>
                      <a:pt x="90839" y="27301"/>
                      <a:pt x="99421" y="24276"/>
                      <a:pt x="59040" y="25449"/>
                    </a:cubicBezTo>
                    <a:cubicBezTo>
                      <a:pt x="59040" y="25449"/>
                      <a:pt x="61510" y="15693"/>
                      <a:pt x="68240" y="21806"/>
                    </a:cubicBezTo>
                    <a:lnTo>
                      <a:pt x="114734" y="22424"/>
                    </a:lnTo>
                    <a:cubicBezTo>
                      <a:pt x="114734" y="22424"/>
                      <a:pt x="120847" y="29154"/>
                      <a:pt x="124551" y="24276"/>
                    </a:cubicBezTo>
                    <a:cubicBezTo>
                      <a:pt x="124551" y="24276"/>
                      <a:pt x="141716" y="25511"/>
                      <a:pt x="130047" y="18163"/>
                    </a:cubicBezTo>
                    <a:lnTo>
                      <a:pt x="115969" y="17546"/>
                    </a:lnTo>
                    <a:lnTo>
                      <a:pt x="115969" y="7173"/>
                    </a:lnTo>
                    <a:cubicBezTo>
                      <a:pt x="115969" y="7173"/>
                      <a:pt x="123316" y="-792"/>
                      <a:pt x="111091" y="443"/>
                    </a:cubicBezTo>
                    <a:cubicBezTo>
                      <a:pt x="111091" y="443"/>
                      <a:pt x="89048" y="-2027"/>
                      <a:pt x="91518" y="4703"/>
                    </a:cubicBezTo>
                    <a:cubicBezTo>
                      <a:pt x="91518" y="4703"/>
                      <a:pt x="105596" y="12668"/>
                      <a:pt x="111708" y="13285"/>
                    </a:cubicBezTo>
                    <a:cubicBezTo>
                      <a:pt x="111708" y="13285"/>
                      <a:pt x="101273" y="16311"/>
                      <a:pt x="89048" y="13903"/>
                    </a:cubicBezTo>
                    <a:cubicBezTo>
                      <a:pt x="89048" y="13903"/>
                      <a:pt x="88431" y="9025"/>
                      <a:pt x="81700" y="9025"/>
                    </a:cubicBezTo>
                    <a:cubicBezTo>
                      <a:pt x="81700" y="9025"/>
                      <a:pt x="72500" y="6555"/>
                      <a:pt x="71883" y="14520"/>
                    </a:cubicBezTo>
                    <a:cubicBezTo>
                      <a:pt x="71883" y="14520"/>
                      <a:pt x="48605" y="18163"/>
                      <a:pt x="55335" y="10260"/>
                    </a:cubicBezTo>
                    <a:lnTo>
                      <a:pt x="68178" y="9025"/>
                    </a:lnTo>
                    <a:cubicBezTo>
                      <a:pt x="68178" y="9025"/>
                      <a:pt x="71266" y="1677"/>
                      <a:pt x="48605" y="4765"/>
                    </a:cubicBezTo>
                    <a:lnTo>
                      <a:pt x="47370" y="8408"/>
                    </a:lnTo>
                    <a:cubicBezTo>
                      <a:pt x="47370" y="8408"/>
                      <a:pt x="10015" y="7173"/>
                      <a:pt x="9397" y="11495"/>
                    </a:cubicBezTo>
                    <a:cubicBezTo>
                      <a:pt x="9397" y="11495"/>
                      <a:pt x="-1593" y="9025"/>
                      <a:pt x="197" y="15138"/>
                    </a:cubicBezTo>
                    <a:cubicBezTo>
                      <a:pt x="197" y="15138"/>
                      <a:pt x="1432" y="18781"/>
                      <a:pt x="12423" y="16990"/>
                    </a:cubicBezTo>
                    <a:cubicBezTo>
                      <a:pt x="12423" y="16990"/>
                      <a:pt x="27735" y="33476"/>
                      <a:pt x="42431" y="34093"/>
                    </a:cubicBezTo>
                    <a:cubicBezTo>
                      <a:pt x="42431" y="34093"/>
                      <a:pt x="41196" y="40206"/>
                      <a:pt x="46074" y="40206"/>
                    </a:cubicBezTo>
                    <a:cubicBezTo>
                      <a:pt x="46074" y="40206"/>
                      <a:pt x="50951" y="46319"/>
                      <a:pt x="39343" y="45701"/>
                    </a:cubicBezTo>
                    <a:cubicBezTo>
                      <a:pt x="39343" y="45701"/>
                      <a:pt x="29526" y="48171"/>
                      <a:pt x="31378" y="53667"/>
                    </a:cubicBezTo>
                    <a:cubicBezTo>
                      <a:pt x="31378" y="53667"/>
                      <a:pt x="28291" y="58544"/>
                      <a:pt x="36874" y="57927"/>
                    </a:cubicBezTo>
                    <a:cubicBezTo>
                      <a:pt x="36874" y="57927"/>
                      <a:pt x="42986" y="75030"/>
                      <a:pt x="62560" y="75648"/>
                    </a:cubicBezTo>
                    <a:cubicBezTo>
                      <a:pt x="62560" y="75648"/>
                      <a:pt x="66820" y="83613"/>
                      <a:pt x="68055" y="73795"/>
                    </a:cubicBezTo>
                    <a:cubicBezTo>
                      <a:pt x="68055" y="73795"/>
                      <a:pt x="85220" y="65830"/>
                      <a:pt x="88245" y="76883"/>
                    </a:cubicBezTo>
                    <a:cubicBezTo>
                      <a:pt x="88245" y="76883"/>
                      <a:pt x="90715" y="81143"/>
                      <a:pt x="112141" y="78118"/>
                    </a:cubicBezTo>
                    <a:cubicBezTo>
                      <a:pt x="112141" y="78118"/>
                      <a:pt x="119488" y="83613"/>
                      <a:pt x="134801" y="81143"/>
                    </a:cubicBezTo>
                    <a:cubicBezTo>
                      <a:pt x="134801" y="81143"/>
                      <a:pt x="139061" y="76883"/>
                      <a:pt x="135418" y="71387"/>
                    </a:cubicBezTo>
                    <a:cubicBezTo>
                      <a:pt x="135418" y="71387"/>
                      <a:pt x="133566" y="66509"/>
                      <a:pt x="160487" y="68918"/>
                    </a:cubicBezTo>
                    <a:cubicBezTo>
                      <a:pt x="160487" y="68918"/>
                      <a:pt x="169687" y="70770"/>
                      <a:pt x="161722" y="75648"/>
                    </a:cubicBezTo>
                    <a:cubicBezTo>
                      <a:pt x="161722" y="75648"/>
                      <a:pt x="156844" y="87256"/>
                      <a:pt x="172712" y="83613"/>
                    </a:cubicBezTo>
                    <a:cubicBezTo>
                      <a:pt x="172712" y="83613"/>
                      <a:pt x="205128" y="87256"/>
                      <a:pt x="214328" y="86083"/>
                    </a:cubicBezTo>
                    <a:cubicBezTo>
                      <a:pt x="214328" y="86083"/>
                      <a:pt x="221058" y="72622"/>
                      <a:pt x="228406" y="84848"/>
                    </a:cubicBezTo>
                    <a:cubicBezTo>
                      <a:pt x="228406" y="84848"/>
                      <a:pt x="230876" y="89108"/>
                      <a:pt x="232049" y="80587"/>
                    </a:cubicBezTo>
                    <a:cubicBezTo>
                      <a:pt x="232049" y="80587"/>
                      <a:pt x="240632" y="76327"/>
                      <a:pt x="239397" y="84848"/>
                    </a:cubicBezTo>
                    <a:cubicBezTo>
                      <a:pt x="239397" y="84848"/>
                      <a:pt x="247979" y="90343"/>
                      <a:pt x="254709" y="82995"/>
                    </a:cubicBezTo>
                    <a:cubicBezTo>
                      <a:pt x="254709" y="82995"/>
                      <a:pt x="254092" y="70152"/>
                      <a:pt x="262057" y="75648"/>
                    </a:cubicBezTo>
                    <a:cubicBezTo>
                      <a:pt x="262057" y="75648"/>
                      <a:pt x="263909" y="87256"/>
                      <a:pt x="268787" y="82995"/>
                    </a:cubicBezTo>
                    <a:cubicBezTo>
                      <a:pt x="268787" y="82995"/>
                      <a:pt x="272430" y="78118"/>
                      <a:pt x="271874" y="75030"/>
                    </a:cubicBezTo>
                    <a:cubicBezTo>
                      <a:pt x="271874" y="75030"/>
                      <a:pt x="280457" y="68918"/>
                      <a:pt x="279222" y="81143"/>
                    </a:cubicBezTo>
                    <a:cubicBezTo>
                      <a:pt x="279222" y="81143"/>
                      <a:pt x="293300" y="84230"/>
                      <a:pt x="318368" y="79291"/>
                    </a:cubicBezTo>
                    <a:cubicBezTo>
                      <a:pt x="318368" y="79291"/>
                      <a:pt x="324481" y="81143"/>
                      <a:pt x="322011" y="73178"/>
                    </a:cubicBezTo>
                    <a:cubicBezTo>
                      <a:pt x="322011" y="73178"/>
                      <a:pt x="316516" y="67065"/>
                      <a:pt x="331829" y="67683"/>
                    </a:cubicBezTo>
                    <a:cubicBezTo>
                      <a:pt x="331829" y="67683"/>
                      <a:pt x="342263" y="81760"/>
                      <a:pt x="351402" y="79908"/>
                    </a:cubicBezTo>
                    <a:lnTo>
                      <a:pt x="367332" y="79908"/>
                    </a:lnTo>
                    <a:cubicBezTo>
                      <a:pt x="367332" y="79908"/>
                      <a:pt x="384497" y="88491"/>
                      <a:pt x="388140" y="79291"/>
                    </a:cubicBezTo>
                    <a:cubicBezTo>
                      <a:pt x="388140" y="79291"/>
                      <a:pt x="430373" y="89664"/>
                      <a:pt x="430991" y="73795"/>
                    </a:cubicBezTo>
                    <a:cubicBezTo>
                      <a:pt x="430991" y="73795"/>
                      <a:pt x="443834" y="74413"/>
                      <a:pt x="445686" y="71943"/>
                    </a:cubicBezTo>
                    <a:cubicBezTo>
                      <a:pt x="445686" y="71943"/>
                      <a:pt x="456677" y="72560"/>
                      <a:pt x="455504" y="6768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 574">
                <a:extLst>
                  <a:ext uri="{FF2B5EF4-FFF2-40B4-BE49-F238E27FC236}">
                    <a16:creationId xmlns:a16="http://schemas.microsoft.com/office/drawing/2014/main" id="{2B5A45FE-83F7-4DEB-4450-26DBFC96D4CA}"/>
                  </a:ext>
                </a:extLst>
              </p:cNvPr>
              <p:cNvSpPr/>
              <p:nvPr/>
            </p:nvSpPr>
            <p:spPr>
              <a:xfrm>
                <a:off x="3014019" y="915285"/>
                <a:ext cx="102605" cy="35968"/>
              </a:xfrm>
              <a:custGeom>
                <a:avLst/>
                <a:gdLst>
                  <a:gd name="connsiteX0" fmla="*/ 35322 w 102605"/>
                  <a:gd name="connsiteY0" fmla="*/ 3618 h 35968"/>
                  <a:gd name="connsiteX1" fmla="*/ 53907 w 102605"/>
                  <a:gd name="connsiteY1" fmla="*/ 6890 h 35968"/>
                  <a:gd name="connsiteX2" fmla="*/ 69467 w 102605"/>
                  <a:gd name="connsiteY2" fmla="*/ 14794 h 35968"/>
                  <a:gd name="connsiteX3" fmla="*/ 73048 w 102605"/>
                  <a:gd name="connsiteY3" fmla="*/ 14115 h 35968"/>
                  <a:gd name="connsiteX4" fmla="*/ 77864 w 102605"/>
                  <a:gd name="connsiteY4" fmla="*/ 14794 h 35968"/>
                  <a:gd name="connsiteX5" fmla="*/ 79655 w 102605"/>
                  <a:gd name="connsiteY5" fmla="*/ 14115 h 35968"/>
                  <a:gd name="connsiteX6" fmla="*/ 86817 w 102605"/>
                  <a:gd name="connsiteY6" fmla="*/ 13435 h 35968"/>
                  <a:gd name="connsiteX7" fmla="*/ 102377 w 102605"/>
                  <a:gd name="connsiteY7" fmla="*/ 17387 h 35968"/>
                  <a:gd name="connsiteX8" fmla="*/ 93980 w 102605"/>
                  <a:gd name="connsiteY8" fmla="*/ 20659 h 35968"/>
                  <a:gd name="connsiteX9" fmla="*/ 99969 w 102605"/>
                  <a:gd name="connsiteY9" fmla="*/ 25290 h 35968"/>
                  <a:gd name="connsiteX10" fmla="*/ 99969 w 102605"/>
                  <a:gd name="connsiteY10" fmla="*/ 31218 h 35968"/>
                  <a:gd name="connsiteX11" fmla="*/ 80211 w 102605"/>
                  <a:gd name="connsiteY11" fmla="*/ 31897 h 35968"/>
                  <a:gd name="connsiteX12" fmla="*/ 50820 w 102605"/>
                  <a:gd name="connsiteY12" fmla="*/ 35849 h 35968"/>
                  <a:gd name="connsiteX13" fmla="*/ 40632 w 102605"/>
                  <a:gd name="connsiteY13" fmla="*/ 31218 h 35968"/>
                  <a:gd name="connsiteX14" fmla="*/ 42423 w 102605"/>
                  <a:gd name="connsiteY14" fmla="*/ 23315 h 35968"/>
                  <a:gd name="connsiteX15" fmla="*/ 17231 w 102605"/>
                  <a:gd name="connsiteY15" fmla="*/ 19363 h 35968"/>
                  <a:gd name="connsiteX16" fmla="*/ 4017 w 102605"/>
                  <a:gd name="connsiteY16" fmla="*/ 14732 h 35968"/>
                  <a:gd name="connsiteX17" fmla="*/ 7043 w 102605"/>
                  <a:gd name="connsiteY17" fmla="*/ 10780 h 35968"/>
                  <a:gd name="connsiteX18" fmla="*/ 10068 w 102605"/>
                  <a:gd name="connsiteY18" fmla="*/ 10101 h 35968"/>
                  <a:gd name="connsiteX19" fmla="*/ 2906 w 102605"/>
                  <a:gd name="connsiteY19" fmla="*/ 6149 h 35968"/>
                  <a:gd name="connsiteX20" fmla="*/ 8895 w 102605"/>
                  <a:gd name="connsiteY20" fmla="*/ 901 h 35968"/>
                  <a:gd name="connsiteX21" fmla="*/ 35260 w 102605"/>
                  <a:gd name="connsiteY21" fmla="*/ 3556 h 3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605" h="35968">
                    <a:moveTo>
                      <a:pt x="35322" y="3618"/>
                    </a:moveTo>
                    <a:cubicBezTo>
                      <a:pt x="35322" y="3618"/>
                      <a:pt x="53907" y="963"/>
                      <a:pt x="53907" y="6890"/>
                    </a:cubicBezTo>
                    <a:cubicBezTo>
                      <a:pt x="53907" y="6890"/>
                      <a:pt x="67121" y="8187"/>
                      <a:pt x="69467" y="14794"/>
                    </a:cubicBezTo>
                    <a:lnTo>
                      <a:pt x="73048" y="14115"/>
                    </a:lnTo>
                    <a:cubicBezTo>
                      <a:pt x="73048" y="14115"/>
                      <a:pt x="74221" y="7508"/>
                      <a:pt x="77864" y="14794"/>
                    </a:cubicBezTo>
                    <a:lnTo>
                      <a:pt x="79655" y="14115"/>
                    </a:lnTo>
                    <a:cubicBezTo>
                      <a:pt x="79655" y="14115"/>
                      <a:pt x="82063" y="6211"/>
                      <a:pt x="86817" y="13435"/>
                    </a:cubicBezTo>
                    <a:cubicBezTo>
                      <a:pt x="86817" y="13435"/>
                      <a:pt x="104168" y="11460"/>
                      <a:pt x="102377" y="17387"/>
                    </a:cubicBezTo>
                    <a:cubicBezTo>
                      <a:pt x="102377" y="17387"/>
                      <a:pt x="104785" y="21339"/>
                      <a:pt x="93980" y="20659"/>
                    </a:cubicBezTo>
                    <a:cubicBezTo>
                      <a:pt x="93980" y="20659"/>
                      <a:pt x="90399" y="25290"/>
                      <a:pt x="99969" y="25290"/>
                    </a:cubicBezTo>
                    <a:cubicBezTo>
                      <a:pt x="99969" y="25290"/>
                      <a:pt x="105341" y="27945"/>
                      <a:pt x="99969" y="31218"/>
                    </a:cubicBezTo>
                    <a:cubicBezTo>
                      <a:pt x="99969" y="31218"/>
                      <a:pt x="101142" y="33194"/>
                      <a:pt x="80211" y="31897"/>
                    </a:cubicBezTo>
                    <a:cubicBezTo>
                      <a:pt x="80211" y="31897"/>
                      <a:pt x="76629" y="35849"/>
                      <a:pt x="50820" y="35849"/>
                    </a:cubicBezTo>
                    <a:cubicBezTo>
                      <a:pt x="50820" y="35849"/>
                      <a:pt x="38842" y="37145"/>
                      <a:pt x="40632" y="31218"/>
                    </a:cubicBezTo>
                    <a:cubicBezTo>
                      <a:pt x="40632" y="31218"/>
                      <a:pt x="52611" y="28563"/>
                      <a:pt x="42423" y="23315"/>
                    </a:cubicBezTo>
                    <a:cubicBezTo>
                      <a:pt x="42423" y="23315"/>
                      <a:pt x="19022" y="23994"/>
                      <a:pt x="17231" y="19363"/>
                    </a:cubicBezTo>
                    <a:cubicBezTo>
                      <a:pt x="17231" y="19363"/>
                      <a:pt x="8834" y="23315"/>
                      <a:pt x="4017" y="14732"/>
                    </a:cubicBezTo>
                    <a:cubicBezTo>
                      <a:pt x="4017" y="14732"/>
                      <a:pt x="-6788" y="10780"/>
                      <a:pt x="7043" y="10780"/>
                    </a:cubicBezTo>
                    <a:lnTo>
                      <a:pt x="10068" y="10101"/>
                    </a:lnTo>
                    <a:cubicBezTo>
                      <a:pt x="10068" y="10101"/>
                      <a:pt x="14885" y="6149"/>
                      <a:pt x="2906" y="6149"/>
                    </a:cubicBezTo>
                    <a:cubicBezTo>
                      <a:pt x="2906" y="6149"/>
                      <a:pt x="-3083" y="222"/>
                      <a:pt x="8895" y="901"/>
                    </a:cubicBezTo>
                    <a:cubicBezTo>
                      <a:pt x="8895" y="901"/>
                      <a:pt x="37051" y="-2371"/>
                      <a:pt x="35260" y="355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 575">
                <a:extLst>
                  <a:ext uri="{FF2B5EF4-FFF2-40B4-BE49-F238E27FC236}">
                    <a16:creationId xmlns:a16="http://schemas.microsoft.com/office/drawing/2014/main" id="{052FDA74-E084-5205-F6B2-A1AE462DE50C}"/>
                  </a:ext>
                </a:extLst>
              </p:cNvPr>
              <p:cNvSpPr/>
              <p:nvPr/>
            </p:nvSpPr>
            <p:spPr>
              <a:xfrm>
                <a:off x="3079822" y="954680"/>
                <a:ext cx="101330" cy="10256"/>
              </a:xfrm>
              <a:custGeom>
                <a:avLst/>
                <a:gdLst>
                  <a:gd name="connsiteX0" fmla="*/ 10579 w 101330"/>
                  <a:gd name="connsiteY0" fmla="*/ 9790 h 10256"/>
                  <a:gd name="connsiteX1" fmla="*/ 88440 w 101330"/>
                  <a:gd name="connsiteY1" fmla="*/ 9358 h 10256"/>
                  <a:gd name="connsiteX2" fmla="*/ 90971 w 101330"/>
                  <a:gd name="connsiteY2" fmla="*/ 6826 h 10256"/>
                  <a:gd name="connsiteX3" fmla="*/ 100480 w 101330"/>
                  <a:gd name="connsiteY3" fmla="*/ 5097 h 10256"/>
                  <a:gd name="connsiteX4" fmla="*/ 90971 w 101330"/>
                  <a:gd name="connsiteY4" fmla="*/ 1701 h 10256"/>
                  <a:gd name="connsiteX5" fmla="*/ 84612 w 101330"/>
                  <a:gd name="connsiteY5" fmla="*/ 1701 h 10256"/>
                  <a:gd name="connsiteX6" fmla="*/ 75103 w 101330"/>
                  <a:gd name="connsiteY6" fmla="*/ 2998 h 10256"/>
                  <a:gd name="connsiteX7" fmla="*/ 39661 w 101330"/>
                  <a:gd name="connsiteY7" fmla="*/ 1701 h 10256"/>
                  <a:gd name="connsiteX8" fmla="*/ 31449 w 101330"/>
                  <a:gd name="connsiteY8" fmla="*/ 2998 h 10256"/>
                  <a:gd name="connsiteX9" fmla="*/ 25769 w 101330"/>
                  <a:gd name="connsiteY9" fmla="*/ 2998 h 10256"/>
                  <a:gd name="connsiteX10" fmla="*/ 12493 w 101330"/>
                  <a:gd name="connsiteY10" fmla="*/ 2134 h 10256"/>
                  <a:gd name="connsiteX11" fmla="*/ 2367 w 101330"/>
                  <a:gd name="connsiteY11" fmla="*/ 6394 h 10256"/>
                  <a:gd name="connsiteX12" fmla="*/ 10579 w 101330"/>
                  <a:gd name="connsiteY12" fmla="*/ 9790 h 10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330" h="10256">
                    <a:moveTo>
                      <a:pt x="10579" y="9790"/>
                    </a:moveTo>
                    <a:cubicBezTo>
                      <a:pt x="10579" y="9790"/>
                      <a:pt x="87205" y="11087"/>
                      <a:pt x="88440" y="9358"/>
                    </a:cubicBezTo>
                    <a:lnTo>
                      <a:pt x="90971" y="6826"/>
                    </a:lnTo>
                    <a:cubicBezTo>
                      <a:pt x="90971" y="6826"/>
                      <a:pt x="99183" y="6394"/>
                      <a:pt x="100480" y="5097"/>
                    </a:cubicBezTo>
                    <a:cubicBezTo>
                      <a:pt x="100480" y="5097"/>
                      <a:pt x="105543" y="1701"/>
                      <a:pt x="90971" y="1701"/>
                    </a:cubicBezTo>
                    <a:cubicBezTo>
                      <a:pt x="90971" y="1701"/>
                      <a:pt x="86526" y="-2127"/>
                      <a:pt x="84612" y="1701"/>
                    </a:cubicBezTo>
                    <a:cubicBezTo>
                      <a:pt x="84612" y="1701"/>
                      <a:pt x="76399" y="-398"/>
                      <a:pt x="75103" y="2998"/>
                    </a:cubicBezTo>
                    <a:cubicBezTo>
                      <a:pt x="75103" y="2998"/>
                      <a:pt x="66891" y="34"/>
                      <a:pt x="39661" y="1701"/>
                    </a:cubicBezTo>
                    <a:cubicBezTo>
                      <a:pt x="39661" y="1701"/>
                      <a:pt x="33981" y="5097"/>
                      <a:pt x="31449" y="2998"/>
                    </a:cubicBezTo>
                    <a:cubicBezTo>
                      <a:pt x="31449" y="2998"/>
                      <a:pt x="27621" y="34"/>
                      <a:pt x="25769" y="2998"/>
                    </a:cubicBezTo>
                    <a:cubicBezTo>
                      <a:pt x="25769" y="2998"/>
                      <a:pt x="20706" y="34"/>
                      <a:pt x="12493" y="2134"/>
                    </a:cubicBezTo>
                    <a:cubicBezTo>
                      <a:pt x="12493" y="2134"/>
                      <a:pt x="-6524" y="4665"/>
                      <a:pt x="2367" y="6394"/>
                    </a:cubicBezTo>
                    <a:cubicBezTo>
                      <a:pt x="2367" y="6394"/>
                      <a:pt x="6813" y="10222"/>
                      <a:pt x="10579" y="979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 576">
                <a:extLst>
                  <a:ext uri="{FF2B5EF4-FFF2-40B4-BE49-F238E27FC236}">
                    <a16:creationId xmlns:a16="http://schemas.microsoft.com/office/drawing/2014/main" id="{57806D60-2E1E-6C95-0A33-BA004D658F1C}"/>
                  </a:ext>
                </a:extLst>
              </p:cNvPr>
              <p:cNvSpPr/>
              <p:nvPr/>
            </p:nvSpPr>
            <p:spPr>
              <a:xfrm>
                <a:off x="3063050" y="975900"/>
                <a:ext cx="113123" cy="33277"/>
              </a:xfrm>
              <a:custGeom>
                <a:avLst/>
                <a:gdLst>
                  <a:gd name="connsiteX0" fmla="*/ 22411 w 113123"/>
                  <a:gd name="connsiteY0" fmla="*/ 5797 h 33277"/>
                  <a:gd name="connsiteX1" fmla="*/ 46986 w 113123"/>
                  <a:gd name="connsiteY1" fmla="*/ 1475 h 33277"/>
                  <a:gd name="connsiteX2" fmla="*/ 49456 w 113123"/>
                  <a:gd name="connsiteY2" fmla="*/ 5797 h 33277"/>
                  <a:gd name="connsiteX3" fmla="*/ 74030 w 113123"/>
                  <a:gd name="connsiteY3" fmla="*/ 9378 h 33277"/>
                  <a:gd name="connsiteX4" fmla="*/ 93665 w 113123"/>
                  <a:gd name="connsiteY4" fmla="*/ 10119 h 33277"/>
                  <a:gd name="connsiteX5" fmla="*/ 101630 w 113123"/>
                  <a:gd name="connsiteY5" fmla="*/ 7217 h 33277"/>
                  <a:gd name="connsiteX6" fmla="*/ 112682 w 113123"/>
                  <a:gd name="connsiteY6" fmla="*/ 19442 h 33277"/>
                  <a:gd name="connsiteX7" fmla="*/ 105335 w 113123"/>
                  <a:gd name="connsiteY7" fmla="*/ 27346 h 33277"/>
                  <a:gd name="connsiteX8" fmla="*/ 72178 w 113123"/>
                  <a:gd name="connsiteY8" fmla="*/ 32409 h 33277"/>
                  <a:gd name="connsiteX9" fmla="*/ 37168 w 113123"/>
                  <a:gd name="connsiteY9" fmla="*/ 30248 h 33277"/>
                  <a:gd name="connsiteX10" fmla="*/ 30438 w 113123"/>
                  <a:gd name="connsiteY10" fmla="*/ 23765 h 33277"/>
                  <a:gd name="connsiteX11" fmla="*/ 20621 w 113123"/>
                  <a:gd name="connsiteY11" fmla="*/ 18701 h 33277"/>
                  <a:gd name="connsiteX12" fmla="*/ 13891 w 113123"/>
                  <a:gd name="connsiteY12" fmla="*/ 17281 h 33277"/>
                  <a:gd name="connsiteX13" fmla="*/ 5308 w 113123"/>
                  <a:gd name="connsiteY13" fmla="*/ 12218 h 33277"/>
                  <a:gd name="connsiteX14" fmla="*/ 10248 w 113123"/>
                  <a:gd name="connsiteY14" fmla="*/ 4315 h 33277"/>
                  <a:gd name="connsiteX15" fmla="*/ 22535 w 113123"/>
                  <a:gd name="connsiteY15" fmla="*/ 5735 h 3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123" h="33277">
                    <a:moveTo>
                      <a:pt x="22411" y="5797"/>
                    </a:moveTo>
                    <a:cubicBezTo>
                      <a:pt x="22411" y="5797"/>
                      <a:pt x="18707" y="-3527"/>
                      <a:pt x="46986" y="1475"/>
                    </a:cubicBezTo>
                    <a:cubicBezTo>
                      <a:pt x="46986" y="1475"/>
                      <a:pt x="50073" y="4377"/>
                      <a:pt x="49456" y="5797"/>
                    </a:cubicBezTo>
                    <a:cubicBezTo>
                      <a:pt x="49456" y="5797"/>
                      <a:pt x="74030" y="2895"/>
                      <a:pt x="74030" y="9378"/>
                    </a:cubicBezTo>
                    <a:lnTo>
                      <a:pt x="93665" y="10119"/>
                    </a:lnTo>
                    <a:cubicBezTo>
                      <a:pt x="93665" y="10119"/>
                      <a:pt x="91812" y="3636"/>
                      <a:pt x="101630" y="7217"/>
                    </a:cubicBezTo>
                    <a:cubicBezTo>
                      <a:pt x="101630" y="7217"/>
                      <a:pt x="115770" y="12280"/>
                      <a:pt x="112682" y="19442"/>
                    </a:cubicBezTo>
                    <a:cubicBezTo>
                      <a:pt x="112682" y="19442"/>
                      <a:pt x="113917" y="28087"/>
                      <a:pt x="105335" y="27346"/>
                    </a:cubicBezTo>
                    <a:cubicBezTo>
                      <a:pt x="105335" y="27346"/>
                      <a:pt x="109657" y="35990"/>
                      <a:pt x="72178" y="32409"/>
                    </a:cubicBezTo>
                    <a:cubicBezTo>
                      <a:pt x="72178" y="32409"/>
                      <a:pt x="55630" y="27346"/>
                      <a:pt x="37168" y="30248"/>
                    </a:cubicBezTo>
                    <a:cubicBezTo>
                      <a:pt x="37168" y="30248"/>
                      <a:pt x="29821" y="30248"/>
                      <a:pt x="30438" y="23765"/>
                    </a:cubicBezTo>
                    <a:cubicBezTo>
                      <a:pt x="30438" y="23765"/>
                      <a:pt x="27968" y="18701"/>
                      <a:pt x="20621" y="18701"/>
                    </a:cubicBezTo>
                    <a:cubicBezTo>
                      <a:pt x="13891" y="18701"/>
                      <a:pt x="13891" y="17281"/>
                      <a:pt x="13891" y="17281"/>
                    </a:cubicBezTo>
                    <a:cubicBezTo>
                      <a:pt x="13891" y="17281"/>
                      <a:pt x="8395" y="18022"/>
                      <a:pt x="5308" y="12218"/>
                    </a:cubicBezTo>
                    <a:cubicBezTo>
                      <a:pt x="5308" y="12218"/>
                      <a:pt x="-9449" y="7896"/>
                      <a:pt x="10248" y="4315"/>
                    </a:cubicBezTo>
                    <a:lnTo>
                      <a:pt x="22535" y="573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F326BFAE-6AA2-1B72-2FFA-F99BA330D3F5}"/>
                  </a:ext>
                </a:extLst>
              </p:cNvPr>
              <p:cNvSpPr/>
              <p:nvPr/>
            </p:nvSpPr>
            <p:spPr>
              <a:xfrm>
                <a:off x="3129731" y="1018497"/>
                <a:ext cx="7824" cy="6545"/>
              </a:xfrm>
              <a:custGeom>
                <a:avLst/>
                <a:gdLst>
                  <a:gd name="connsiteX0" fmla="*/ 2162 w 7824"/>
                  <a:gd name="connsiteY0" fmla="*/ 4940 h 6545"/>
                  <a:gd name="connsiteX1" fmla="*/ 3768 w 7824"/>
                  <a:gd name="connsiteY1" fmla="*/ 0 h 6545"/>
                  <a:gd name="connsiteX2" fmla="*/ 5373 w 7824"/>
                  <a:gd name="connsiteY2" fmla="*/ 3828 h 6545"/>
                  <a:gd name="connsiteX3" fmla="*/ 6979 w 7824"/>
                  <a:gd name="connsiteY3" fmla="*/ 6545 h 6545"/>
                  <a:gd name="connsiteX4" fmla="*/ 2224 w 7824"/>
                  <a:gd name="connsiteY4" fmla="*/ 4878 h 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4" h="6545">
                    <a:moveTo>
                      <a:pt x="2162" y="4940"/>
                    </a:moveTo>
                    <a:cubicBezTo>
                      <a:pt x="2162" y="4940"/>
                      <a:pt x="-3642" y="556"/>
                      <a:pt x="3768" y="0"/>
                    </a:cubicBezTo>
                    <a:cubicBezTo>
                      <a:pt x="3768" y="0"/>
                      <a:pt x="6423" y="2223"/>
                      <a:pt x="5373" y="3828"/>
                    </a:cubicBezTo>
                    <a:cubicBezTo>
                      <a:pt x="5373" y="3828"/>
                      <a:pt x="9572" y="2161"/>
                      <a:pt x="6979" y="6545"/>
                    </a:cubicBezTo>
                    <a:lnTo>
                      <a:pt x="2224" y="487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 578">
                <a:extLst>
                  <a:ext uri="{FF2B5EF4-FFF2-40B4-BE49-F238E27FC236}">
                    <a16:creationId xmlns:a16="http://schemas.microsoft.com/office/drawing/2014/main" id="{2DC32538-1F18-A060-CECD-B1A91616EF76}"/>
                  </a:ext>
                </a:extLst>
              </p:cNvPr>
              <p:cNvSpPr/>
              <p:nvPr/>
            </p:nvSpPr>
            <p:spPr>
              <a:xfrm>
                <a:off x="3073879" y="1025656"/>
                <a:ext cx="95671" cy="42284"/>
              </a:xfrm>
              <a:custGeom>
                <a:avLst/>
                <a:gdLst>
                  <a:gd name="connsiteX0" fmla="*/ 20289 w 95671"/>
                  <a:gd name="connsiteY0" fmla="*/ 16859 h 42284"/>
                  <a:gd name="connsiteX1" fmla="*/ 22141 w 95671"/>
                  <a:gd name="connsiteY1" fmla="*/ 9141 h 42284"/>
                  <a:gd name="connsiteX2" fmla="*/ 25167 w 95671"/>
                  <a:gd name="connsiteY2" fmla="*/ 10561 h 42284"/>
                  <a:gd name="connsiteX3" fmla="*/ 29427 w 95671"/>
                  <a:gd name="connsiteY3" fmla="*/ 10561 h 42284"/>
                  <a:gd name="connsiteX4" fmla="*/ 32453 w 95671"/>
                  <a:gd name="connsiteY4" fmla="*/ 3584 h 42284"/>
                  <a:gd name="connsiteX5" fmla="*/ 39183 w 95671"/>
                  <a:gd name="connsiteY5" fmla="*/ 4263 h 42284"/>
                  <a:gd name="connsiteX6" fmla="*/ 56224 w 95671"/>
                  <a:gd name="connsiteY6" fmla="*/ 65 h 42284"/>
                  <a:gd name="connsiteX7" fmla="*/ 65363 w 95671"/>
                  <a:gd name="connsiteY7" fmla="*/ 4943 h 42284"/>
                  <a:gd name="connsiteX8" fmla="*/ 80614 w 95671"/>
                  <a:gd name="connsiteY8" fmla="*/ 12661 h 42284"/>
                  <a:gd name="connsiteX9" fmla="*/ 94630 w 95671"/>
                  <a:gd name="connsiteY9" fmla="*/ 20379 h 42284"/>
                  <a:gd name="connsiteX10" fmla="*/ 93395 w 95671"/>
                  <a:gd name="connsiteY10" fmla="*/ 39273 h 42284"/>
                  <a:gd name="connsiteX11" fmla="*/ 58015 w 95671"/>
                  <a:gd name="connsiteY11" fmla="*/ 39952 h 42284"/>
                  <a:gd name="connsiteX12" fmla="*/ 47024 w 95671"/>
                  <a:gd name="connsiteY12" fmla="*/ 34333 h 42284"/>
                  <a:gd name="connsiteX13" fmla="*/ 23253 w 95671"/>
                  <a:gd name="connsiteY13" fmla="*/ 32234 h 42284"/>
                  <a:gd name="connsiteX14" fmla="*/ 14114 w 95671"/>
                  <a:gd name="connsiteY14" fmla="*/ 28035 h 42284"/>
                  <a:gd name="connsiteX15" fmla="*/ 8002 w 95671"/>
                  <a:gd name="connsiteY15" fmla="*/ 26615 h 42284"/>
                  <a:gd name="connsiteX16" fmla="*/ 4359 w 95671"/>
                  <a:gd name="connsiteY16" fmla="*/ 18897 h 42284"/>
                  <a:gd name="connsiteX17" fmla="*/ 20227 w 95671"/>
                  <a:gd name="connsiteY17" fmla="*/ 16798 h 4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671" h="42284">
                    <a:moveTo>
                      <a:pt x="20289" y="16859"/>
                    </a:moveTo>
                    <a:cubicBezTo>
                      <a:pt x="20289" y="16859"/>
                      <a:pt x="17881" y="12661"/>
                      <a:pt x="22141" y="9141"/>
                    </a:cubicBezTo>
                    <a:cubicBezTo>
                      <a:pt x="22141" y="9141"/>
                      <a:pt x="23994" y="7721"/>
                      <a:pt x="25167" y="10561"/>
                    </a:cubicBezTo>
                    <a:lnTo>
                      <a:pt x="29427" y="10561"/>
                    </a:lnTo>
                    <a:cubicBezTo>
                      <a:pt x="29427" y="10561"/>
                      <a:pt x="22141" y="4943"/>
                      <a:pt x="32453" y="3584"/>
                    </a:cubicBezTo>
                    <a:lnTo>
                      <a:pt x="39183" y="4263"/>
                    </a:lnTo>
                    <a:cubicBezTo>
                      <a:pt x="39183" y="4263"/>
                      <a:pt x="39183" y="-614"/>
                      <a:pt x="56224" y="65"/>
                    </a:cubicBezTo>
                    <a:cubicBezTo>
                      <a:pt x="56224" y="65"/>
                      <a:pt x="65363" y="-614"/>
                      <a:pt x="65363" y="4943"/>
                    </a:cubicBezTo>
                    <a:cubicBezTo>
                      <a:pt x="65363" y="4943"/>
                      <a:pt x="73883" y="2164"/>
                      <a:pt x="80614" y="12661"/>
                    </a:cubicBezTo>
                    <a:cubicBezTo>
                      <a:pt x="80614" y="12661"/>
                      <a:pt x="98273" y="9882"/>
                      <a:pt x="94630" y="20379"/>
                    </a:cubicBezTo>
                    <a:cubicBezTo>
                      <a:pt x="94630" y="20379"/>
                      <a:pt x="97655" y="33654"/>
                      <a:pt x="93395" y="39273"/>
                    </a:cubicBezTo>
                    <a:cubicBezTo>
                      <a:pt x="93395" y="39273"/>
                      <a:pt x="77526" y="45571"/>
                      <a:pt x="58015" y="39952"/>
                    </a:cubicBezTo>
                    <a:cubicBezTo>
                      <a:pt x="58015" y="39952"/>
                      <a:pt x="50112" y="37173"/>
                      <a:pt x="47024" y="34333"/>
                    </a:cubicBezTo>
                    <a:cubicBezTo>
                      <a:pt x="47024" y="34333"/>
                      <a:pt x="28130" y="36433"/>
                      <a:pt x="23253" y="32234"/>
                    </a:cubicBezTo>
                    <a:cubicBezTo>
                      <a:pt x="23253" y="32234"/>
                      <a:pt x="18992" y="20317"/>
                      <a:pt x="14114" y="28035"/>
                    </a:cubicBezTo>
                    <a:cubicBezTo>
                      <a:pt x="9854" y="35012"/>
                      <a:pt x="8002" y="26615"/>
                      <a:pt x="8002" y="26615"/>
                    </a:cubicBezTo>
                    <a:cubicBezTo>
                      <a:pt x="8002" y="26615"/>
                      <a:pt x="-7249" y="25195"/>
                      <a:pt x="4359" y="18897"/>
                    </a:cubicBezTo>
                    <a:cubicBezTo>
                      <a:pt x="4359" y="18897"/>
                      <a:pt x="13497" y="14019"/>
                      <a:pt x="20227" y="1679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 579">
                <a:extLst>
                  <a:ext uri="{FF2B5EF4-FFF2-40B4-BE49-F238E27FC236}">
                    <a16:creationId xmlns:a16="http://schemas.microsoft.com/office/drawing/2014/main" id="{2BEE6316-B3DB-DE06-2FF4-E02F97E75846}"/>
                  </a:ext>
                </a:extLst>
              </p:cNvPr>
              <p:cNvSpPr/>
              <p:nvPr/>
            </p:nvSpPr>
            <p:spPr>
              <a:xfrm>
                <a:off x="3093823" y="1064620"/>
                <a:ext cx="13576" cy="5109"/>
              </a:xfrm>
              <a:custGeom>
                <a:avLst/>
                <a:gdLst>
                  <a:gd name="connsiteX0" fmla="*/ 36 w 13576"/>
                  <a:gd name="connsiteY0" fmla="*/ 3272 h 5109"/>
                  <a:gd name="connsiteX1" fmla="*/ 7383 w 13576"/>
                  <a:gd name="connsiteY1" fmla="*/ 0 h 5109"/>
                  <a:gd name="connsiteX2" fmla="*/ 10286 w 13576"/>
                  <a:gd name="connsiteY2" fmla="*/ 4384 h 5109"/>
                  <a:gd name="connsiteX3" fmla="*/ 36 w 13576"/>
                  <a:gd name="connsiteY3" fmla="*/ 3272 h 5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76" h="5109">
                    <a:moveTo>
                      <a:pt x="36" y="3272"/>
                    </a:moveTo>
                    <a:cubicBezTo>
                      <a:pt x="36" y="3272"/>
                      <a:pt x="-705" y="0"/>
                      <a:pt x="7383" y="0"/>
                    </a:cubicBezTo>
                    <a:cubicBezTo>
                      <a:pt x="7383" y="0"/>
                      <a:pt x="19115" y="556"/>
                      <a:pt x="10286" y="4384"/>
                    </a:cubicBezTo>
                    <a:cubicBezTo>
                      <a:pt x="10286" y="4384"/>
                      <a:pt x="-705" y="6607"/>
                      <a:pt x="36" y="32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 580">
                <a:extLst>
                  <a:ext uri="{FF2B5EF4-FFF2-40B4-BE49-F238E27FC236}">
                    <a16:creationId xmlns:a16="http://schemas.microsoft.com/office/drawing/2014/main" id="{28F1E054-D6B4-4E35-EBC3-3A8028E0558F}"/>
                  </a:ext>
                </a:extLst>
              </p:cNvPr>
              <p:cNvSpPr/>
              <p:nvPr/>
            </p:nvSpPr>
            <p:spPr>
              <a:xfrm>
                <a:off x="3073923" y="1026719"/>
                <a:ext cx="13422" cy="4031"/>
              </a:xfrm>
              <a:custGeom>
                <a:avLst/>
                <a:gdLst>
                  <a:gd name="connsiteX0" fmla="*/ 3203 w 13422"/>
                  <a:gd name="connsiteY0" fmla="*/ 360 h 4031"/>
                  <a:gd name="connsiteX1" fmla="*/ 11168 w 13422"/>
                  <a:gd name="connsiteY1" fmla="*/ 3941 h 4031"/>
                  <a:gd name="connsiteX2" fmla="*/ 3203 w 13422"/>
                  <a:gd name="connsiteY2" fmla="*/ 360 h 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22" h="4031">
                    <a:moveTo>
                      <a:pt x="3203" y="360"/>
                    </a:moveTo>
                    <a:cubicBezTo>
                      <a:pt x="3203" y="360"/>
                      <a:pt x="19195" y="-1677"/>
                      <a:pt x="11168" y="3941"/>
                    </a:cubicBezTo>
                    <a:cubicBezTo>
                      <a:pt x="11168" y="3941"/>
                      <a:pt x="-7232" y="4929"/>
                      <a:pt x="3203" y="3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 581">
                <a:extLst>
                  <a:ext uri="{FF2B5EF4-FFF2-40B4-BE49-F238E27FC236}">
                    <a16:creationId xmlns:a16="http://schemas.microsoft.com/office/drawing/2014/main" id="{C1D8FB96-A750-71A8-1B80-DD20C0EA31F1}"/>
                  </a:ext>
                </a:extLst>
              </p:cNvPr>
              <p:cNvSpPr/>
              <p:nvPr/>
            </p:nvSpPr>
            <p:spPr>
              <a:xfrm>
                <a:off x="3054083" y="1031648"/>
                <a:ext cx="8800" cy="4953"/>
              </a:xfrm>
              <a:custGeom>
                <a:avLst/>
                <a:gdLst>
                  <a:gd name="connsiteX0" fmla="*/ 13 w 8800"/>
                  <a:gd name="connsiteY0" fmla="*/ 3272 h 4953"/>
                  <a:gd name="connsiteX1" fmla="*/ 5755 w 8800"/>
                  <a:gd name="connsiteY1" fmla="*/ 0 h 4953"/>
                  <a:gd name="connsiteX2" fmla="*/ 5755 w 8800"/>
                  <a:gd name="connsiteY2" fmla="*/ 3952 h 4953"/>
                  <a:gd name="connsiteX3" fmla="*/ 13 w 8800"/>
                  <a:gd name="connsiteY3" fmla="*/ 3272 h 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00" h="4953">
                    <a:moveTo>
                      <a:pt x="13" y="3272"/>
                    </a:moveTo>
                    <a:cubicBezTo>
                      <a:pt x="13" y="3272"/>
                      <a:pt x="-543" y="0"/>
                      <a:pt x="5755" y="0"/>
                    </a:cubicBezTo>
                    <a:cubicBezTo>
                      <a:pt x="5755" y="0"/>
                      <a:pt x="12608" y="2655"/>
                      <a:pt x="5755" y="3952"/>
                    </a:cubicBezTo>
                    <a:cubicBezTo>
                      <a:pt x="5755" y="3952"/>
                      <a:pt x="1742" y="6607"/>
                      <a:pt x="13" y="32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 582">
                <a:extLst>
                  <a:ext uri="{FF2B5EF4-FFF2-40B4-BE49-F238E27FC236}">
                    <a16:creationId xmlns:a16="http://schemas.microsoft.com/office/drawing/2014/main" id="{48C9BF9B-5D6D-37BC-F472-5A467A4A8B6D}"/>
                  </a:ext>
                </a:extLst>
              </p:cNvPr>
              <p:cNvSpPr/>
              <p:nvPr/>
            </p:nvSpPr>
            <p:spPr>
              <a:xfrm>
                <a:off x="3030092" y="1065136"/>
                <a:ext cx="8157" cy="5377"/>
              </a:xfrm>
              <a:custGeom>
                <a:avLst/>
                <a:gdLst>
                  <a:gd name="connsiteX0" fmla="*/ 972 w 8157"/>
                  <a:gd name="connsiteY0" fmla="*/ 4856 h 5377"/>
                  <a:gd name="connsiteX1" fmla="*/ 4862 w 8157"/>
                  <a:gd name="connsiteY1" fmla="*/ 40 h 5377"/>
                  <a:gd name="connsiteX2" fmla="*/ 7209 w 8157"/>
                  <a:gd name="connsiteY2" fmla="*/ 4856 h 5377"/>
                  <a:gd name="connsiteX3" fmla="*/ 1034 w 8157"/>
                  <a:gd name="connsiteY3" fmla="*/ 4856 h 5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57" h="5377">
                    <a:moveTo>
                      <a:pt x="972" y="4856"/>
                    </a:moveTo>
                    <a:cubicBezTo>
                      <a:pt x="972" y="4856"/>
                      <a:pt x="-2917" y="-515"/>
                      <a:pt x="4862" y="40"/>
                    </a:cubicBezTo>
                    <a:cubicBezTo>
                      <a:pt x="4862" y="40"/>
                      <a:pt x="10296" y="1831"/>
                      <a:pt x="7209" y="4856"/>
                    </a:cubicBezTo>
                    <a:cubicBezTo>
                      <a:pt x="7209" y="4856"/>
                      <a:pt x="3319" y="6030"/>
                      <a:pt x="1034" y="485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 583">
                <a:extLst>
                  <a:ext uri="{FF2B5EF4-FFF2-40B4-BE49-F238E27FC236}">
                    <a16:creationId xmlns:a16="http://schemas.microsoft.com/office/drawing/2014/main" id="{2AF497C8-8A5B-4BB0-354A-0405FB69117B}"/>
                  </a:ext>
                </a:extLst>
              </p:cNvPr>
              <p:cNvSpPr/>
              <p:nvPr/>
            </p:nvSpPr>
            <p:spPr>
              <a:xfrm>
                <a:off x="3094005" y="1236024"/>
                <a:ext cx="14892" cy="12481"/>
              </a:xfrm>
              <a:custGeom>
                <a:avLst/>
                <a:gdLst>
                  <a:gd name="connsiteX0" fmla="*/ 225 w 14892"/>
                  <a:gd name="connsiteY0" fmla="*/ 2778 h 12481"/>
                  <a:gd name="connsiteX1" fmla="*/ 8437 w 14892"/>
                  <a:gd name="connsiteY1" fmla="*/ 0 h 12481"/>
                  <a:gd name="connsiteX2" fmla="*/ 11709 w 14892"/>
                  <a:gd name="connsiteY2" fmla="*/ 4878 h 12481"/>
                  <a:gd name="connsiteX3" fmla="*/ 11709 w 14892"/>
                  <a:gd name="connsiteY3" fmla="*/ 11793 h 12481"/>
                  <a:gd name="connsiteX4" fmla="*/ 3991 w 14892"/>
                  <a:gd name="connsiteY4" fmla="*/ 12472 h 12481"/>
                  <a:gd name="connsiteX5" fmla="*/ 163 w 14892"/>
                  <a:gd name="connsiteY5" fmla="*/ 2778 h 12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2" h="12481">
                    <a:moveTo>
                      <a:pt x="225" y="2778"/>
                    </a:moveTo>
                    <a:cubicBezTo>
                      <a:pt x="225" y="2778"/>
                      <a:pt x="1892" y="0"/>
                      <a:pt x="8437" y="0"/>
                    </a:cubicBezTo>
                    <a:cubicBezTo>
                      <a:pt x="8437" y="0"/>
                      <a:pt x="12821" y="0"/>
                      <a:pt x="11709" y="4878"/>
                    </a:cubicBezTo>
                    <a:cubicBezTo>
                      <a:pt x="11709" y="4878"/>
                      <a:pt x="18872" y="11793"/>
                      <a:pt x="11709" y="11793"/>
                    </a:cubicBezTo>
                    <a:cubicBezTo>
                      <a:pt x="11709" y="11793"/>
                      <a:pt x="6770" y="9015"/>
                      <a:pt x="3991" y="12472"/>
                    </a:cubicBezTo>
                    <a:cubicBezTo>
                      <a:pt x="3991" y="12472"/>
                      <a:pt x="-948" y="13152"/>
                      <a:pt x="163" y="277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 584">
                <a:extLst>
                  <a:ext uri="{FF2B5EF4-FFF2-40B4-BE49-F238E27FC236}">
                    <a16:creationId xmlns:a16="http://schemas.microsoft.com/office/drawing/2014/main" id="{EE6DF42A-46F2-9ACF-0A43-32F88877ADC3}"/>
                  </a:ext>
                </a:extLst>
              </p:cNvPr>
              <p:cNvSpPr/>
              <p:nvPr/>
            </p:nvSpPr>
            <p:spPr>
              <a:xfrm>
                <a:off x="2938979" y="1257406"/>
                <a:ext cx="19554" cy="10221"/>
              </a:xfrm>
              <a:custGeom>
                <a:avLst/>
                <a:gdLst>
                  <a:gd name="connsiteX0" fmla="*/ 4902 w 19554"/>
                  <a:gd name="connsiteY0" fmla="*/ 8255 h 10221"/>
                  <a:gd name="connsiteX1" fmla="*/ 2308 w 19554"/>
                  <a:gd name="connsiteY1" fmla="*/ 722 h 10221"/>
                  <a:gd name="connsiteX2" fmla="*/ 19041 w 19554"/>
                  <a:gd name="connsiteY2" fmla="*/ 2142 h 10221"/>
                  <a:gd name="connsiteX3" fmla="*/ 12620 w 19554"/>
                  <a:gd name="connsiteY3" fmla="*/ 9675 h 10221"/>
                  <a:gd name="connsiteX4" fmla="*/ 4902 w 19554"/>
                  <a:gd name="connsiteY4" fmla="*/ 8255 h 1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54" h="10221">
                    <a:moveTo>
                      <a:pt x="4902" y="8255"/>
                    </a:moveTo>
                    <a:cubicBezTo>
                      <a:pt x="4902" y="8255"/>
                      <a:pt x="-4113" y="7329"/>
                      <a:pt x="2308" y="722"/>
                    </a:cubicBezTo>
                    <a:cubicBezTo>
                      <a:pt x="2308" y="722"/>
                      <a:pt x="19041" y="-1624"/>
                      <a:pt x="19041" y="2142"/>
                    </a:cubicBezTo>
                    <a:cubicBezTo>
                      <a:pt x="19041" y="2142"/>
                      <a:pt x="22252" y="5415"/>
                      <a:pt x="12620" y="9675"/>
                    </a:cubicBezTo>
                    <a:cubicBezTo>
                      <a:pt x="12620" y="9675"/>
                      <a:pt x="6816" y="11589"/>
                      <a:pt x="4902" y="825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D00D78EE-6036-1E24-7D25-01D2FE07D6AB}"/>
                  </a:ext>
                </a:extLst>
              </p:cNvPr>
              <p:cNvSpPr/>
              <p:nvPr/>
            </p:nvSpPr>
            <p:spPr>
              <a:xfrm>
                <a:off x="2882157" y="1262389"/>
                <a:ext cx="15720" cy="10593"/>
              </a:xfrm>
              <a:custGeom>
                <a:avLst/>
                <a:gdLst>
                  <a:gd name="connsiteX0" fmla="*/ 3128 w 15720"/>
                  <a:gd name="connsiteY0" fmla="*/ 5063 h 10593"/>
                  <a:gd name="connsiteX1" fmla="*/ 14242 w 15720"/>
                  <a:gd name="connsiteY1" fmla="*/ 0 h 10593"/>
                  <a:gd name="connsiteX2" fmla="*/ 9365 w 15720"/>
                  <a:gd name="connsiteY2" fmla="*/ 10126 h 10593"/>
                  <a:gd name="connsiteX3" fmla="*/ 3128 w 15720"/>
                  <a:gd name="connsiteY3" fmla="*/ 5063 h 1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20" h="10593">
                    <a:moveTo>
                      <a:pt x="3128" y="5063"/>
                    </a:moveTo>
                    <a:cubicBezTo>
                      <a:pt x="3128" y="5063"/>
                      <a:pt x="3128" y="0"/>
                      <a:pt x="14242" y="0"/>
                    </a:cubicBezTo>
                    <a:cubicBezTo>
                      <a:pt x="14242" y="0"/>
                      <a:pt x="19799" y="13213"/>
                      <a:pt x="9365" y="10126"/>
                    </a:cubicBezTo>
                    <a:cubicBezTo>
                      <a:pt x="9365" y="10126"/>
                      <a:pt x="-6565" y="12164"/>
                      <a:pt x="3128" y="50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 586">
                <a:extLst>
                  <a:ext uri="{FF2B5EF4-FFF2-40B4-BE49-F238E27FC236}">
                    <a16:creationId xmlns:a16="http://schemas.microsoft.com/office/drawing/2014/main" id="{9E4D566B-E881-D067-CB39-228B3EEC642B}"/>
                  </a:ext>
                </a:extLst>
              </p:cNvPr>
              <p:cNvSpPr/>
              <p:nvPr/>
            </p:nvSpPr>
            <p:spPr>
              <a:xfrm>
                <a:off x="2937058" y="1197990"/>
                <a:ext cx="14548" cy="4135"/>
              </a:xfrm>
              <a:custGeom>
                <a:avLst/>
                <a:gdLst>
                  <a:gd name="connsiteX0" fmla="*/ 401 w 14548"/>
                  <a:gd name="connsiteY0" fmla="*/ 3395 h 4135"/>
                  <a:gd name="connsiteX1" fmla="*/ 5526 w 14548"/>
                  <a:gd name="connsiteY1" fmla="*/ 493 h 4135"/>
                  <a:gd name="connsiteX2" fmla="*/ 13800 w 14548"/>
                  <a:gd name="connsiteY2" fmla="*/ 3395 h 4135"/>
                  <a:gd name="connsiteX3" fmla="*/ 401 w 14548"/>
                  <a:gd name="connsiteY3" fmla="*/ 3395 h 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48" h="4135">
                    <a:moveTo>
                      <a:pt x="401" y="3395"/>
                    </a:moveTo>
                    <a:cubicBezTo>
                      <a:pt x="401" y="3395"/>
                      <a:pt x="-2130" y="-1545"/>
                      <a:pt x="5526" y="493"/>
                    </a:cubicBezTo>
                    <a:cubicBezTo>
                      <a:pt x="5526" y="493"/>
                      <a:pt x="17628" y="925"/>
                      <a:pt x="13800" y="3395"/>
                    </a:cubicBezTo>
                    <a:cubicBezTo>
                      <a:pt x="13800" y="3395"/>
                      <a:pt x="6761" y="5062"/>
                      <a:pt x="401" y="339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 587">
                <a:extLst>
                  <a:ext uri="{FF2B5EF4-FFF2-40B4-BE49-F238E27FC236}">
                    <a16:creationId xmlns:a16="http://schemas.microsoft.com/office/drawing/2014/main" id="{60D035E3-76D1-4631-8D2C-658FB03CB607}"/>
                  </a:ext>
                </a:extLst>
              </p:cNvPr>
              <p:cNvSpPr/>
              <p:nvPr/>
            </p:nvSpPr>
            <p:spPr>
              <a:xfrm>
                <a:off x="2866972" y="1087387"/>
                <a:ext cx="210226" cy="89485"/>
              </a:xfrm>
              <a:custGeom>
                <a:avLst/>
                <a:gdLst>
                  <a:gd name="connsiteX0" fmla="*/ 151435 w 210226"/>
                  <a:gd name="connsiteY0" fmla="*/ 24592 h 89485"/>
                  <a:gd name="connsiteX1" fmla="*/ 137790 w 210226"/>
                  <a:gd name="connsiteY1" fmla="*/ 27617 h 89485"/>
                  <a:gd name="connsiteX2" fmla="*/ 146496 w 210226"/>
                  <a:gd name="connsiteY2" fmla="*/ 34780 h 89485"/>
                  <a:gd name="connsiteX3" fmla="*/ 161438 w 210226"/>
                  <a:gd name="connsiteY3" fmla="*/ 27617 h 89485"/>
                  <a:gd name="connsiteX4" fmla="*/ 172614 w 210226"/>
                  <a:gd name="connsiteY4" fmla="*/ 32433 h 89485"/>
                  <a:gd name="connsiteX5" fmla="*/ 180702 w 210226"/>
                  <a:gd name="connsiteY5" fmla="*/ 37249 h 89485"/>
                  <a:gd name="connsiteX6" fmla="*/ 180085 w 210226"/>
                  <a:gd name="connsiteY6" fmla="*/ 40275 h 89485"/>
                  <a:gd name="connsiteX7" fmla="*/ 191261 w 210226"/>
                  <a:gd name="connsiteY7" fmla="*/ 42683 h 89485"/>
                  <a:gd name="connsiteX8" fmla="*/ 191261 w 210226"/>
                  <a:gd name="connsiteY8" fmla="*/ 34286 h 89485"/>
                  <a:gd name="connsiteX9" fmla="*/ 191878 w 210226"/>
                  <a:gd name="connsiteY9" fmla="*/ 24715 h 89485"/>
                  <a:gd name="connsiteX10" fmla="*/ 198114 w 210226"/>
                  <a:gd name="connsiteY10" fmla="*/ 24098 h 89485"/>
                  <a:gd name="connsiteX11" fmla="*/ 198114 w 210226"/>
                  <a:gd name="connsiteY11" fmla="*/ 32495 h 89485"/>
                  <a:gd name="connsiteX12" fmla="*/ 196879 w 210226"/>
                  <a:gd name="connsiteY12" fmla="*/ 37311 h 89485"/>
                  <a:gd name="connsiteX13" fmla="*/ 209907 w 210226"/>
                  <a:gd name="connsiteY13" fmla="*/ 49290 h 89485"/>
                  <a:gd name="connsiteX14" fmla="*/ 199967 w 210226"/>
                  <a:gd name="connsiteY14" fmla="*/ 52315 h 89485"/>
                  <a:gd name="connsiteX15" fmla="*/ 199349 w 210226"/>
                  <a:gd name="connsiteY15" fmla="*/ 56514 h 89485"/>
                  <a:gd name="connsiteX16" fmla="*/ 204350 w 210226"/>
                  <a:gd name="connsiteY16" fmla="*/ 66084 h 89485"/>
                  <a:gd name="connsiteX17" fmla="*/ 193175 w 210226"/>
                  <a:gd name="connsiteY17" fmla="*/ 66084 h 89485"/>
                  <a:gd name="connsiteX18" fmla="*/ 173910 w 210226"/>
                  <a:gd name="connsiteY18" fmla="*/ 77445 h 89485"/>
                  <a:gd name="connsiteX19" fmla="*/ 155263 w 210226"/>
                  <a:gd name="connsiteY19" fmla="*/ 78063 h 89485"/>
                  <a:gd name="connsiteX20" fmla="*/ 138469 w 210226"/>
                  <a:gd name="connsiteY20" fmla="*/ 72691 h 89485"/>
                  <a:gd name="connsiteX21" fmla="*/ 149027 w 210226"/>
                  <a:gd name="connsiteY21" fmla="*/ 80471 h 89485"/>
                  <a:gd name="connsiteX22" fmla="*/ 135382 w 210226"/>
                  <a:gd name="connsiteY22" fmla="*/ 89486 h 89485"/>
                  <a:gd name="connsiteX23" fmla="*/ 127910 w 210226"/>
                  <a:gd name="connsiteY23" fmla="*/ 85287 h 89485"/>
                  <a:gd name="connsiteX24" fmla="*/ 110498 w 210226"/>
                  <a:gd name="connsiteY24" fmla="*/ 77507 h 89485"/>
                  <a:gd name="connsiteX25" fmla="*/ 93086 w 210226"/>
                  <a:gd name="connsiteY25" fmla="*/ 67937 h 89485"/>
                  <a:gd name="connsiteX26" fmla="*/ 70117 w 210226"/>
                  <a:gd name="connsiteY26" fmla="*/ 57131 h 89485"/>
                  <a:gd name="connsiteX27" fmla="*/ 53940 w 210226"/>
                  <a:gd name="connsiteY27" fmla="*/ 55341 h 89485"/>
                  <a:gd name="connsiteX28" fmla="*/ 27822 w 210226"/>
                  <a:gd name="connsiteY28" fmla="*/ 49969 h 89485"/>
                  <a:gd name="connsiteX29" fmla="*/ 16029 w 210226"/>
                  <a:gd name="connsiteY29" fmla="*/ 45153 h 89485"/>
                  <a:gd name="connsiteX30" fmla="*/ 1087 w 210226"/>
                  <a:gd name="connsiteY30" fmla="*/ 34347 h 89485"/>
                  <a:gd name="connsiteX31" fmla="*/ 27822 w 210226"/>
                  <a:gd name="connsiteY31" fmla="*/ 32557 h 89485"/>
                  <a:gd name="connsiteX32" fmla="*/ 50174 w 210226"/>
                  <a:gd name="connsiteY32" fmla="*/ 40954 h 89485"/>
                  <a:gd name="connsiteX33" fmla="*/ 79379 w 210226"/>
                  <a:gd name="connsiteY33" fmla="*/ 42127 h 89485"/>
                  <a:gd name="connsiteX34" fmla="*/ 86233 w 210226"/>
                  <a:gd name="connsiteY34" fmla="*/ 33730 h 89485"/>
                  <a:gd name="connsiteX35" fmla="*/ 87468 w 210226"/>
                  <a:gd name="connsiteY35" fmla="*/ 31322 h 89485"/>
                  <a:gd name="connsiteX36" fmla="*/ 89320 w 210226"/>
                  <a:gd name="connsiteY36" fmla="*/ 23542 h 89485"/>
                  <a:gd name="connsiteX37" fmla="*/ 89937 w 210226"/>
                  <a:gd name="connsiteY37" fmla="*/ 19961 h 89485"/>
                  <a:gd name="connsiteX38" fmla="*/ 71908 w 210226"/>
                  <a:gd name="connsiteY38" fmla="*/ 10390 h 89485"/>
                  <a:gd name="connsiteX39" fmla="*/ 59497 w 210226"/>
                  <a:gd name="connsiteY39" fmla="*/ 7365 h 89485"/>
                  <a:gd name="connsiteX40" fmla="*/ 66968 w 210226"/>
                  <a:gd name="connsiteY40" fmla="*/ 2549 h 89485"/>
                  <a:gd name="connsiteX41" fmla="*/ 75057 w 210226"/>
                  <a:gd name="connsiteY41" fmla="*/ 2549 h 89485"/>
                  <a:gd name="connsiteX42" fmla="*/ 93704 w 210226"/>
                  <a:gd name="connsiteY42" fmla="*/ 4339 h 89485"/>
                  <a:gd name="connsiteX43" fmla="*/ 103645 w 210226"/>
                  <a:gd name="connsiteY43" fmla="*/ 3722 h 89485"/>
                  <a:gd name="connsiteX44" fmla="*/ 112968 w 210226"/>
                  <a:gd name="connsiteY44" fmla="*/ 4339 h 89485"/>
                  <a:gd name="connsiteX45" fmla="*/ 121057 w 210226"/>
                  <a:gd name="connsiteY45" fmla="*/ 4957 h 89485"/>
                  <a:gd name="connsiteX46" fmla="*/ 130380 w 210226"/>
                  <a:gd name="connsiteY46" fmla="*/ 3166 h 89485"/>
                  <a:gd name="connsiteX47" fmla="*/ 156498 w 210226"/>
                  <a:gd name="connsiteY47" fmla="*/ 3784 h 89485"/>
                  <a:gd name="connsiteX48" fmla="*/ 176380 w 210226"/>
                  <a:gd name="connsiteY48" fmla="*/ 203 h 89485"/>
                  <a:gd name="connsiteX49" fmla="*/ 188173 w 210226"/>
                  <a:gd name="connsiteY49" fmla="*/ 7365 h 89485"/>
                  <a:gd name="connsiteX50" fmla="*/ 178850 w 210226"/>
                  <a:gd name="connsiteY50" fmla="*/ 9773 h 89485"/>
                  <a:gd name="connsiteX51" fmla="*/ 167674 w 210226"/>
                  <a:gd name="connsiteY51" fmla="*/ 10946 h 89485"/>
                  <a:gd name="connsiteX52" fmla="*/ 170144 w 210226"/>
                  <a:gd name="connsiteY52" fmla="*/ 15145 h 89485"/>
                  <a:gd name="connsiteX53" fmla="*/ 169526 w 210226"/>
                  <a:gd name="connsiteY53" fmla="*/ 19961 h 89485"/>
                  <a:gd name="connsiteX54" fmla="*/ 158968 w 210226"/>
                  <a:gd name="connsiteY54" fmla="*/ 19961 h 89485"/>
                  <a:gd name="connsiteX55" fmla="*/ 151497 w 210226"/>
                  <a:gd name="connsiteY55" fmla="*/ 24777 h 8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10226" h="89485">
                    <a:moveTo>
                      <a:pt x="151435" y="24592"/>
                    </a:moveTo>
                    <a:cubicBezTo>
                      <a:pt x="151435" y="24592"/>
                      <a:pt x="156437" y="28790"/>
                      <a:pt x="137790" y="27617"/>
                    </a:cubicBezTo>
                    <a:cubicBezTo>
                      <a:pt x="137790" y="27617"/>
                      <a:pt x="129701" y="37188"/>
                      <a:pt x="146496" y="34780"/>
                    </a:cubicBezTo>
                    <a:cubicBezTo>
                      <a:pt x="146496" y="34780"/>
                      <a:pt x="152732" y="27617"/>
                      <a:pt x="161438" y="27617"/>
                    </a:cubicBezTo>
                    <a:cubicBezTo>
                      <a:pt x="161438" y="27617"/>
                      <a:pt x="172614" y="27000"/>
                      <a:pt x="172614" y="32433"/>
                    </a:cubicBezTo>
                    <a:cubicBezTo>
                      <a:pt x="172614" y="32433"/>
                      <a:pt x="180702" y="31816"/>
                      <a:pt x="180702" y="37249"/>
                    </a:cubicBezTo>
                    <a:cubicBezTo>
                      <a:pt x="180702" y="37249"/>
                      <a:pt x="187556" y="40275"/>
                      <a:pt x="180085" y="40275"/>
                    </a:cubicBezTo>
                    <a:cubicBezTo>
                      <a:pt x="180085" y="40275"/>
                      <a:pt x="176380" y="44474"/>
                      <a:pt x="191261" y="42683"/>
                    </a:cubicBezTo>
                    <a:lnTo>
                      <a:pt x="191261" y="34286"/>
                    </a:lnTo>
                    <a:cubicBezTo>
                      <a:pt x="191261" y="34286"/>
                      <a:pt x="180085" y="25271"/>
                      <a:pt x="191878" y="24715"/>
                    </a:cubicBezTo>
                    <a:cubicBezTo>
                      <a:pt x="191878" y="24715"/>
                      <a:pt x="195583" y="19899"/>
                      <a:pt x="198114" y="24098"/>
                    </a:cubicBezTo>
                    <a:cubicBezTo>
                      <a:pt x="198114" y="24098"/>
                      <a:pt x="203733" y="30087"/>
                      <a:pt x="198114" y="32495"/>
                    </a:cubicBezTo>
                    <a:lnTo>
                      <a:pt x="196879" y="37311"/>
                    </a:lnTo>
                    <a:cubicBezTo>
                      <a:pt x="196879" y="37311"/>
                      <a:pt x="204350" y="39719"/>
                      <a:pt x="209907" y="49290"/>
                    </a:cubicBezTo>
                    <a:cubicBezTo>
                      <a:pt x="209907" y="49290"/>
                      <a:pt x="212995" y="52315"/>
                      <a:pt x="199967" y="52315"/>
                    </a:cubicBezTo>
                    <a:lnTo>
                      <a:pt x="199349" y="56514"/>
                    </a:lnTo>
                    <a:cubicBezTo>
                      <a:pt x="199349" y="56514"/>
                      <a:pt x="207438" y="62503"/>
                      <a:pt x="204350" y="66084"/>
                    </a:cubicBezTo>
                    <a:cubicBezTo>
                      <a:pt x="204350" y="66084"/>
                      <a:pt x="198732" y="67875"/>
                      <a:pt x="193175" y="66084"/>
                    </a:cubicBezTo>
                    <a:cubicBezTo>
                      <a:pt x="193175" y="66084"/>
                      <a:pt x="194410" y="75099"/>
                      <a:pt x="173910" y="77445"/>
                    </a:cubicBezTo>
                    <a:lnTo>
                      <a:pt x="155263" y="78063"/>
                    </a:lnTo>
                    <a:cubicBezTo>
                      <a:pt x="155263" y="78063"/>
                      <a:pt x="140939" y="63059"/>
                      <a:pt x="138469" y="72691"/>
                    </a:cubicBezTo>
                    <a:cubicBezTo>
                      <a:pt x="138469" y="72691"/>
                      <a:pt x="134764" y="77507"/>
                      <a:pt x="149027" y="80471"/>
                    </a:cubicBezTo>
                    <a:cubicBezTo>
                      <a:pt x="149027" y="80471"/>
                      <a:pt x="147792" y="87078"/>
                      <a:pt x="135382" y="89486"/>
                    </a:cubicBezTo>
                    <a:cubicBezTo>
                      <a:pt x="135382" y="89486"/>
                      <a:pt x="128528" y="88312"/>
                      <a:pt x="127910" y="85287"/>
                    </a:cubicBezTo>
                    <a:cubicBezTo>
                      <a:pt x="127910" y="85287"/>
                      <a:pt x="112351" y="87695"/>
                      <a:pt x="110498" y="77507"/>
                    </a:cubicBezTo>
                    <a:cubicBezTo>
                      <a:pt x="110498" y="77507"/>
                      <a:pt x="101792" y="80533"/>
                      <a:pt x="93086" y="67937"/>
                    </a:cubicBezTo>
                    <a:cubicBezTo>
                      <a:pt x="93086" y="67937"/>
                      <a:pt x="84380" y="72753"/>
                      <a:pt x="70117" y="57131"/>
                    </a:cubicBezTo>
                    <a:cubicBezTo>
                      <a:pt x="70117" y="57131"/>
                      <a:pt x="58324" y="60157"/>
                      <a:pt x="53940" y="55341"/>
                    </a:cubicBezTo>
                    <a:cubicBezTo>
                      <a:pt x="53940" y="55341"/>
                      <a:pt x="27822" y="60157"/>
                      <a:pt x="27822" y="49969"/>
                    </a:cubicBezTo>
                    <a:cubicBezTo>
                      <a:pt x="27822" y="49969"/>
                      <a:pt x="19116" y="45153"/>
                      <a:pt x="16029" y="45153"/>
                    </a:cubicBezTo>
                    <a:cubicBezTo>
                      <a:pt x="12942" y="45153"/>
                      <a:pt x="-4471" y="42745"/>
                      <a:pt x="1087" y="34347"/>
                    </a:cubicBezTo>
                    <a:cubicBezTo>
                      <a:pt x="1087" y="34347"/>
                      <a:pt x="17264" y="17553"/>
                      <a:pt x="27822" y="32557"/>
                    </a:cubicBezTo>
                    <a:cubicBezTo>
                      <a:pt x="27822" y="32557"/>
                      <a:pt x="42764" y="34965"/>
                      <a:pt x="50174" y="40954"/>
                    </a:cubicBezTo>
                    <a:cubicBezTo>
                      <a:pt x="50174" y="40954"/>
                      <a:pt x="71908" y="37373"/>
                      <a:pt x="79379" y="42127"/>
                    </a:cubicBezTo>
                    <a:cubicBezTo>
                      <a:pt x="79379" y="42127"/>
                      <a:pt x="76909" y="32557"/>
                      <a:pt x="86233" y="33730"/>
                    </a:cubicBezTo>
                    <a:lnTo>
                      <a:pt x="87468" y="31322"/>
                    </a:lnTo>
                    <a:cubicBezTo>
                      <a:pt x="87468" y="31322"/>
                      <a:pt x="76292" y="25950"/>
                      <a:pt x="89320" y="23542"/>
                    </a:cubicBezTo>
                    <a:lnTo>
                      <a:pt x="89937" y="19961"/>
                    </a:lnTo>
                    <a:cubicBezTo>
                      <a:pt x="89937" y="19961"/>
                      <a:pt x="74378" y="21134"/>
                      <a:pt x="71908" y="10390"/>
                    </a:cubicBezTo>
                    <a:cubicBezTo>
                      <a:pt x="71908" y="10390"/>
                      <a:pt x="60115" y="9773"/>
                      <a:pt x="59497" y="7365"/>
                    </a:cubicBezTo>
                    <a:cubicBezTo>
                      <a:pt x="59497" y="7365"/>
                      <a:pt x="48939" y="1993"/>
                      <a:pt x="66968" y="2549"/>
                    </a:cubicBezTo>
                    <a:cubicBezTo>
                      <a:pt x="66968" y="2549"/>
                      <a:pt x="73822" y="-477"/>
                      <a:pt x="75057" y="2549"/>
                    </a:cubicBezTo>
                    <a:lnTo>
                      <a:pt x="93704" y="4339"/>
                    </a:lnTo>
                    <a:cubicBezTo>
                      <a:pt x="93704" y="4339"/>
                      <a:pt x="98026" y="-2823"/>
                      <a:pt x="103645" y="3722"/>
                    </a:cubicBezTo>
                    <a:lnTo>
                      <a:pt x="112968" y="4339"/>
                    </a:lnTo>
                    <a:cubicBezTo>
                      <a:pt x="112968" y="4339"/>
                      <a:pt x="118587" y="10946"/>
                      <a:pt x="121057" y="4957"/>
                    </a:cubicBezTo>
                    <a:cubicBezTo>
                      <a:pt x="121057" y="4957"/>
                      <a:pt x="124144" y="3166"/>
                      <a:pt x="130380" y="3166"/>
                    </a:cubicBezTo>
                    <a:lnTo>
                      <a:pt x="156498" y="3784"/>
                    </a:lnTo>
                    <a:cubicBezTo>
                      <a:pt x="156498" y="3784"/>
                      <a:pt x="157116" y="-1032"/>
                      <a:pt x="176380" y="203"/>
                    </a:cubicBezTo>
                    <a:cubicBezTo>
                      <a:pt x="176380" y="203"/>
                      <a:pt x="188173" y="2611"/>
                      <a:pt x="188173" y="7365"/>
                    </a:cubicBezTo>
                    <a:cubicBezTo>
                      <a:pt x="188173" y="7365"/>
                      <a:pt x="187556" y="9773"/>
                      <a:pt x="178850" y="9773"/>
                    </a:cubicBezTo>
                    <a:lnTo>
                      <a:pt x="167674" y="10946"/>
                    </a:lnTo>
                    <a:cubicBezTo>
                      <a:pt x="167674" y="10946"/>
                      <a:pt x="157733" y="15145"/>
                      <a:pt x="170144" y="15145"/>
                    </a:cubicBezTo>
                    <a:cubicBezTo>
                      <a:pt x="170144" y="15145"/>
                      <a:pt x="181937" y="19343"/>
                      <a:pt x="169526" y="19961"/>
                    </a:cubicBezTo>
                    <a:lnTo>
                      <a:pt x="158968" y="19961"/>
                    </a:lnTo>
                    <a:cubicBezTo>
                      <a:pt x="158968" y="19961"/>
                      <a:pt x="157733" y="27123"/>
                      <a:pt x="151497" y="2477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 588">
                <a:extLst>
                  <a:ext uri="{FF2B5EF4-FFF2-40B4-BE49-F238E27FC236}">
                    <a16:creationId xmlns:a16="http://schemas.microsoft.com/office/drawing/2014/main" id="{AE84D34B-E3F3-81EC-9538-F5CF96DB9CE2}"/>
                  </a:ext>
                </a:extLst>
              </p:cNvPr>
              <p:cNvSpPr/>
              <p:nvPr/>
            </p:nvSpPr>
            <p:spPr>
              <a:xfrm>
                <a:off x="2984716" y="1080956"/>
                <a:ext cx="47416" cy="8388"/>
              </a:xfrm>
              <a:custGeom>
                <a:avLst/>
                <a:gdLst>
                  <a:gd name="connsiteX0" fmla="*/ 13871 w 47416"/>
                  <a:gd name="connsiteY0" fmla="*/ 4472 h 8388"/>
                  <a:gd name="connsiteX1" fmla="*/ 34370 w 47416"/>
                  <a:gd name="connsiteY1" fmla="*/ 1447 h 8388"/>
                  <a:gd name="connsiteX2" fmla="*/ 47275 w 47416"/>
                  <a:gd name="connsiteY2" fmla="*/ 3978 h 8388"/>
                  <a:gd name="connsiteX3" fmla="*/ 43755 w 47416"/>
                  <a:gd name="connsiteY3" fmla="*/ 3978 h 8388"/>
                  <a:gd name="connsiteX4" fmla="*/ 36161 w 47416"/>
                  <a:gd name="connsiteY4" fmla="*/ 6016 h 8388"/>
                  <a:gd name="connsiteX5" fmla="*/ 410 w 47416"/>
                  <a:gd name="connsiteY5" fmla="*/ 7560 h 8388"/>
                  <a:gd name="connsiteX6" fmla="*/ 13871 w 47416"/>
                  <a:gd name="connsiteY6" fmla="*/ 4534 h 8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416" h="8388">
                    <a:moveTo>
                      <a:pt x="13871" y="4472"/>
                    </a:moveTo>
                    <a:cubicBezTo>
                      <a:pt x="13871" y="4472"/>
                      <a:pt x="22083" y="1447"/>
                      <a:pt x="34370" y="1447"/>
                    </a:cubicBezTo>
                    <a:cubicBezTo>
                      <a:pt x="34370" y="1447"/>
                      <a:pt x="49003" y="-3122"/>
                      <a:pt x="47275" y="3978"/>
                    </a:cubicBezTo>
                    <a:lnTo>
                      <a:pt x="43755" y="3978"/>
                    </a:lnTo>
                    <a:cubicBezTo>
                      <a:pt x="43755" y="3978"/>
                      <a:pt x="43199" y="4966"/>
                      <a:pt x="36161" y="6016"/>
                    </a:cubicBezTo>
                    <a:cubicBezTo>
                      <a:pt x="36161" y="6016"/>
                      <a:pt x="27948" y="10091"/>
                      <a:pt x="410" y="7560"/>
                    </a:cubicBezTo>
                    <a:cubicBezTo>
                      <a:pt x="410" y="7560"/>
                      <a:pt x="-3665" y="4040"/>
                      <a:pt x="13871" y="453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id="{A933B12A-5397-6F3F-9096-70A4D18ADD75}"/>
                  </a:ext>
                </a:extLst>
              </p:cNvPr>
              <p:cNvSpPr/>
              <p:nvPr/>
            </p:nvSpPr>
            <p:spPr>
              <a:xfrm>
                <a:off x="2950184" y="1085017"/>
                <a:ext cx="8790" cy="4779"/>
              </a:xfrm>
              <a:custGeom>
                <a:avLst/>
                <a:gdLst>
                  <a:gd name="connsiteX0" fmla="*/ 736 w 8790"/>
                  <a:gd name="connsiteY0" fmla="*/ 2326 h 4779"/>
                  <a:gd name="connsiteX1" fmla="*/ 8207 w 8790"/>
                  <a:gd name="connsiteY1" fmla="*/ 103 h 4779"/>
                  <a:gd name="connsiteX2" fmla="*/ 4194 w 8790"/>
                  <a:gd name="connsiteY2" fmla="*/ 4487 h 4779"/>
                  <a:gd name="connsiteX3" fmla="*/ 736 w 8790"/>
                  <a:gd name="connsiteY3" fmla="*/ 2264 h 4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90" h="4779">
                    <a:moveTo>
                      <a:pt x="736" y="2326"/>
                    </a:moveTo>
                    <a:cubicBezTo>
                      <a:pt x="736" y="2326"/>
                      <a:pt x="3020" y="-576"/>
                      <a:pt x="8207" y="103"/>
                    </a:cubicBezTo>
                    <a:cubicBezTo>
                      <a:pt x="8207" y="103"/>
                      <a:pt x="11047" y="5228"/>
                      <a:pt x="4194" y="4487"/>
                    </a:cubicBezTo>
                    <a:cubicBezTo>
                      <a:pt x="4194" y="4487"/>
                      <a:pt x="-2104" y="5969"/>
                      <a:pt x="736" y="226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id="{D356EB4A-6E55-E8BD-3B2C-795ECDA4A81F}"/>
                  </a:ext>
                </a:extLst>
              </p:cNvPr>
              <p:cNvSpPr/>
              <p:nvPr/>
            </p:nvSpPr>
            <p:spPr>
              <a:xfrm>
                <a:off x="2908061" y="1099931"/>
                <a:ext cx="46563" cy="18166"/>
              </a:xfrm>
              <a:custGeom>
                <a:avLst/>
                <a:gdLst>
                  <a:gd name="connsiteX0" fmla="*/ 9022 w 46563"/>
                  <a:gd name="connsiteY0" fmla="*/ 1921 h 18166"/>
                  <a:gd name="connsiteX1" fmla="*/ 18222 w 46563"/>
                  <a:gd name="connsiteY1" fmla="*/ 1921 h 18166"/>
                  <a:gd name="connsiteX2" fmla="*/ 28781 w 46563"/>
                  <a:gd name="connsiteY2" fmla="*/ 8034 h 18166"/>
                  <a:gd name="connsiteX3" fmla="*/ 46563 w 46563"/>
                  <a:gd name="connsiteY3" fmla="*/ 13529 h 18166"/>
                  <a:gd name="connsiteX4" fmla="*/ 33350 w 46563"/>
                  <a:gd name="connsiteY4" fmla="*/ 13529 h 18166"/>
                  <a:gd name="connsiteX5" fmla="*/ 9640 w 46563"/>
                  <a:gd name="connsiteY5" fmla="*/ 8034 h 18166"/>
                  <a:gd name="connsiteX6" fmla="*/ 2416 w 46563"/>
                  <a:gd name="connsiteY6" fmla="*/ 6181 h 18166"/>
                  <a:gd name="connsiteX7" fmla="*/ 9022 w 46563"/>
                  <a:gd name="connsiteY7" fmla="*/ 1859 h 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563" h="18166">
                    <a:moveTo>
                      <a:pt x="9022" y="1921"/>
                    </a:moveTo>
                    <a:cubicBezTo>
                      <a:pt x="9022" y="1921"/>
                      <a:pt x="14950" y="-2401"/>
                      <a:pt x="18222" y="1921"/>
                    </a:cubicBezTo>
                    <a:cubicBezTo>
                      <a:pt x="18222" y="1921"/>
                      <a:pt x="28781" y="4391"/>
                      <a:pt x="28781" y="8034"/>
                    </a:cubicBezTo>
                    <a:cubicBezTo>
                      <a:pt x="28781" y="8034"/>
                      <a:pt x="42611" y="8651"/>
                      <a:pt x="46563" y="13529"/>
                    </a:cubicBezTo>
                    <a:cubicBezTo>
                      <a:pt x="46563" y="13529"/>
                      <a:pt x="36684" y="23964"/>
                      <a:pt x="33350" y="13529"/>
                    </a:cubicBezTo>
                    <a:cubicBezTo>
                      <a:pt x="33350" y="13529"/>
                      <a:pt x="11616" y="12912"/>
                      <a:pt x="9640" y="8034"/>
                    </a:cubicBezTo>
                    <a:cubicBezTo>
                      <a:pt x="9640" y="8034"/>
                      <a:pt x="2416" y="9886"/>
                      <a:pt x="2416" y="6181"/>
                    </a:cubicBezTo>
                    <a:cubicBezTo>
                      <a:pt x="2416" y="6181"/>
                      <a:pt x="-6167" y="2477"/>
                      <a:pt x="9022" y="185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 591">
                <a:extLst>
                  <a:ext uri="{FF2B5EF4-FFF2-40B4-BE49-F238E27FC236}">
                    <a16:creationId xmlns:a16="http://schemas.microsoft.com/office/drawing/2014/main" id="{D6089610-73D3-12B2-6450-90E06FE790BA}"/>
                  </a:ext>
                </a:extLst>
              </p:cNvPr>
              <p:cNvSpPr/>
              <p:nvPr/>
            </p:nvSpPr>
            <p:spPr>
              <a:xfrm>
                <a:off x="2331961" y="1094733"/>
                <a:ext cx="597775" cy="188172"/>
              </a:xfrm>
              <a:custGeom>
                <a:avLst/>
                <a:gdLst>
                  <a:gd name="connsiteX0" fmla="*/ 247008 w 597775"/>
                  <a:gd name="connsiteY0" fmla="*/ 122953 h 188172"/>
                  <a:gd name="connsiteX1" fmla="*/ 235400 w 597775"/>
                  <a:gd name="connsiteY1" fmla="*/ 121101 h 188172"/>
                  <a:gd name="connsiteX2" fmla="*/ 243921 w 597775"/>
                  <a:gd name="connsiteY2" fmla="*/ 116779 h 188172"/>
                  <a:gd name="connsiteX3" fmla="*/ 246946 w 597775"/>
                  <a:gd name="connsiteY3" fmla="*/ 122953 h 188172"/>
                  <a:gd name="connsiteX4" fmla="*/ 127532 w 597775"/>
                  <a:gd name="connsiteY4" fmla="*/ 82140 h 188172"/>
                  <a:gd name="connsiteX5" fmla="*/ 120246 w 597775"/>
                  <a:gd name="connsiteY5" fmla="*/ 83375 h 188172"/>
                  <a:gd name="connsiteX6" fmla="*/ 129384 w 597775"/>
                  <a:gd name="connsiteY6" fmla="*/ 76583 h 188172"/>
                  <a:gd name="connsiteX7" fmla="*/ 127532 w 597775"/>
                  <a:gd name="connsiteY7" fmla="*/ 82140 h 188172"/>
                  <a:gd name="connsiteX8" fmla="*/ 593767 w 597775"/>
                  <a:gd name="connsiteY8" fmla="*/ 126040 h 188172"/>
                  <a:gd name="connsiteX9" fmla="*/ 590124 w 597775"/>
                  <a:gd name="connsiteY9" fmla="*/ 135302 h 188172"/>
                  <a:gd name="connsiteX10" fmla="*/ 567587 w 597775"/>
                  <a:gd name="connsiteY10" fmla="*/ 127893 h 188172"/>
                  <a:gd name="connsiteX11" fmla="*/ 548693 w 597775"/>
                  <a:gd name="connsiteY11" fmla="*/ 121101 h 188172"/>
                  <a:gd name="connsiteX12" fmla="*/ 518809 w 597775"/>
                  <a:gd name="connsiteY12" fmla="*/ 116779 h 188172"/>
                  <a:gd name="connsiteX13" fmla="*/ 492012 w 597775"/>
                  <a:gd name="connsiteY13" fmla="*/ 107517 h 188172"/>
                  <a:gd name="connsiteX14" fmla="*/ 468240 w 597775"/>
                  <a:gd name="connsiteY14" fmla="*/ 94550 h 188172"/>
                  <a:gd name="connsiteX15" fmla="*/ 477996 w 597775"/>
                  <a:gd name="connsiteY15" fmla="*/ 85906 h 188172"/>
                  <a:gd name="connsiteX16" fmla="*/ 465214 w 597775"/>
                  <a:gd name="connsiteY16" fmla="*/ 66148 h 188172"/>
                  <a:gd name="connsiteX17" fmla="*/ 454224 w 597775"/>
                  <a:gd name="connsiteY17" fmla="*/ 53181 h 188172"/>
                  <a:gd name="connsiteX18" fmla="*/ 445085 w 597775"/>
                  <a:gd name="connsiteY18" fmla="*/ 37128 h 188172"/>
                  <a:gd name="connsiteX19" fmla="*/ 445085 w 597775"/>
                  <a:gd name="connsiteY19" fmla="*/ 29718 h 188172"/>
                  <a:gd name="connsiteX20" fmla="*/ 454841 w 597775"/>
                  <a:gd name="connsiteY20" fmla="*/ 30953 h 188172"/>
                  <a:gd name="connsiteX21" fmla="*/ 472500 w 597775"/>
                  <a:gd name="connsiteY21" fmla="*/ 13665 h 188172"/>
                  <a:gd name="connsiteX22" fmla="*/ 463979 w 597775"/>
                  <a:gd name="connsiteY22" fmla="*/ 5638 h 188172"/>
                  <a:gd name="connsiteX23" fmla="*/ 443233 w 597775"/>
                  <a:gd name="connsiteY23" fmla="*/ 1316 h 188172"/>
                  <a:gd name="connsiteX24" fmla="*/ 401185 w 597775"/>
                  <a:gd name="connsiteY24" fmla="*/ 6255 h 188172"/>
                  <a:gd name="connsiteX25" fmla="*/ 407915 w 597775"/>
                  <a:gd name="connsiteY25" fmla="*/ 11812 h 188172"/>
                  <a:gd name="connsiteX26" fmla="*/ 441443 w 597775"/>
                  <a:gd name="connsiteY26" fmla="*/ 26631 h 188172"/>
                  <a:gd name="connsiteX27" fmla="*/ 433539 w 597775"/>
                  <a:gd name="connsiteY27" fmla="*/ 29101 h 188172"/>
                  <a:gd name="connsiteX28" fmla="*/ 420141 w 597775"/>
                  <a:gd name="connsiteY28" fmla="*/ 27866 h 188172"/>
                  <a:gd name="connsiteX29" fmla="*/ 403099 w 597775"/>
                  <a:gd name="connsiteY29" fmla="*/ 19839 h 188172"/>
                  <a:gd name="connsiteX30" fmla="*/ 390318 w 597775"/>
                  <a:gd name="connsiteY30" fmla="*/ 19839 h 188172"/>
                  <a:gd name="connsiteX31" fmla="*/ 381180 w 597775"/>
                  <a:gd name="connsiteY31" fmla="*/ 20457 h 188172"/>
                  <a:gd name="connsiteX32" fmla="*/ 373894 w 597775"/>
                  <a:gd name="connsiteY32" fmla="*/ 16752 h 188172"/>
                  <a:gd name="connsiteX33" fmla="*/ 360495 w 597775"/>
                  <a:gd name="connsiteY33" fmla="*/ 26631 h 188172"/>
                  <a:gd name="connsiteX34" fmla="*/ 368399 w 597775"/>
                  <a:gd name="connsiteY34" fmla="*/ 41450 h 188172"/>
                  <a:gd name="connsiteX35" fmla="*/ 369633 w 597775"/>
                  <a:gd name="connsiteY35" fmla="*/ 51329 h 188172"/>
                  <a:gd name="connsiteX36" fmla="*/ 385502 w 597775"/>
                  <a:gd name="connsiteY36" fmla="*/ 65530 h 188172"/>
                  <a:gd name="connsiteX37" fmla="*/ 385502 w 597775"/>
                  <a:gd name="connsiteY37" fmla="*/ 68000 h 188172"/>
                  <a:gd name="connsiteX38" fmla="*/ 370251 w 597775"/>
                  <a:gd name="connsiteY38" fmla="*/ 76027 h 188172"/>
                  <a:gd name="connsiteX39" fmla="*/ 358643 w 597775"/>
                  <a:gd name="connsiteY39" fmla="*/ 75410 h 188172"/>
                  <a:gd name="connsiteX40" fmla="*/ 340366 w 597775"/>
                  <a:gd name="connsiteY40" fmla="*/ 51329 h 188172"/>
                  <a:gd name="connsiteX41" fmla="*/ 326968 w 597775"/>
                  <a:gd name="connsiteY41" fmla="*/ 40833 h 188172"/>
                  <a:gd name="connsiteX42" fmla="*/ 307456 w 597775"/>
                  <a:gd name="connsiteY42" fmla="*/ 35276 h 188172"/>
                  <a:gd name="connsiteX43" fmla="*/ 283685 w 597775"/>
                  <a:gd name="connsiteY43" fmla="*/ 25396 h 188172"/>
                  <a:gd name="connsiteX44" fmla="*/ 287328 w 597775"/>
                  <a:gd name="connsiteY44" fmla="*/ 35276 h 188172"/>
                  <a:gd name="connsiteX45" fmla="*/ 305604 w 597775"/>
                  <a:gd name="connsiteY45" fmla="*/ 47007 h 188172"/>
                  <a:gd name="connsiteX46" fmla="*/ 262938 w 597775"/>
                  <a:gd name="connsiteY46" fmla="*/ 50712 h 188172"/>
                  <a:gd name="connsiteX47" fmla="*/ 250157 w 597775"/>
                  <a:gd name="connsiteY47" fmla="*/ 53181 h 188172"/>
                  <a:gd name="connsiteX48" fmla="*/ 231263 w 597775"/>
                  <a:gd name="connsiteY48" fmla="*/ 50712 h 188172"/>
                  <a:gd name="connsiteX49" fmla="*/ 250775 w 597775"/>
                  <a:gd name="connsiteY49" fmla="*/ 41450 h 188172"/>
                  <a:gd name="connsiteX50" fmla="*/ 248367 w 597775"/>
                  <a:gd name="connsiteY50" fmla="*/ 37128 h 188172"/>
                  <a:gd name="connsiteX51" fmla="*/ 199588 w 597775"/>
                  <a:gd name="connsiteY51" fmla="*/ 26631 h 188172"/>
                  <a:gd name="connsiteX52" fmla="*/ 183164 w 597775"/>
                  <a:gd name="connsiteY52" fmla="*/ 39598 h 188172"/>
                  <a:gd name="connsiteX53" fmla="*/ 158775 w 597775"/>
                  <a:gd name="connsiteY53" fmla="*/ 39598 h 188172"/>
                  <a:gd name="connsiteX54" fmla="*/ 149637 w 597775"/>
                  <a:gd name="connsiteY54" fmla="*/ 35276 h 188172"/>
                  <a:gd name="connsiteX55" fmla="*/ 160627 w 597775"/>
                  <a:gd name="connsiteY55" fmla="*/ 29718 h 188172"/>
                  <a:gd name="connsiteX56" fmla="*/ 157602 w 597775"/>
                  <a:gd name="connsiteY56" fmla="*/ 18604 h 188172"/>
                  <a:gd name="connsiteX57" fmla="*/ 138708 w 597775"/>
                  <a:gd name="connsiteY57" fmla="*/ 16135 h 188172"/>
                  <a:gd name="connsiteX58" fmla="*/ 122284 w 597775"/>
                  <a:gd name="connsiteY58" fmla="*/ 19839 h 188172"/>
                  <a:gd name="connsiteX59" fmla="*/ 55229 w 597775"/>
                  <a:gd name="connsiteY59" fmla="*/ 32188 h 188172"/>
                  <a:gd name="connsiteX60" fmla="*/ 19911 w 597775"/>
                  <a:gd name="connsiteY60" fmla="*/ 47624 h 188172"/>
                  <a:gd name="connsiteX61" fmla="*/ 31519 w 597775"/>
                  <a:gd name="connsiteY61" fmla="*/ 56269 h 188172"/>
                  <a:gd name="connsiteX62" fmla="*/ 13860 w 597775"/>
                  <a:gd name="connsiteY62" fmla="*/ 59973 h 188172"/>
                  <a:gd name="connsiteX63" fmla="*/ 4104 w 597775"/>
                  <a:gd name="connsiteY63" fmla="*/ 75410 h 188172"/>
                  <a:gd name="connsiteX64" fmla="*/ 30284 w 597775"/>
                  <a:gd name="connsiteY64" fmla="*/ 72322 h 188172"/>
                  <a:gd name="connsiteX65" fmla="*/ 41892 w 597775"/>
                  <a:gd name="connsiteY65" fmla="*/ 76645 h 188172"/>
                  <a:gd name="connsiteX66" fmla="*/ 31519 w 597775"/>
                  <a:gd name="connsiteY66" fmla="*/ 82819 h 188172"/>
                  <a:gd name="connsiteX67" fmla="*/ 61403 w 597775"/>
                  <a:gd name="connsiteY67" fmla="*/ 80349 h 188172"/>
                  <a:gd name="connsiteX68" fmla="*/ 91288 w 597775"/>
                  <a:gd name="connsiteY68" fmla="*/ 78497 h 188172"/>
                  <a:gd name="connsiteX69" fmla="*/ 117468 w 597775"/>
                  <a:gd name="connsiteY69" fmla="*/ 82202 h 188172"/>
                  <a:gd name="connsiteX70" fmla="*/ 99191 w 597775"/>
                  <a:gd name="connsiteY70" fmla="*/ 85906 h 188172"/>
                  <a:gd name="connsiteX71" fmla="*/ 74185 w 597775"/>
                  <a:gd name="connsiteY71" fmla="*/ 91463 h 188172"/>
                  <a:gd name="connsiteX72" fmla="*/ 22998 w 597775"/>
                  <a:gd name="connsiteY72" fmla="*/ 98873 h 188172"/>
                  <a:gd name="connsiteX73" fmla="*/ 39422 w 597775"/>
                  <a:gd name="connsiteY73" fmla="*/ 103812 h 188172"/>
                  <a:gd name="connsiteX74" fmla="*/ 53438 w 597775"/>
                  <a:gd name="connsiteY74" fmla="*/ 109987 h 188172"/>
                  <a:gd name="connsiteX75" fmla="*/ 147908 w 597775"/>
                  <a:gd name="connsiteY75" fmla="*/ 105665 h 188172"/>
                  <a:gd name="connsiteX76" fmla="*/ 183226 w 597775"/>
                  <a:gd name="connsiteY76" fmla="*/ 106899 h 188172"/>
                  <a:gd name="connsiteX77" fmla="*/ 197242 w 597775"/>
                  <a:gd name="connsiteY77" fmla="*/ 109987 h 188172"/>
                  <a:gd name="connsiteX78" fmla="*/ 222866 w 597775"/>
                  <a:gd name="connsiteY78" fmla="*/ 113074 h 188172"/>
                  <a:gd name="connsiteX79" fmla="*/ 231387 w 597775"/>
                  <a:gd name="connsiteY79" fmla="*/ 119866 h 188172"/>
                  <a:gd name="connsiteX80" fmla="*/ 219223 w 597775"/>
                  <a:gd name="connsiteY80" fmla="*/ 127275 h 188172"/>
                  <a:gd name="connsiteX81" fmla="*/ 191808 w 597775"/>
                  <a:gd name="connsiteY81" fmla="*/ 126658 h 188172"/>
                  <a:gd name="connsiteX82" fmla="*/ 184522 w 597775"/>
                  <a:gd name="connsiteY82" fmla="*/ 121101 h 188172"/>
                  <a:gd name="connsiteX83" fmla="*/ 115060 w 597775"/>
                  <a:gd name="connsiteY83" fmla="*/ 124805 h 188172"/>
                  <a:gd name="connsiteX84" fmla="*/ 86410 w 597775"/>
                  <a:gd name="connsiteY84" fmla="*/ 126658 h 188172"/>
                  <a:gd name="connsiteX85" fmla="*/ 55908 w 597775"/>
                  <a:gd name="connsiteY85" fmla="*/ 135302 h 188172"/>
                  <a:gd name="connsiteX86" fmla="*/ 82705 w 597775"/>
                  <a:gd name="connsiteY86" fmla="*/ 148886 h 188172"/>
                  <a:gd name="connsiteX87" fmla="*/ 96721 w 597775"/>
                  <a:gd name="connsiteY87" fmla="*/ 155060 h 188172"/>
                  <a:gd name="connsiteX88" fmla="*/ 160689 w 597775"/>
                  <a:gd name="connsiteY88" fmla="*/ 155678 h 188172"/>
                  <a:gd name="connsiteX89" fmla="*/ 178965 w 597775"/>
                  <a:gd name="connsiteY89" fmla="*/ 162470 h 188172"/>
                  <a:gd name="connsiteX90" fmla="*/ 198477 w 597775"/>
                  <a:gd name="connsiteY90" fmla="*/ 184080 h 188172"/>
                  <a:gd name="connsiteX91" fmla="*/ 213110 w 597775"/>
                  <a:gd name="connsiteY91" fmla="*/ 182846 h 188172"/>
                  <a:gd name="connsiteX92" fmla="*/ 274052 w 597775"/>
                  <a:gd name="connsiteY92" fmla="*/ 181611 h 188172"/>
                  <a:gd name="connsiteX93" fmla="*/ 341725 w 597775"/>
                  <a:gd name="connsiteY93" fmla="*/ 169262 h 188172"/>
                  <a:gd name="connsiteX94" fmla="*/ 392911 w 597775"/>
                  <a:gd name="connsiteY94" fmla="*/ 159383 h 188172"/>
                  <a:gd name="connsiteX95" fmla="*/ 419708 w 597775"/>
                  <a:gd name="connsiteY95" fmla="*/ 151973 h 188172"/>
                  <a:gd name="connsiteX96" fmla="*/ 417856 w 597775"/>
                  <a:gd name="connsiteY96" fmla="*/ 158765 h 188172"/>
                  <a:gd name="connsiteX97" fmla="*/ 435515 w 597775"/>
                  <a:gd name="connsiteY97" fmla="*/ 158148 h 188172"/>
                  <a:gd name="connsiteX98" fmla="*/ 462930 w 597775"/>
                  <a:gd name="connsiteY98" fmla="*/ 164322 h 188172"/>
                  <a:gd name="connsiteX99" fmla="*/ 453174 w 597775"/>
                  <a:gd name="connsiteY99" fmla="*/ 171114 h 188172"/>
                  <a:gd name="connsiteX100" fmla="*/ 500100 w 597775"/>
                  <a:gd name="connsiteY100" fmla="*/ 171732 h 188172"/>
                  <a:gd name="connsiteX101" fmla="*/ 521402 w 597775"/>
                  <a:gd name="connsiteY101" fmla="*/ 174201 h 188172"/>
                  <a:gd name="connsiteX102" fmla="*/ 565303 w 597775"/>
                  <a:gd name="connsiteY102" fmla="*/ 165557 h 188172"/>
                  <a:gd name="connsiteX103" fmla="*/ 561660 w 597775"/>
                  <a:gd name="connsiteY103" fmla="*/ 158148 h 188172"/>
                  <a:gd name="connsiteX104" fmla="*/ 550669 w 597775"/>
                  <a:gd name="connsiteY104" fmla="*/ 155678 h 188172"/>
                  <a:gd name="connsiteX105" fmla="*/ 557955 w 597775"/>
                  <a:gd name="connsiteY105" fmla="*/ 151356 h 188172"/>
                  <a:gd name="connsiteX106" fmla="*/ 542704 w 597775"/>
                  <a:gd name="connsiteY106" fmla="*/ 151973 h 188172"/>
                  <a:gd name="connsiteX107" fmla="*/ 531713 w 597775"/>
                  <a:gd name="connsiteY107" fmla="*/ 157530 h 188172"/>
                  <a:gd name="connsiteX108" fmla="*/ 521340 w 597775"/>
                  <a:gd name="connsiteY108" fmla="*/ 162470 h 188172"/>
                  <a:gd name="connsiteX109" fmla="*/ 525601 w 597775"/>
                  <a:gd name="connsiteY109" fmla="*/ 152591 h 188172"/>
                  <a:gd name="connsiteX110" fmla="*/ 515845 w 597775"/>
                  <a:gd name="connsiteY110" fmla="*/ 140242 h 188172"/>
                  <a:gd name="connsiteX111" fmla="*/ 539617 w 597775"/>
                  <a:gd name="connsiteY111" fmla="*/ 147034 h 188172"/>
                  <a:gd name="connsiteX112" fmla="*/ 535356 w 597775"/>
                  <a:gd name="connsiteY112" fmla="*/ 140242 h 188172"/>
                  <a:gd name="connsiteX113" fmla="*/ 545730 w 597775"/>
                  <a:gd name="connsiteY113" fmla="*/ 136537 h 188172"/>
                  <a:gd name="connsiteX114" fmla="*/ 559128 w 597775"/>
                  <a:gd name="connsiteY114" fmla="*/ 137154 h 188172"/>
                  <a:gd name="connsiteX115" fmla="*/ 568884 w 597775"/>
                  <a:gd name="connsiteY115" fmla="*/ 143329 h 188172"/>
                  <a:gd name="connsiteX116" fmla="*/ 579257 w 597775"/>
                  <a:gd name="connsiteY116" fmla="*/ 138389 h 188172"/>
                  <a:gd name="connsiteX117" fmla="*/ 593273 w 597775"/>
                  <a:gd name="connsiteY117" fmla="*/ 142094 h 188172"/>
                  <a:gd name="connsiteX118" fmla="*/ 593891 w 597775"/>
                  <a:gd name="connsiteY118" fmla="*/ 126040 h 188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597775" h="188172">
                    <a:moveTo>
                      <a:pt x="247008" y="122953"/>
                    </a:moveTo>
                    <a:cubicBezTo>
                      <a:pt x="247008" y="122953"/>
                      <a:pt x="235400" y="123571"/>
                      <a:pt x="235400" y="121101"/>
                    </a:cubicBezTo>
                    <a:cubicBezTo>
                      <a:pt x="235400" y="121101"/>
                      <a:pt x="232375" y="117396"/>
                      <a:pt x="243921" y="116779"/>
                    </a:cubicBezTo>
                    <a:cubicBezTo>
                      <a:pt x="243921" y="116779"/>
                      <a:pt x="256085" y="119866"/>
                      <a:pt x="246946" y="122953"/>
                    </a:cubicBezTo>
                    <a:close/>
                    <a:moveTo>
                      <a:pt x="127532" y="82140"/>
                    </a:moveTo>
                    <a:cubicBezTo>
                      <a:pt x="127532" y="82140"/>
                      <a:pt x="122654" y="85227"/>
                      <a:pt x="120246" y="83375"/>
                    </a:cubicBezTo>
                    <a:cubicBezTo>
                      <a:pt x="120246" y="83375"/>
                      <a:pt x="117221" y="76583"/>
                      <a:pt x="129384" y="76583"/>
                    </a:cubicBezTo>
                    <a:cubicBezTo>
                      <a:pt x="129384" y="76583"/>
                      <a:pt x="137288" y="82140"/>
                      <a:pt x="127532" y="82140"/>
                    </a:cubicBezTo>
                    <a:close/>
                    <a:moveTo>
                      <a:pt x="593767" y="126040"/>
                    </a:moveTo>
                    <a:cubicBezTo>
                      <a:pt x="593767" y="139624"/>
                      <a:pt x="590124" y="135302"/>
                      <a:pt x="590124" y="135302"/>
                    </a:cubicBezTo>
                    <a:cubicBezTo>
                      <a:pt x="590124" y="124805"/>
                      <a:pt x="567587" y="127893"/>
                      <a:pt x="567587" y="127893"/>
                    </a:cubicBezTo>
                    <a:cubicBezTo>
                      <a:pt x="569440" y="120483"/>
                      <a:pt x="548693" y="121101"/>
                      <a:pt x="548693" y="121101"/>
                    </a:cubicBezTo>
                    <a:cubicBezTo>
                      <a:pt x="549928" y="110604"/>
                      <a:pt x="518809" y="116779"/>
                      <a:pt x="518809" y="116779"/>
                    </a:cubicBezTo>
                    <a:cubicBezTo>
                      <a:pt x="518191" y="110604"/>
                      <a:pt x="492012" y="107517"/>
                      <a:pt x="492012" y="107517"/>
                    </a:cubicBezTo>
                    <a:cubicBezTo>
                      <a:pt x="500532" y="98873"/>
                      <a:pt x="468240" y="94550"/>
                      <a:pt x="468240" y="94550"/>
                    </a:cubicBezTo>
                    <a:lnTo>
                      <a:pt x="477996" y="85906"/>
                    </a:lnTo>
                    <a:cubicBezTo>
                      <a:pt x="484108" y="77262"/>
                      <a:pt x="465214" y="66148"/>
                      <a:pt x="465214" y="66148"/>
                    </a:cubicBezTo>
                    <a:cubicBezTo>
                      <a:pt x="464597" y="59973"/>
                      <a:pt x="454224" y="53181"/>
                      <a:pt x="454224" y="53181"/>
                    </a:cubicBezTo>
                    <a:cubicBezTo>
                      <a:pt x="456076" y="47007"/>
                      <a:pt x="445085" y="37128"/>
                      <a:pt x="445085" y="37128"/>
                    </a:cubicBezTo>
                    <a:lnTo>
                      <a:pt x="445085" y="29718"/>
                    </a:lnTo>
                    <a:cubicBezTo>
                      <a:pt x="448728" y="32806"/>
                      <a:pt x="454841" y="30953"/>
                      <a:pt x="454841" y="30953"/>
                    </a:cubicBezTo>
                    <a:cubicBezTo>
                      <a:pt x="456076" y="28484"/>
                      <a:pt x="472500" y="13665"/>
                      <a:pt x="472500" y="13665"/>
                    </a:cubicBezTo>
                    <a:cubicBezTo>
                      <a:pt x="474908" y="2551"/>
                      <a:pt x="463979" y="5638"/>
                      <a:pt x="463979" y="5638"/>
                    </a:cubicBezTo>
                    <a:cubicBezTo>
                      <a:pt x="448111" y="-3624"/>
                      <a:pt x="443233" y="1316"/>
                      <a:pt x="443233" y="1316"/>
                    </a:cubicBezTo>
                    <a:cubicBezTo>
                      <a:pt x="403593" y="1316"/>
                      <a:pt x="401185" y="6255"/>
                      <a:pt x="401185" y="6255"/>
                    </a:cubicBezTo>
                    <a:cubicBezTo>
                      <a:pt x="385934" y="15517"/>
                      <a:pt x="407915" y="11812"/>
                      <a:pt x="407915" y="11812"/>
                    </a:cubicBezTo>
                    <a:cubicBezTo>
                      <a:pt x="423166" y="16135"/>
                      <a:pt x="441443" y="26631"/>
                      <a:pt x="441443" y="26631"/>
                    </a:cubicBezTo>
                    <a:lnTo>
                      <a:pt x="433539" y="29101"/>
                    </a:lnTo>
                    <a:cubicBezTo>
                      <a:pt x="432922" y="26631"/>
                      <a:pt x="420141" y="27866"/>
                      <a:pt x="420141" y="27866"/>
                    </a:cubicBezTo>
                    <a:cubicBezTo>
                      <a:pt x="417115" y="23544"/>
                      <a:pt x="403099" y="19839"/>
                      <a:pt x="403099" y="19839"/>
                    </a:cubicBezTo>
                    <a:cubicBezTo>
                      <a:pt x="400074" y="14900"/>
                      <a:pt x="390318" y="19839"/>
                      <a:pt x="390318" y="19839"/>
                    </a:cubicBezTo>
                    <a:lnTo>
                      <a:pt x="381180" y="20457"/>
                    </a:lnTo>
                    <a:cubicBezTo>
                      <a:pt x="381797" y="16752"/>
                      <a:pt x="373894" y="16752"/>
                      <a:pt x="373894" y="16752"/>
                    </a:cubicBezTo>
                    <a:cubicBezTo>
                      <a:pt x="341601" y="17369"/>
                      <a:pt x="360495" y="26631"/>
                      <a:pt x="360495" y="26631"/>
                    </a:cubicBezTo>
                    <a:cubicBezTo>
                      <a:pt x="358643" y="34658"/>
                      <a:pt x="368399" y="41450"/>
                      <a:pt x="368399" y="41450"/>
                    </a:cubicBezTo>
                    <a:cubicBezTo>
                      <a:pt x="362903" y="43920"/>
                      <a:pt x="369633" y="51329"/>
                      <a:pt x="369633" y="51329"/>
                    </a:cubicBezTo>
                    <a:cubicBezTo>
                      <a:pt x="370251" y="58121"/>
                      <a:pt x="385502" y="65530"/>
                      <a:pt x="385502" y="65530"/>
                    </a:cubicBezTo>
                    <a:lnTo>
                      <a:pt x="385502" y="68000"/>
                    </a:lnTo>
                    <a:cubicBezTo>
                      <a:pt x="378772" y="68000"/>
                      <a:pt x="370251" y="76027"/>
                      <a:pt x="370251" y="76027"/>
                    </a:cubicBezTo>
                    <a:lnTo>
                      <a:pt x="358643" y="75410"/>
                    </a:lnTo>
                    <a:cubicBezTo>
                      <a:pt x="351913" y="61208"/>
                      <a:pt x="340366" y="51329"/>
                      <a:pt x="340366" y="51329"/>
                    </a:cubicBezTo>
                    <a:cubicBezTo>
                      <a:pt x="347096" y="41450"/>
                      <a:pt x="326968" y="40833"/>
                      <a:pt x="326968" y="40833"/>
                    </a:cubicBezTo>
                    <a:cubicBezTo>
                      <a:pt x="337341" y="32806"/>
                      <a:pt x="307456" y="35276"/>
                      <a:pt x="307456" y="35276"/>
                    </a:cubicBezTo>
                    <a:cubicBezTo>
                      <a:pt x="307456" y="26014"/>
                      <a:pt x="283685" y="25396"/>
                      <a:pt x="283685" y="25396"/>
                    </a:cubicBezTo>
                    <a:cubicBezTo>
                      <a:pt x="266643" y="29101"/>
                      <a:pt x="287328" y="35276"/>
                      <a:pt x="287328" y="35276"/>
                    </a:cubicBezTo>
                    <a:cubicBezTo>
                      <a:pt x="290970" y="38363"/>
                      <a:pt x="305604" y="47007"/>
                      <a:pt x="305604" y="47007"/>
                    </a:cubicBezTo>
                    <a:cubicBezTo>
                      <a:pt x="267816" y="42067"/>
                      <a:pt x="262938" y="50712"/>
                      <a:pt x="262938" y="50712"/>
                    </a:cubicBezTo>
                    <a:cubicBezTo>
                      <a:pt x="255035" y="45155"/>
                      <a:pt x="250157" y="53181"/>
                      <a:pt x="250157" y="53181"/>
                    </a:cubicBezTo>
                    <a:lnTo>
                      <a:pt x="231263" y="50712"/>
                    </a:lnTo>
                    <a:cubicBezTo>
                      <a:pt x="236141" y="50712"/>
                      <a:pt x="250775" y="41450"/>
                      <a:pt x="250775" y="41450"/>
                    </a:cubicBezTo>
                    <a:cubicBezTo>
                      <a:pt x="261765" y="37128"/>
                      <a:pt x="248367" y="37128"/>
                      <a:pt x="248367" y="37128"/>
                    </a:cubicBezTo>
                    <a:cubicBezTo>
                      <a:pt x="238611" y="32188"/>
                      <a:pt x="199588" y="26631"/>
                      <a:pt x="199588" y="26631"/>
                    </a:cubicBezTo>
                    <a:cubicBezTo>
                      <a:pt x="184955" y="26014"/>
                      <a:pt x="183164" y="39598"/>
                      <a:pt x="183164" y="39598"/>
                    </a:cubicBezTo>
                    <a:lnTo>
                      <a:pt x="158775" y="39598"/>
                    </a:lnTo>
                    <a:cubicBezTo>
                      <a:pt x="147784" y="44537"/>
                      <a:pt x="149637" y="35276"/>
                      <a:pt x="149637" y="35276"/>
                    </a:cubicBezTo>
                    <a:cubicBezTo>
                      <a:pt x="166122" y="34658"/>
                      <a:pt x="160627" y="29718"/>
                      <a:pt x="160627" y="29718"/>
                    </a:cubicBezTo>
                    <a:cubicBezTo>
                      <a:pt x="167357" y="22927"/>
                      <a:pt x="157602" y="18604"/>
                      <a:pt x="157602" y="18604"/>
                    </a:cubicBezTo>
                    <a:cubicBezTo>
                      <a:pt x="152106" y="13047"/>
                      <a:pt x="138708" y="16135"/>
                      <a:pt x="138708" y="16135"/>
                    </a:cubicBezTo>
                    <a:cubicBezTo>
                      <a:pt x="133213" y="16135"/>
                      <a:pt x="122284" y="19839"/>
                      <a:pt x="122284" y="19839"/>
                    </a:cubicBezTo>
                    <a:cubicBezTo>
                      <a:pt x="106415" y="19839"/>
                      <a:pt x="55229" y="32188"/>
                      <a:pt x="55229" y="32188"/>
                    </a:cubicBezTo>
                    <a:cubicBezTo>
                      <a:pt x="4660" y="42685"/>
                      <a:pt x="19911" y="47624"/>
                      <a:pt x="19911" y="47624"/>
                    </a:cubicBezTo>
                    <a:cubicBezTo>
                      <a:pt x="40040" y="47007"/>
                      <a:pt x="31519" y="56269"/>
                      <a:pt x="31519" y="56269"/>
                    </a:cubicBezTo>
                    <a:cubicBezTo>
                      <a:pt x="17503" y="54416"/>
                      <a:pt x="13860" y="59973"/>
                      <a:pt x="13860" y="59973"/>
                    </a:cubicBezTo>
                    <a:cubicBezTo>
                      <a:pt x="-9912" y="67383"/>
                      <a:pt x="4104" y="75410"/>
                      <a:pt x="4104" y="75410"/>
                    </a:cubicBezTo>
                    <a:cubicBezTo>
                      <a:pt x="25406" y="75410"/>
                      <a:pt x="30284" y="72322"/>
                      <a:pt x="30284" y="72322"/>
                    </a:cubicBezTo>
                    <a:cubicBezTo>
                      <a:pt x="46708" y="70470"/>
                      <a:pt x="41892" y="76645"/>
                      <a:pt x="41892" y="76645"/>
                    </a:cubicBezTo>
                    <a:cubicBezTo>
                      <a:pt x="15712" y="80349"/>
                      <a:pt x="31519" y="82819"/>
                      <a:pt x="31519" y="82819"/>
                    </a:cubicBezTo>
                    <a:cubicBezTo>
                      <a:pt x="44917" y="86524"/>
                      <a:pt x="61403" y="80349"/>
                      <a:pt x="61403" y="80349"/>
                    </a:cubicBezTo>
                    <a:cubicBezTo>
                      <a:pt x="80297" y="82202"/>
                      <a:pt x="91288" y="78497"/>
                      <a:pt x="91288" y="78497"/>
                    </a:cubicBezTo>
                    <a:cubicBezTo>
                      <a:pt x="121790" y="76027"/>
                      <a:pt x="117468" y="82202"/>
                      <a:pt x="117468" y="82202"/>
                    </a:cubicBezTo>
                    <a:cubicBezTo>
                      <a:pt x="106477" y="82819"/>
                      <a:pt x="99191" y="85906"/>
                      <a:pt x="99191" y="85906"/>
                    </a:cubicBezTo>
                    <a:cubicBezTo>
                      <a:pt x="86410" y="85289"/>
                      <a:pt x="74185" y="91463"/>
                      <a:pt x="74185" y="91463"/>
                    </a:cubicBezTo>
                    <a:cubicBezTo>
                      <a:pt x="21763" y="87759"/>
                      <a:pt x="22998" y="98873"/>
                      <a:pt x="22998" y="98873"/>
                    </a:cubicBezTo>
                    <a:cubicBezTo>
                      <a:pt x="27876" y="107517"/>
                      <a:pt x="39422" y="103812"/>
                      <a:pt x="39422" y="103812"/>
                    </a:cubicBezTo>
                    <a:cubicBezTo>
                      <a:pt x="46708" y="114926"/>
                      <a:pt x="53438" y="109987"/>
                      <a:pt x="53438" y="109987"/>
                    </a:cubicBezTo>
                    <a:cubicBezTo>
                      <a:pt x="152786" y="114309"/>
                      <a:pt x="147908" y="105665"/>
                      <a:pt x="147908" y="105665"/>
                    </a:cubicBezTo>
                    <a:lnTo>
                      <a:pt x="183226" y="106899"/>
                    </a:lnTo>
                    <a:cubicBezTo>
                      <a:pt x="185634" y="111222"/>
                      <a:pt x="197242" y="109987"/>
                      <a:pt x="197242" y="109987"/>
                    </a:cubicBezTo>
                    <a:cubicBezTo>
                      <a:pt x="201502" y="114926"/>
                      <a:pt x="222866" y="113074"/>
                      <a:pt x="222866" y="113074"/>
                    </a:cubicBezTo>
                    <a:cubicBezTo>
                      <a:pt x="234474" y="113074"/>
                      <a:pt x="231387" y="119866"/>
                      <a:pt x="231387" y="119866"/>
                    </a:cubicBezTo>
                    <a:cubicBezTo>
                      <a:pt x="218606" y="119866"/>
                      <a:pt x="219223" y="127275"/>
                      <a:pt x="219223" y="127275"/>
                    </a:cubicBezTo>
                    <a:lnTo>
                      <a:pt x="191808" y="126658"/>
                    </a:lnTo>
                    <a:cubicBezTo>
                      <a:pt x="193043" y="121718"/>
                      <a:pt x="184522" y="121101"/>
                      <a:pt x="184522" y="121101"/>
                    </a:cubicBezTo>
                    <a:cubicBezTo>
                      <a:pt x="132101" y="116161"/>
                      <a:pt x="115060" y="124805"/>
                      <a:pt x="115060" y="124805"/>
                    </a:cubicBezTo>
                    <a:cubicBezTo>
                      <a:pt x="98635" y="122953"/>
                      <a:pt x="86410" y="126658"/>
                      <a:pt x="86410" y="126658"/>
                    </a:cubicBezTo>
                    <a:cubicBezTo>
                      <a:pt x="43127" y="127275"/>
                      <a:pt x="55908" y="135302"/>
                      <a:pt x="55908" y="135302"/>
                    </a:cubicBezTo>
                    <a:cubicBezTo>
                      <a:pt x="70541" y="148268"/>
                      <a:pt x="82705" y="148886"/>
                      <a:pt x="82705" y="148886"/>
                    </a:cubicBezTo>
                    <a:cubicBezTo>
                      <a:pt x="83323" y="156295"/>
                      <a:pt x="96721" y="155060"/>
                      <a:pt x="96721" y="155060"/>
                    </a:cubicBezTo>
                    <a:cubicBezTo>
                      <a:pt x="102217" y="158765"/>
                      <a:pt x="160689" y="155678"/>
                      <a:pt x="160689" y="155678"/>
                    </a:cubicBezTo>
                    <a:cubicBezTo>
                      <a:pt x="163715" y="158765"/>
                      <a:pt x="178965" y="162470"/>
                      <a:pt x="178965" y="162470"/>
                    </a:cubicBezTo>
                    <a:cubicBezTo>
                      <a:pt x="175322" y="182846"/>
                      <a:pt x="198477" y="184080"/>
                      <a:pt x="198477" y="184080"/>
                    </a:cubicBezTo>
                    <a:cubicBezTo>
                      <a:pt x="203355" y="193960"/>
                      <a:pt x="213110" y="182846"/>
                      <a:pt x="213110" y="182846"/>
                    </a:cubicBezTo>
                    <a:lnTo>
                      <a:pt x="274052" y="181611"/>
                    </a:lnTo>
                    <a:cubicBezTo>
                      <a:pt x="328882" y="179758"/>
                      <a:pt x="341725" y="169262"/>
                      <a:pt x="341725" y="169262"/>
                    </a:cubicBezTo>
                    <a:cubicBezTo>
                      <a:pt x="341725" y="169262"/>
                      <a:pt x="390503" y="171114"/>
                      <a:pt x="392911" y="159383"/>
                    </a:cubicBezTo>
                    <a:cubicBezTo>
                      <a:pt x="395319" y="148268"/>
                      <a:pt x="419708" y="151973"/>
                      <a:pt x="419708" y="151973"/>
                    </a:cubicBezTo>
                    <a:lnTo>
                      <a:pt x="417856" y="158765"/>
                    </a:lnTo>
                    <a:cubicBezTo>
                      <a:pt x="420264" y="171114"/>
                      <a:pt x="435515" y="158148"/>
                      <a:pt x="435515" y="158148"/>
                    </a:cubicBezTo>
                    <a:cubicBezTo>
                      <a:pt x="437367" y="163705"/>
                      <a:pt x="462930" y="164322"/>
                      <a:pt x="462930" y="164322"/>
                    </a:cubicBezTo>
                    <a:lnTo>
                      <a:pt x="453174" y="171114"/>
                    </a:lnTo>
                    <a:cubicBezTo>
                      <a:pt x="452557" y="175436"/>
                      <a:pt x="500100" y="171732"/>
                      <a:pt x="500100" y="171732"/>
                    </a:cubicBezTo>
                    <a:cubicBezTo>
                      <a:pt x="501953" y="176671"/>
                      <a:pt x="521402" y="174201"/>
                      <a:pt x="521402" y="174201"/>
                    </a:cubicBezTo>
                    <a:cubicBezTo>
                      <a:pt x="541531" y="177289"/>
                      <a:pt x="565303" y="165557"/>
                      <a:pt x="565303" y="165557"/>
                    </a:cubicBezTo>
                    <a:cubicBezTo>
                      <a:pt x="578701" y="159383"/>
                      <a:pt x="561660" y="158148"/>
                      <a:pt x="561660" y="158148"/>
                    </a:cubicBezTo>
                    <a:cubicBezTo>
                      <a:pt x="546409" y="158148"/>
                      <a:pt x="550669" y="155678"/>
                      <a:pt x="550669" y="155678"/>
                    </a:cubicBezTo>
                    <a:cubicBezTo>
                      <a:pt x="554930" y="155678"/>
                      <a:pt x="557955" y="151356"/>
                      <a:pt x="557955" y="151356"/>
                    </a:cubicBezTo>
                    <a:cubicBezTo>
                      <a:pt x="555547" y="148886"/>
                      <a:pt x="542704" y="151973"/>
                      <a:pt x="542704" y="151973"/>
                    </a:cubicBezTo>
                    <a:cubicBezTo>
                      <a:pt x="531096" y="152591"/>
                      <a:pt x="531713" y="157530"/>
                      <a:pt x="531713" y="157530"/>
                    </a:cubicBezTo>
                    <a:cubicBezTo>
                      <a:pt x="529861" y="160617"/>
                      <a:pt x="521340" y="162470"/>
                      <a:pt x="521340" y="162470"/>
                    </a:cubicBezTo>
                    <a:lnTo>
                      <a:pt x="525601" y="152591"/>
                    </a:lnTo>
                    <a:cubicBezTo>
                      <a:pt x="501829" y="140859"/>
                      <a:pt x="515845" y="140242"/>
                      <a:pt x="515845" y="140242"/>
                    </a:cubicBezTo>
                    <a:cubicBezTo>
                      <a:pt x="525601" y="150121"/>
                      <a:pt x="539617" y="147034"/>
                      <a:pt x="539617" y="147034"/>
                    </a:cubicBezTo>
                    <a:cubicBezTo>
                      <a:pt x="549373" y="142711"/>
                      <a:pt x="535356" y="140242"/>
                      <a:pt x="535356" y="140242"/>
                    </a:cubicBezTo>
                    <a:cubicBezTo>
                      <a:pt x="539617" y="139624"/>
                      <a:pt x="545730" y="136537"/>
                      <a:pt x="545730" y="136537"/>
                    </a:cubicBezTo>
                    <a:lnTo>
                      <a:pt x="559128" y="137154"/>
                    </a:lnTo>
                    <a:cubicBezTo>
                      <a:pt x="559128" y="137154"/>
                      <a:pt x="562771" y="152591"/>
                      <a:pt x="568884" y="143329"/>
                    </a:cubicBezTo>
                    <a:cubicBezTo>
                      <a:pt x="574379" y="134067"/>
                      <a:pt x="579257" y="138389"/>
                      <a:pt x="579257" y="138389"/>
                    </a:cubicBezTo>
                    <a:cubicBezTo>
                      <a:pt x="585370" y="152591"/>
                      <a:pt x="593273" y="142094"/>
                      <a:pt x="593273" y="142094"/>
                    </a:cubicBezTo>
                    <a:cubicBezTo>
                      <a:pt x="603029" y="127893"/>
                      <a:pt x="593891" y="126040"/>
                      <a:pt x="593891" y="1260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 592">
                <a:extLst>
                  <a:ext uri="{FF2B5EF4-FFF2-40B4-BE49-F238E27FC236}">
                    <a16:creationId xmlns:a16="http://schemas.microsoft.com/office/drawing/2014/main" id="{8D7A29C3-5FF4-2964-00FA-C340D2DB0AF5}"/>
                  </a:ext>
                </a:extLst>
              </p:cNvPr>
              <p:cNvSpPr/>
              <p:nvPr/>
            </p:nvSpPr>
            <p:spPr>
              <a:xfrm>
                <a:off x="2796434" y="1272021"/>
                <a:ext cx="13213" cy="10492"/>
              </a:xfrm>
              <a:custGeom>
                <a:avLst/>
                <a:gdLst>
                  <a:gd name="connsiteX0" fmla="*/ 0 w 13213"/>
                  <a:gd name="connsiteY0" fmla="*/ 2470 h 10492"/>
                  <a:gd name="connsiteX1" fmla="*/ 13213 w 13213"/>
                  <a:gd name="connsiteY1" fmla="*/ 2470 h 10492"/>
                  <a:gd name="connsiteX2" fmla="*/ 7656 w 13213"/>
                  <a:gd name="connsiteY2" fmla="*/ 7224 h 10492"/>
                  <a:gd name="connsiteX3" fmla="*/ 0 w 13213"/>
                  <a:gd name="connsiteY3" fmla="*/ 2470 h 1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13" h="10492">
                    <a:moveTo>
                      <a:pt x="0" y="2470"/>
                    </a:moveTo>
                    <a:cubicBezTo>
                      <a:pt x="0" y="2470"/>
                      <a:pt x="10435" y="-3087"/>
                      <a:pt x="13213" y="2470"/>
                    </a:cubicBezTo>
                    <a:cubicBezTo>
                      <a:pt x="13213" y="2470"/>
                      <a:pt x="13213" y="16733"/>
                      <a:pt x="7656" y="7224"/>
                    </a:cubicBezTo>
                    <a:cubicBezTo>
                      <a:pt x="7656" y="7224"/>
                      <a:pt x="4199" y="3272"/>
                      <a:pt x="0" y="247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635CC215-F256-B85D-33F4-DA2A46A5EA1C}"/>
                  </a:ext>
                </a:extLst>
              </p:cNvPr>
              <p:cNvSpPr/>
              <p:nvPr/>
            </p:nvSpPr>
            <p:spPr>
              <a:xfrm>
                <a:off x="2692902" y="1098469"/>
                <a:ext cx="9685" cy="5668"/>
              </a:xfrm>
              <a:custGeom>
                <a:avLst/>
                <a:gdLst>
                  <a:gd name="connsiteX0" fmla="*/ 480 w 9685"/>
                  <a:gd name="connsiteY0" fmla="*/ 2087 h 5668"/>
                  <a:gd name="connsiteX1" fmla="*/ 9248 w 9685"/>
                  <a:gd name="connsiteY1" fmla="*/ 296 h 5668"/>
                  <a:gd name="connsiteX2" fmla="*/ 6778 w 9685"/>
                  <a:gd name="connsiteY2" fmla="*/ 5668 h 5668"/>
                  <a:gd name="connsiteX3" fmla="*/ 419 w 9685"/>
                  <a:gd name="connsiteY3" fmla="*/ 2087 h 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85" h="5668">
                    <a:moveTo>
                      <a:pt x="480" y="2087"/>
                    </a:moveTo>
                    <a:cubicBezTo>
                      <a:pt x="480" y="2087"/>
                      <a:pt x="6840" y="-939"/>
                      <a:pt x="9248" y="296"/>
                    </a:cubicBezTo>
                    <a:cubicBezTo>
                      <a:pt x="9248" y="296"/>
                      <a:pt x="11224" y="5668"/>
                      <a:pt x="6778" y="5668"/>
                    </a:cubicBezTo>
                    <a:cubicBezTo>
                      <a:pt x="6778" y="5668"/>
                      <a:pt x="-1989" y="5668"/>
                      <a:pt x="419" y="20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 594">
                <a:extLst>
                  <a:ext uri="{FF2B5EF4-FFF2-40B4-BE49-F238E27FC236}">
                    <a16:creationId xmlns:a16="http://schemas.microsoft.com/office/drawing/2014/main" id="{566BD2D7-50CB-EA53-A654-9A3C9279CEE1}"/>
                  </a:ext>
                </a:extLst>
              </p:cNvPr>
              <p:cNvSpPr/>
              <p:nvPr/>
            </p:nvSpPr>
            <p:spPr>
              <a:xfrm>
                <a:off x="2795862" y="1033376"/>
                <a:ext cx="37735" cy="14936"/>
              </a:xfrm>
              <a:custGeom>
                <a:avLst/>
                <a:gdLst>
                  <a:gd name="connsiteX0" fmla="*/ 2795 w 37735"/>
                  <a:gd name="connsiteY0" fmla="*/ 12412 h 14936"/>
                  <a:gd name="connsiteX1" fmla="*/ 7549 w 37735"/>
                  <a:gd name="connsiteY1" fmla="*/ 5620 h 14936"/>
                  <a:gd name="connsiteX2" fmla="*/ 17676 w 37735"/>
                  <a:gd name="connsiteY2" fmla="*/ 1113 h 14936"/>
                  <a:gd name="connsiteX3" fmla="*/ 23109 w 37735"/>
                  <a:gd name="connsiteY3" fmla="*/ 1668 h 14936"/>
                  <a:gd name="connsiteX4" fmla="*/ 33914 w 37735"/>
                  <a:gd name="connsiteY4" fmla="*/ 12412 h 14936"/>
                  <a:gd name="connsiteX5" fmla="*/ 2795 w 37735"/>
                  <a:gd name="connsiteY5" fmla="*/ 12412 h 1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35" h="14936">
                    <a:moveTo>
                      <a:pt x="2795" y="12412"/>
                    </a:moveTo>
                    <a:cubicBezTo>
                      <a:pt x="2795" y="12412"/>
                      <a:pt x="-5973" y="7904"/>
                      <a:pt x="7549" y="5620"/>
                    </a:cubicBezTo>
                    <a:cubicBezTo>
                      <a:pt x="7549" y="5620"/>
                      <a:pt x="9587" y="1668"/>
                      <a:pt x="17676" y="1113"/>
                    </a:cubicBezTo>
                    <a:cubicBezTo>
                      <a:pt x="17676" y="1113"/>
                      <a:pt x="23109" y="-1728"/>
                      <a:pt x="23109" y="1668"/>
                    </a:cubicBezTo>
                    <a:cubicBezTo>
                      <a:pt x="23109" y="1668"/>
                      <a:pt x="46757" y="9572"/>
                      <a:pt x="33914" y="12412"/>
                    </a:cubicBezTo>
                    <a:cubicBezTo>
                      <a:pt x="33914" y="12412"/>
                      <a:pt x="7549" y="18092"/>
                      <a:pt x="2795" y="1241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 595">
                <a:extLst>
                  <a:ext uri="{FF2B5EF4-FFF2-40B4-BE49-F238E27FC236}">
                    <a16:creationId xmlns:a16="http://schemas.microsoft.com/office/drawing/2014/main" id="{8807A99F-F1CA-ACBB-219A-B53D91DA9F75}"/>
                  </a:ext>
                </a:extLst>
              </p:cNvPr>
              <p:cNvSpPr/>
              <p:nvPr/>
            </p:nvSpPr>
            <p:spPr>
              <a:xfrm>
                <a:off x="2762516" y="952492"/>
                <a:ext cx="47131" cy="24604"/>
              </a:xfrm>
              <a:custGeom>
                <a:avLst/>
                <a:gdLst>
                  <a:gd name="connsiteX0" fmla="*/ 9097 w 47131"/>
                  <a:gd name="connsiteY0" fmla="*/ 8768 h 24604"/>
                  <a:gd name="connsiteX1" fmla="*/ 2366 w 47131"/>
                  <a:gd name="connsiteY1" fmla="*/ 0 h 24604"/>
                  <a:gd name="connsiteX2" fmla="*/ 27497 w 47131"/>
                  <a:gd name="connsiteY2" fmla="*/ 13460 h 24604"/>
                  <a:gd name="connsiteX3" fmla="*/ 47131 w 47131"/>
                  <a:gd name="connsiteY3" fmla="*/ 22228 h 24604"/>
                  <a:gd name="connsiteX4" fmla="*/ 9097 w 47131"/>
                  <a:gd name="connsiteY4" fmla="*/ 8768 h 24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31" h="24604">
                    <a:moveTo>
                      <a:pt x="9097" y="8768"/>
                    </a:moveTo>
                    <a:cubicBezTo>
                      <a:pt x="9097" y="8768"/>
                      <a:pt x="-5599" y="3396"/>
                      <a:pt x="2366" y="0"/>
                    </a:cubicBezTo>
                    <a:cubicBezTo>
                      <a:pt x="2366" y="0"/>
                      <a:pt x="26262" y="4013"/>
                      <a:pt x="27497" y="13460"/>
                    </a:cubicBezTo>
                    <a:cubicBezTo>
                      <a:pt x="27497" y="13460"/>
                      <a:pt x="47131" y="14140"/>
                      <a:pt x="47131" y="22228"/>
                    </a:cubicBezTo>
                    <a:cubicBezTo>
                      <a:pt x="47131" y="22228"/>
                      <a:pt x="19531" y="32972"/>
                      <a:pt x="9097" y="876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 596">
                <a:extLst>
                  <a:ext uri="{FF2B5EF4-FFF2-40B4-BE49-F238E27FC236}">
                    <a16:creationId xmlns:a16="http://schemas.microsoft.com/office/drawing/2014/main" id="{2117E97F-6F33-6839-4BFA-0FE943788E62}"/>
                  </a:ext>
                </a:extLst>
              </p:cNvPr>
              <p:cNvSpPr/>
              <p:nvPr/>
            </p:nvSpPr>
            <p:spPr>
              <a:xfrm>
                <a:off x="2880171" y="953248"/>
                <a:ext cx="43554" cy="4450"/>
              </a:xfrm>
              <a:custGeom>
                <a:avLst/>
                <a:gdLst>
                  <a:gd name="connsiteX0" fmla="*/ 3941 w 43554"/>
                  <a:gd name="connsiteY0" fmla="*/ 2763 h 4450"/>
                  <a:gd name="connsiteX1" fmla="*/ 17834 w 43554"/>
                  <a:gd name="connsiteY1" fmla="*/ 232 h 4450"/>
                  <a:gd name="connsiteX2" fmla="*/ 35493 w 43554"/>
                  <a:gd name="connsiteY2" fmla="*/ 1158 h 4450"/>
                  <a:gd name="connsiteX3" fmla="*/ 41791 w 43554"/>
                  <a:gd name="connsiteY3" fmla="*/ 3689 h 4450"/>
                  <a:gd name="connsiteX4" fmla="*/ 3941 w 43554"/>
                  <a:gd name="connsiteY4" fmla="*/ 2763 h 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54" h="4450">
                    <a:moveTo>
                      <a:pt x="3941" y="2763"/>
                    </a:moveTo>
                    <a:cubicBezTo>
                      <a:pt x="3941" y="2763"/>
                      <a:pt x="-11186" y="232"/>
                      <a:pt x="17834" y="232"/>
                    </a:cubicBezTo>
                    <a:cubicBezTo>
                      <a:pt x="17834" y="232"/>
                      <a:pt x="37407" y="-695"/>
                      <a:pt x="35493" y="1158"/>
                    </a:cubicBezTo>
                    <a:cubicBezTo>
                      <a:pt x="35493" y="1158"/>
                      <a:pt x="48089" y="1158"/>
                      <a:pt x="41791" y="3689"/>
                    </a:cubicBezTo>
                    <a:cubicBezTo>
                      <a:pt x="41791" y="3689"/>
                      <a:pt x="8325" y="5912"/>
                      <a:pt x="3941" y="276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 597">
                <a:extLst>
                  <a:ext uri="{FF2B5EF4-FFF2-40B4-BE49-F238E27FC236}">
                    <a16:creationId xmlns:a16="http://schemas.microsoft.com/office/drawing/2014/main" id="{3DF9304F-6847-4C07-B0DF-E6C79BEAD9FB}"/>
                  </a:ext>
                </a:extLst>
              </p:cNvPr>
              <p:cNvSpPr/>
              <p:nvPr/>
            </p:nvSpPr>
            <p:spPr>
              <a:xfrm>
                <a:off x="2522591" y="921824"/>
                <a:ext cx="123621" cy="18425"/>
              </a:xfrm>
              <a:custGeom>
                <a:avLst/>
                <a:gdLst>
                  <a:gd name="connsiteX0" fmla="*/ 13774 w 123621"/>
                  <a:gd name="connsiteY0" fmla="*/ 15787 h 18425"/>
                  <a:gd name="connsiteX1" fmla="*/ 4574 w 123621"/>
                  <a:gd name="connsiteY1" fmla="*/ 10662 h 18425"/>
                  <a:gd name="connsiteX2" fmla="*/ 21183 w 123621"/>
                  <a:gd name="connsiteY2" fmla="*/ 10045 h 18425"/>
                  <a:gd name="connsiteX3" fmla="*/ 52550 w 123621"/>
                  <a:gd name="connsiteY3" fmla="*/ 7451 h 18425"/>
                  <a:gd name="connsiteX4" fmla="*/ 64220 w 123621"/>
                  <a:gd name="connsiteY4" fmla="*/ 3561 h 18425"/>
                  <a:gd name="connsiteX5" fmla="*/ 102378 w 123621"/>
                  <a:gd name="connsiteY5" fmla="*/ 968 h 18425"/>
                  <a:gd name="connsiteX6" fmla="*/ 117135 w 123621"/>
                  <a:gd name="connsiteY6" fmla="*/ 7390 h 18425"/>
                  <a:gd name="connsiteX7" fmla="*/ 120840 w 123621"/>
                  <a:gd name="connsiteY7" fmla="*/ 17701 h 18425"/>
                  <a:gd name="connsiteX8" fmla="*/ 80212 w 123621"/>
                  <a:gd name="connsiteY8" fmla="*/ 13811 h 18425"/>
                  <a:gd name="connsiteX9" fmla="*/ 62985 w 123621"/>
                  <a:gd name="connsiteY9" fmla="*/ 13194 h 18425"/>
                  <a:gd name="connsiteX10" fmla="*/ 43288 w 123621"/>
                  <a:gd name="connsiteY10" fmla="*/ 13811 h 18425"/>
                  <a:gd name="connsiteX11" fmla="*/ 13774 w 123621"/>
                  <a:gd name="connsiteY11" fmla="*/ 15725 h 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3621" h="18425">
                    <a:moveTo>
                      <a:pt x="13774" y="15787"/>
                    </a:moveTo>
                    <a:cubicBezTo>
                      <a:pt x="13774" y="15787"/>
                      <a:pt x="-9627" y="23505"/>
                      <a:pt x="4574" y="10662"/>
                    </a:cubicBezTo>
                    <a:lnTo>
                      <a:pt x="21183" y="10045"/>
                    </a:lnTo>
                    <a:cubicBezTo>
                      <a:pt x="21183" y="10045"/>
                      <a:pt x="37175" y="6155"/>
                      <a:pt x="52550" y="7451"/>
                    </a:cubicBezTo>
                    <a:cubicBezTo>
                      <a:pt x="52550" y="7451"/>
                      <a:pt x="59959" y="2944"/>
                      <a:pt x="64220" y="3561"/>
                    </a:cubicBezTo>
                    <a:cubicBezTo>
                      <a:pt x="64220" y="3561"/>
                      <a:pt x="72864" y="-2243"/>
                      <a:pt x="102378" y="968"/>
                    </a:cubicBezTo>
                    <a:cubicBezTo>
                      <a:pt x="102378" y="968"/>
                      <a:pt x="115900" y="3561"/>
                      <a:pt x="117135" y="7390"/>
                    </a:cubicBezTo>
                    <a:cubicBezTo>
                      <a:pt x="117135" y="7390"/>
                      <a:pt x="128805" y="12514"/>
                      <a:pt x="120840" y="17701"/>
                    </a:cubicBezTo>
                    <a:cubicBezTo>
                      <a:pt x="120840" y="17701"/>
                      <a:pt x="80212" y="20912"/>
                      <a:pt x="80212" y="13811"/>
                    </a:cubicBezTo>
                    <a:lnTo>
                      <a:pt x="62985" y="13194"/>
                    </a:lnTo>
                    <a:cubicBezTo>
                      <a:pt x="62985" y="13194"/>
                      <a:pt x="48845" y="24122"/>
                      <a:pt x="43288" y="13811"/>
                    </a:cubicBezTo>
                    <a:lnTo>
                      <a:pt x="13774" y="1572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 598">
                <a:extLst>
                  <a:ext uri="{FF2B5EF4-FFF2-40B4-BE49-F238E27FC236}">
                    <a16:creationId xmlns:a16="http://schemas.microsoft.com/office/drawing/2014/main" id="{94CA0886-B984-4FAA-D8B9-DC1260EDEEDF}"/>
                  </a:ext>
                </a:extLst>
              </p:cNvPr>
              <p:cNvSpPr/>
              <p:nvPr/>
            </p:nvSpPr>
            <p:spPr>
              <a:xfrm>
                <a:off x="2522846" y="942282"/>
                <a:ext cx="111214" cy="26221"/>
              </a:xfrm>
              <a:custGeom>
                <a:avLst/>
                <a:gdLst>
                  <a:gd name="connsiteX0" fmla="*/ 79030 w 111214"/>
                  <a:gd name="connsiteY0" fmla="*/ 3418 h 26221"/>
                  <a:gd name="connsiteX1" fmla="*/ 110520 w 111214"/>
                  <a:gd name="connsiteY1" fmla="*/ 1689 h 26221"/>
                  <a:gd name="connsiteX2" fmla="*/ 99591 w 111214"/>
                  <a:gd name="connsiteY2" fmla="*/ 6320 h 26221"/>
                  <a:gd name="connsiteX3" fmla="*/ 72362 w 111214"/>
                  <a:gd name="connsiteY3" fmla="*/ 9222 h 26221"/>
                  <a:gd name="connsiteX4" fmla="*/ 94775 w 111214"/>
                  <a:gd name="connsiteY4" fmla="*/ 12124 h 26221"/>
                  <a:gd name="connsiteX5" fmla="*/ 75387 w 111214"/>
                  <a:gd name="connsiteY5" fmla="*/ 21941 h 26221"/>
                  <a:gd name="connsiteX6" fmla="*/ 62050 w 111214"/>
                  <a:gd name="connsiteY6" fmla="*/ 22497 h 26221"/>
                  <a:gd name="connsiteX7" fmla="*/ 22719 w 111214"/>
                  <a:gd name="connsiteY7" fmla="*/ 23670 h 26221"/>
                  <a:gd name="connsiteX8" fmla="*/ 8209 w 111214"/>
                  <a:gd name="connsiteY8" fmla="*/ 18484 h 26221"/>
                  <a:gd name="connsiteX9" fmla="*/ 923 w 111214"/>
                  <a:gd name="connsiteY9" fmla="*/ 10951 h 26221"/>
                  <a:gd name="connsiteX10" fmla="*/ 79030 w 111214"/>
                  <a:gd name="connsiteY10" fmla="*/ 3418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1214" h="26221">
                    <a:moveTo>
                      <a:pt x="79030" y="3418"/>
                    </a:moveTo>
                    <a:cubicBezTo>
                      <a:pt x="79030" y="3418"/>
                      <a:pt x="96010" y="-2942"/>
                      <a:pt x="110520" y="1689"/>
                    </a:cubicBezTo>
                    <a:cubicBezTo>
                      <a:pt x="110520" y="1689"/>
                      <a:pt x="115336" y="5764"/>
                      <a:pt x="99591" y="6320"/>
                    </a:cubicBezTo>
                    <a:cubicBezTo>
                      <a:pt x="99591" y="6320"/>
                      <a:pt x="79586" y="9222"/>
                      <a:pt x="72362" y="9222"/>
                    </a:cubicBezTo>
                    <a:cubicBezTo>
                      <a:pt x="72362" y="9222"/>
                      <a:pt x="66311" y="12680"/>
                      <a:pt x="94775" y="12124"/>
                    </a:cubicBezTo>
                    <a:cubicBezTo>
                      <a:pt x="94775" y="12124"/>
                      <a:pt x="107495" y="23670"/>
                      <a:pt x="75387" y="21941"/>
                    </a:cubicBezTo>
                    <a:lnTo>
                      <a:pt x="62050" y="22497"/>
                    </a:lnTo>
                    <a:cubicBezTo>
                      <a:pt x="62050" y="22497"/>
                      <a:pt x="30561" y="30030"/>
                      <a:pt x="22719" y="23670"/>
                    </a:cubicBezTo>
                    <a:cubicBezTo>
                      <a:pt x="22719" y="23670"/>
                      <a:pt x="12408" y="22497"/>
                      <a:pt x="8209" y="18484"/>
                    </a:cubicBezTo>
                    <a:cubicBezTo>
                      <a:pt x="8209" y="18484"/>
                      <a:pt x="-3275" y="19657"/>
                      <a:pt x="923" y="10951"/>
                    </a:cubicBezTo>
                    <a:cubicBezTo>
                      <a:pt x="923" y="10951"/>
                      <a:pt x="306" y="516"/>
                      <a:pt x="79030" y="341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 599">
                <a:extLst>
                  <a:ext uri="{FF2B5EF4-FFF2-40B4-BE49-F238E27FC236}">
                    <a16:creationId xmlns:a16="http://schemas.microsoft.com/office/drawing/2014/main" id="{74D59758-3D71-5AE9-A575-136FAE54FCAF}"/>
                  </a:ext>
                </a:extLst>
              </p:cNvPr>
              <p:cNvSpPr/>
              <p:nvPr/>
            </p:nvSpPr>
            <p:spPr>
              <a:xfrm>
                <a:off x="2471515" y="987496"/>
                <a:ext cx="39128" cy="7773"/>
              </a:xfrm>
              <a:custGeom>
                <a:avLst/>
                <a:gdLst>
                  <a:gd name="connsiteX0" fmla="*/ 2365 w 39128"/>
                  <a:gd name="connsiteY0" fmla="*/ 3957 h 7773"/>
                  <a:gd name="connsiteX1" fmla="*/ 36880 w 39128"/>
                  <a:gd name="connsiteY1" fmla="*/ 684 h 7773"/>
                  <a:gd name="connsiteX2" fmla="*/ 37559 w 39128"/>
                  <a:gd name="connsiteY2" fmla="*/ 5933 h 7773"/>
                  <a:gd name="connsiteX3" fmla="*/ 2426 w 39128"/>
                  <a:gd name="connsiteY3" fmla="*/ 3957 h 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128" h="7773">
                    <a:moveTo>
                      <a:pt x="2365" y="3957"/>
                    </a:moveTo>
                    <a:cubicBezTo>
                      <a:pt x="2365" y="3957"/>
                      <a:pt x="7551" y="-1971"/>
                      <a:pt x="36880" y="684"/>
                    </a:cubicBezTo>
                    <a:cubicBezTo>
                      <a:pt x="36880" y="684"/>
                      <a:pt x="41449" y="3957"/>
                      <a:pt x="37559" y="5933"/>
                    </a:cubicBezTo>
                    <a:cubicBezTo>
                      <a:pt x="37559" y="5933"/>
                      <a:pt x="-11281" y="11181"/>
                      <a:pt x="2426" y="395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 600">
                <a:extLst>
                  <a:ext uri="{FF2B5EF4-FFF2-40B4-BE49-F238E27FC236}">
                    <a16:creationId xmlns:a16="http://schemas.microsoft.com/office/drawing/2014/main" id="{152C5B16-A9E6-8DC3-2A92-CD010C922292}"/>
                  </a:ext>
                </a:extLst>
              </p:cNvPr>
              <p:cNvSpPr/>
              <p:nvPr/>
            </p:nvSpPr>
            <p:spPr>
              <a:xfrm>
                <a:off x="2953059" y="873458"/>
                <a:ext cx="42728" cy="13213"/>
              </a:xfrm>
              <a:custGeom>
                <a:avLst/>
                <a:gdLst>
                  <a:gd name="connsiteX0" fmla="*/ 29351 w 42728"/>
                  <a:gd name="connsiteY0" fmla="*/ 8583 h 13213"/>
                  <a:gd name="connsiteX1" fmla="*/ 3233 w 42728"/>
                  <a:gd name="connsiteY1" fmla="*/ 3519 h 13213"/>
                  <a:gd name="connsiteX2" fmla="*/ 23423 w 42728"/>
                  <a:gd name="connsiteY2" fmla="*/ 0 h 13213"/>
                  <a:gd name="connsiteX3" fmla="*/ 40033 w 42728"/>
                  <a:gd name="connsiteY3" fmla="*/ 7101 h 13213"/>
                  <a:gd name="connsiteX4" fmla="*/ 37069 w 42728"/>
                  <a:gd name="connsiteY4" fmla="*/ 13213 h 13213"/>
                  <a:gd name="connsiteX5" fmla="*/ 29351 w 42728"/>
                  <a:gd name="connsiteY5" fmla="*/ 8644 h 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728" h="13213">
                    <a:moveTo>
                      <a:pt x="29351" y="8583"/>
                    </a:moveTo>
                    <a:cubicBezTo>
                      <a:pt x="29351" y="8583"/>
                      <a:pt x="-11586" y="10620"/>
                      <a:pt x="3233" y="3519"/>
                    </a:cubicBezTo>
                    <a:cubicBezTo>
                      <a:pt x="3233" y="3519"/>
                      <a:pt x="269" y="0"/>
                      <a:pt x="23423" y="0"/>
                    </a:cubicBezTo>
                    <a:cubicBezTo>
                      <a:pt x="23423" y="0"/>
                      <a:pt x="40033" y="494"/>
                      <a:pt x="40033" y="7101"/>
                    </a:cubicBezTo>
                    <a:cubicBezTo>
                      <a:pt x="40033" y="7101"/>
                      <a:pt x="47751" y="13213"/>
                      <a:pt x="37069" y="13213"/>
                    </a:cubicBezTo>
                    <a:cubicBezTo>
                      <a:pt x="37069" y="13213"/>
                      <a:pt x="28178" y="11176"/>
                      <a:pt x="29351" y="864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5FAFCDFF-918D-902E-3A54-D87BD6C1DA3A}"/>
                  </a:ext>
                </a:extLst>
              </p:cNvPr>
              <p:cNvSpPr/>
              <p:nvPr/>
            </p:nvSpPr>
            <p:spPr>
              <a:xfrm>
                <a:off x="2776596" y="898580"/>
                <a:ext cx="211110" cy="57810"/>
              </a:xfrm>
              <a:custGeom>
                <a:avLst/>
                <a:gdLst>
                  <a:gd name="connsiteX0" fmla="*/ 34471 w 211110"/>
                  <a:gd name="connsiteY0" fmla="*/ 4022 h 57810"/>
                  <a:gd name="connsiteX1" fmla="*/ 57688 w 211110"/>
                  <a:gd name="connsiteY1" fmla="*/ 4639 h 57810"/>
                  <a:gd name="connsiteX2" fmla="*/ 91277 w 211110"/>
                  <a:gd name="connsiteY2" fmla="*/ 20322 h 57810"/>
                  <a:gd name="connsiteX3" fmla="*/ 107145 w 211110"/>
                  <a:gd name="connsiteY3" fmla="*/ 15321 h 57810"/>
                  <a:gd name="connsiteX4" fmla="*/ 132769 w 211110"/>
                  <a:gd name="connsiteY4" fmla="*/ 15321 h 57810"/>
                  <a:gd name="connsiteX5" fmla="*/ 141290 w 211110"/>
                  <a:gd name="connsiteY5" fmla="*/ 23471 h 57810"/>
                  <a:gd name="connsiteX6" fmla="*/ 182782 w 211110"/>
                  <a:gd name="connsiteY6" fmla="*/ 29769 h 57810"/>
                  <a:gd name="connsiteX7" fmla="*/ 190130 w 211110"/>
                  <a:gd name="connsiteY7" fmla="*/ 31621 h 57810"/>
                  <a:gd name="connsiteX8" fmla="*/ 184017 w 211110"/>
                  <a:gd name="connsiteY8" fmla="*/ 36623 h 57810"/>
                  <a:gd name="connsiteX9" fmla="*/ 194390 w 211110"/>
                  <a:gd name="connsiteY9" fmla="*/ 41007 h 57810"/>
                  <a:gd name="connsiteX10" fmla="*/ 202356 w 211110"/>
                  <a:gd name="connsiteY10" fmla="*/ 45391 h 57810"/>
                  <a:gd name="connsiteX11" fmla="*/ 207851 w 211110"/>
                  <a:gd name="connsiteY11" fmla="*/ 53541 h 57810"/>
                  <a:gd name="connsiteX12" fmla="*/ 201121 w 211110"/>
                  <a:gd name="connsiteY12" fmla="*/ 55393 h 57810"/>
                  <a:gd name="connsiteX13" fmla="*/ 171236 w 211110"/>
                  <a:gd name="connsiteY13" fmla="*/ 56011 h 57810"/>
                  <a:gd name="connsiteX14" fmla="*/ 155985 w 211110"/>
                  <a:gd name="connsiteY14" fmla="*/ 45329 h 57810"/>
                  <a:gd name="connsiteX15" fmla="*/ 128509 w 211110"/>
                  <a:gd name="connsiteY15" fmla="*/ 39648 h 57810"/>
                  <a:gd name="connsiteX16" fmla="*/ 91894 w 211110"/>
                  <a:gd name="connsiteY16" fmla="*/ 37117 h 57810"/>
                  <a:gd name="connsiteX17" fmla="*/ 68678 w 211110"/>
                  <a:gd name="connsiteY17" fmla="*/ 37117 h 57810"/>
                  <a:gd name="connsiteX18" fmla="*/ 29594 w 211110"/>
                  <a:gd name="connsiteY18" fmla="*/ 37734 h 57810"/>
                  <a:gd name="connsiteX19" fmla="*/ 21629 w 211110"/>
                  <a:gd name="connsiteY19" fmla="*/ 30819 h 57810"/>
                  <a:gd name="connsiteX20" fmla="*/ 74729 w 211110"/>
                  <a:gd name="connsiteY20" fmla="*/ 30819 h 57810"/>
                  <a:gd name="connsiteX21" fmla="*/ 60095 w 211110"/>
                  <a:gd name="connsiteY21" fmla="*/ 22668 h 57810"/>
                  <a:gd name="connsiteX22" fmla="*/ 49722 w 211110"/>
                  <a:gd name="connsiteY22" fmla="*/ 20137 h 57810"/>
                  <a:gd name="connsiteX23" fmla="*/ 58243 w 211110"/>
                  <a:gd name="connsiteY23" fmla="*/ 18223 h 57810"/>
                  <a:gd name="connsiteX24" fmla="*/ 31384 w 211110"/>
                  <a:gd name="connsiteY24" fmla="*/ 14456 h 57810"/>
                  <a:gd name="connsiteX25" fmla="*/ 3908 w 211110"/>
                  <a:gd name="connsiteY25" fmla="*/ 5689 h 57810"/>
                  <a:gd name="connsiteX26" fmla="*/ 34410 w 211110"/>
                  <a:gd name="connsiteY26" fmla="*/ 3836 h 5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11110" h="57810">
                    <a:moveTo>
                      <a:pt x="34471" y="4022"/>
                    </a:moveTo>
                    <a:cubicBezTo>
                      <a:pt x="34471" y="4022"/>
                      <a:pt x="49105" y="-5425"/>
                      <a:pt x="57688" y="4639"/>
                    </a:cubicBezTo>
                    <a:cubicBezTo>
                      <a:pt x="57688" y="4639"/>
                      <a:pt x="90042" y="2107"/>
                      <a:pt x="91277" y="20322"/>
                    </a:cubicBezTo>
                    <a:cubicBezTo>
                      <a:pt x="91277" y="20322"/>
                      <a:pt x="105293" y="22854"/>
                      <a:pt x="107145" y="15321"/>
                    </a:cubicBezTo>
                    <a:cubicBezTo>
                      <a:pt x="107145" y="15321"/>
                      <a:pt x="127274" y="9023"/>
                      <a:pt x="132769" y="15321"/>
                    </a:cubicBezTo>
                    <a:cubicBezTo>
                      <a:pt x="132769" y="15321"/>
                      <a:pt x="148020" y="14703"/>
                      <a:pt x="141290" y="23471"/>
                    </a:cubicBezTo>
                    <a:cubicBezTo>
                      <a:pt x="141290" y="23471"/>
                      <a:pt x="174262" y="17173"/>
                      <a:pt x="182782" y="29769"/>
                    </a:cubicBezTo>
                    <a:cubicBezTo>
                      <a:pt x="182782" y="29769"/>
                      <a:pt x="194390" y="27238"/>
                      <a:pt x="190130" y="31621"/>
                    </a:cubicBezTo>
                    <a:cubicBezTo>
                      <a:pt x="190130" y="31621"/>
                      <a:pt x="187105" y="36623"/>
                      <a:pt x="184017" y="36623"/>
                    </a:cubicBezTo>
                    <a:cubicBezTo>
                      <a:pt x="184017" y="36623"/>
                      <a:pt x="180992" y="42303"/>
                      <a:pt x="194390" y="41007"/>
                    </a:cubicBezTo>
                    <a:cubicBezTo>
                      <a:pt x="194390" y="41007"/>
                      <a:pt x="202356" y="42921"/>
                      <a:pt x="202356" y="45391"/>
                    </a:cubicBezTo>
                    <a:cubicBezTo>
                      <a:pt x="202356" y="45391"/>
                      <a:pt x="217607" y="45391"/>
                      <a:pt x="207851" y="53541"/>
                    </a:cubicBezTo>
                    <a:lnTo>
                      <a:pt x="201121" y="55393"/>
                    </a:lnTo>
                    <a:cubicBezTo>
                      <a:pt x="201121" y="55393"/>
                      <a:pt x="184017" y="60394"/>
                      <a:pt x="171236" y="56011"/>
                    </a:cubicBezTo>
                    <a:cubicBezTo>
                      <a:pt x="171236" y="56011"/>
                      <a:pt x="161481" y="50330"/>
                      <a:pt x="155985" y="45329"/>
                    </a:cubicBezTo>
                    <a:cubicBezTo>
                      <a:pt x="155985" y="45329"/>
                      <a:pt x="129744" y="45329"/>
                      <a:pt x="128509" y="39648"/>
                    </a:cubicBezTo>
                    <a:cubicBezTo>
                      <a:pt x="128509" y="39648"/>
                      <a:pt x="95537" y="42797"/>
                      <a:pt x="91894" y="37117"/>
                    </a:cubicBezTo>
                    <a:lnTo>
                      <a:pt x="68678" y="37117"/>
                    </a:lnTo>
                    <a:cubicBezTo>
                      <a:pt x="68678" y="37117"/>
                      <a:pt x="50340" y="46564"/>
                      <a:pt x="29594" y="37734"/>
                    </a:cubicBezTo>
                    <a:cubicBezTo>
                      <a:pt x="29594" y="37734"/>
                      <a:pt x="12490" y="36499"/>
                      <a:pt x="21629" y="30819"/>
                    </a:cubicBezTo>
                    <a:lnTo>
                      <a:pt x="74729" y="30819"/>
                    </a:lnTo>
                    <a:cubicBezTo>
                      <a:pt x="74729" y="30819"/>
                      <a:pt x="79607" y="22668"/>
                      <a:pt x="60095" y="22668"/>
                    </a:cubicBezTo>
                    <a:cubicBezTo>
                      <a:pt x="60095" y="22668"/>
                      <a:pt x="50340" y="23286"/>
                      <a:pt x="49722" y="20137"/>
                    </a:cubicBezTo>
                    <a:cubicBezTo>
                      <a:pt x="49722" y="20137"/>
                      <a:pt x="48487" y="17605"/>
                      <a:pt x="58243" y="18223"/>
                    </a:cubicBezTo>
                    <a:cubicBezTo>
                      <a:pt x="58243" y="18223"/>
                      <a:pt x="60095" y="13839"/>
                      <a:pt x="31384" y="14456"/>
                    </a:cubicBezTo>
                    <a:cubicBezTo>
                      <a:pt x="31384" y="14456"/>
                      <a:pt x="-13196" y="16988"/>
                      <a:pt x="3908" y="5689"/>
                    </a:cubicBezTo>
                    <a:cubicBezTo>
                      <a:pt x="3908" y="5689"/>
                      <a:pt x="11255" y="2540"/>
                      <a:pt x="34410" y="383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 602">
                <a:extLst>
                  <a:ext uri="{FF2B5EF4-FFF2-40B4-BE49-F238E27FC236}">
                    <a16:creationId xmlns:a16="http://schemas.microsoft.com/office/drawing/2014/main" id="{4428F9FE-FD65-AA23-4E1A-846FFA9320DF}"/>
                  </a:ext>
                </a:extLst>
              </p:cNvPr>
              <p:cNvSpPr/>
              <p:nvPr/>
            </p:nvSpPr>
            <p:spPr>
              <a:xfrm>
                <a:off x="2111253" y="1065753"/>
                <a:ext cx="336530" cy="119415"/>
              </a:xfrm>
              <a:custGeom>
                <a:avLst/>
                <a:gdLst>
                  <a:gd name="connsiteX0" fmla="*/ 68166 w 336530"/>
                  <a:gd name="connsiteY0" fmla="*/ 6030 h 119415"/>
                  <a:gd name="connsiteX1" fmla="*/ 123983 w 336530"/>
                  <a:gd name="connsiteY1" fmla="*/ 4856 h 119415"/>
                  <a:gd name="connsiteX2" fmla="*/ 142753 w 336530"/>
                  <a:gd name="connsiteY2" fmla="*/ 40 h 119415"/>
                  <a:gd name="connsiteX3" fmla="*/ 152447 w 336530"/>
                  <a:gd name="connsiteY3" fmla="*/ 5412 h 119415"/>
                  <a:gd name="connsiteX4" fmla="*/ 168810 w 336530"/>
                  <a:gd name="connsiteY4" fmla="*/ 10784 h 119415"/>
                  <a:gd name="connsiteX5" fmla="*/ 190050 w 336530"/>
                  <a:gd name="connsiteY5" fmla="*/ 11401 h 119415"/>
                  <a:gd name="connsiteX6" fmla="*/ 194310 w 336530"/>
                  <a:gd name="connsiteY6" fmla="*/ 14427 h 119415"/>
                  <a:gd name="connsiteX7" fmla="*/ 213698 w 336530"/>
                  <a:gd name="connsiteY7" fmla="*/ 15044 h 119415"/>
                  <a:gd name="connsiteX8" fmla="*/ 219132 w 336530"/>
                  <a:gd name="connsiteY8" fmla="*/ 18070 h 119415"/>
                  <a:gd name="connsiteX9" fmla="*/ 229443 w 336530"/>
                  <a:gd name="connsiteY9" fmla="*/ 17452 h 119415"/>
                  <a:gd name="connsiteX10" fmla="*/ 233703 w 336530"/>
                  <a:gd name="connsiteY10" fmla="*/ 11463 h 119415"/>
                  <a:gd name="connsiteX11" fmla="*/ 243397 w 336530"/>
                  <a:gd name="connsiteY11" fmla="*/ 11463 h 119415"/>
                  <a:gd name="connsiteX12" fmla="*/ 256117 w 336530"/>
                  <a:gd name="connsiteY12" fmla="*/ 12081 h 119415"/>
                  <a:gd name="connsiteX13" fmla="*/ 318603 w 336530"/>
                  <a:gd name="connsiteY13" fmla="*/ 28875 h 119415"/>
                  <a:gd name="connsiteX14" fmla="*/ 330704 w 336530"/>
                  <a:gd name="connsiteY14" fmla="*/ 37272 h 119415"/>
                  <a:gd name="connsiteX15" fmla="*/ 242780 w 336530"/>
                  <a:gd name="connsiteY15" fmla="*/ 57648 h 119415"/>
                  <a:gd name="connsiteX16" fmla="*/ 230678 w 336530"/>
                  <a:gd name="connsiteY16" fmla="*/ 59439 h 119415"/>
                  <a:gd name="connsiteX17" fmla="*/ 218576 w 336530"/>
                  <a:gd name="connsiteY17" fmla="*/ 63637 h 119415"/>
                  <a:gd name="connsiteX18" fmla="*/ 215550 w 336530"/>
                  <a:gd name="connsiteY18" fmla="*/ 65428 h 119415"/>
                  <a:gd name="connsiteX19" fmla="*/ 196780 w 336530"/>
                  <a:gd name="connsiteY19" fmla="*/ 78024 h 119415"/>
                  <a:gd name="connsiteX20" fmla="*/ 187086 w 336530"/>
                  <a:gd name="connsiteY20" fmla="*/ 77407 h 119415"/>
                  <a:gd name="connsiteX21" fmla="*/ 175540 w 336530"/>
                  <a:gd name="connsiteY21" fmla="*/ 79197 h 119415"/>
                  <a:gd name="connsiteX22" fmla="*/ 171279 w 336530"/>
                  <a:gd name="connsiteY22" fmla="*/ 90003 h 119415"/>
                  <a:gd name="connsiteX23" fmla="*/ 168871 w 336530"/>
                  <a:gd name="connsiteY23" fmla="*/ 102598 h 119415"/>
                  <a:gd name="connsiteX24" fmla="*/ 152509 w 336530"/>
                  <a:gd name="connsiteY24" fmla="*/ 106180 h 119415"/>
                  <a:gd name="connsiteX25" fmla="*/ 139172 w 336530"/>
                  <a:gd name="connsiteY25" fmla="*/ 106180 h 119415"/>
                  <a:gd name="connsiteX26" fmla="*/ 128861 w 336530"/>
                  <a:gd name="connsiteY26" fmla="*/ 105562 h 119415"/>
                  <a:gd name="connsiteX27" fmla="*/ 99779 w 336530"/>
                  <a:gd name="connsiteY27" fmla="*/ 114577 h 119415"/>
                  <a:gd name="connsiteX28" fmla="*/ 85825 w 336530"/>
                  <a:gd name="connsiteY28" fmla="*/ 116368 h 119415"/>
                  <a:gd name="connsiteX29" fmla="*/ 61559 w 336530"/>
                  <a:gd name="connsiteY29" fmla="*/ 97782 h 119415"/>
                  <a:gd name="connsiteX30" fmla="*/ 45196 w 336530"/>
                  <a:gd name="connsiteY30" fmla="*/ 94201 h 119415"/>
                  <a:gd name="connsiteX31" fmla="*/ 32477 w 336530"/>
                  <a:gd name="connsiteY31" fmla="*/ 92411 h 119415"/>
                  <a:gd name="connsiteX32" fmla="*/ 22166 w 336530"/>
                  <a:gd name="connsiteY32" fmla="*/ 88829 h 119415"/>
                  <a:gd name="connsiteX33" fmla="*/ 1543 w 336530"/>
                  <a:gd name="connsiteY33" fmla="*/ 84013 h 119415"/>
                  <a:gd name="connsiteX34" fmla="*/ 28217 w 336530"/>
                  <a:gd name="connsiteY34" fmla="*/ 67836 h 119415"/>
                  <a:gd name="connsiteX35" fmla="*/ 43406 w 336530"/>
                  <a:gd name="connsiteY35" fmla="*/ 57031 h 119415"/>
                  <a:gd name="connsiteX36" fmla="*/ 42788 w 336530"/>
                  <a:gd name="connsiteY36" fmla="*/ 54005 h 119415"/>
                  <a:gd name="connsiteX37" fmla="*/ 38528 w 336530"/>
                  <a:gd name="connsiteY37" fmla="*/ 46226 h 119415"/>
                  <a:gd name="connsiteX38" fmla="*/ 54890 w 336530"/>
                  <a:gd name="connsiteY38" fmla="*/ 37828 h 119415"/>
                  <a:gd name="connsiteX39" fmla="*/ 68227 w 336530"/>
                  <a:gd name="connsiteY39" fmla="*/ 30048 h 119415"/>
                  <a:gd name="connsiteX40" fmla="*/ 51247 w 336530"/>
                  <a:gd name="connsiteY40" fmla="*/ 23442 h 119415"/>
                  <a:gd name="connsiteX41" fmla="*/ 41554 w 336530"/>
                  <a:gd name="connsiteY41" fmla="*/ 12081 h 119415"/>
                  <a:gd name="connsiteX42" fmla="*/ 36120 w 336530"/>
                  <a:gd name="connsiteY42" fmla="*/ 5474 h 119415"/>
                  <a:gd name="connsiteX43" fmla="*/ 68289 w 336530"/>
                  <a:gd name="connsiteY43" fmla="*/ 6091 h 11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6530" h="119415">
                    <a:moveTo>
                      <a:pt x="68166" y="6030"/>
                    </a:moveTo>
                    <a:cubicBezTo>
                      <a:pt x="68166" y="6030"/>
                      <a:pt x="76069" y="-1133"/>
                      <a:pt x="123983" y="4856"/>
                    </a:cubicBezTo>
                    <a:cubicBezTo>
                      <a:pt x="123983" y="4856"/>
                      <a:pt x="120957" y="-515"/>
                      <a:pt x="142753" y="40"/>
                    </a:cubicBezTo>
                    <a:cubicBezTo>
                      <a:pt x="142753" y="40"/>
                      <a:pt x="152447" y="658"/>
                      <a:pt x="152447" y="5412"/>
                    </a:cubicBezTo>
                    <a:cubicBezTo>
                      <a:pt x="152447" y="5412"/>
                      <a:pt x="168192" y="4795"/>
                      <a:pt x="168810" y="10784"/>
                    </a:cubicBezTo>
                    <a:cubicBezTo>
                      <a:pt x="168810" y="10784"/>
                      <a:pt x="187580" y="7758"/>
                      <a:pt x="190050" y="11401"/>
                    </a:cubicBezTo>
                    <a:lnTo>
                      <a:pt x="194310" y="14427"/>
                    </a:lnTo>
                    <a:cubicBezTo>
                      <a:pt x="194310" y="14427"/>
                      <a:pt x="211907" y="9611"/>
                      <a:pt x="213698" y="15044"/>
                    </a:cubicBezTo>
                    <a:cubicBezTo>
                      <a:pt x="213698" y="15044"/>
                      <a:pt x="219132" y="23442"/>
                      <a:pt x="219132" y="18070"/>
                    </a:cubicBezTo>
                    <a:lnTo>
                      <a:pt x="229443" y="17452"/>
                    </a:lnTo>
                    <a:cubicBezTo>
                      <a:pt x="229443" y="17452"/>
                      <a:pt x="224565" y="12081"/>
                      <a:pt x="233703" y="11463"/>
                    </a:cubicBezTo>
                    <a:lnTo>
                      <a:pt x="243397" y="11463"/>
                    </a:lnTo>
                    <a:cubicBezTo>
                      <a:pt x="243397" y="11463"/>
                      <a:pt x="251856" y="3683"/>
                      <a:pt x="256117" y="12081"/>
                    </a:cubicBezTo>
                    <a:cubicBezTo>
                      <a:pt x="256117" y="12081"/>
                      <a:pt x="281000" y="9055"/>
                      <a:pt x="318603" y="28875"/>
                    </a:cubicBezTo>
                    <a:cubicBezTo>
                      <a:pt x="318603" y="28875"/>
                      <a:pt x="348919" y="33074"/>
                      <a:pt x="330704" y="37272"/>
                    </a:cubicBezTo>
                    <a:cubicBezTo>
                      <a:pt x="330704" y="37272"/>
                      <a:pt x="304031" y="51659"/>
                      <a:pt x="242780" y="57648"/>
                    </a:cubicBezTo>
                    <a:cubicBezTo>
                      <a:pt x="242780" y="57648"/>
                      <a:pt x="234877" y="59439"/>
                      <a:pt x="230678" y="59439"/>
                    </a:cubicBezTo>
                    <a:cubicBezTo>
                      <a:pt x="230678" y="59439"/>
                      <a:pt x="225800" y="63637"/>
                      <a:pt x="218576" y="63637"/>
                    </a:cubicBezTo>
                    <a:lnTo>
                      <a:pt x="215550" y="65428"/>
                    </a:lnTo>
                    <a:cubicBezTo>
                      <a:pt x="215550" y="65428"/>
                      <a:pt x="206474" y="78024"/>
                      <a:pt x="196780" y="78024"/>
                    </a:cubicBezTo>
                    <a:cubicBezTo>
                      <a:pt x="196780" y="78024"/>
                      <a:pt x="189494" y="85804"/>
                      <a:pt x="187086" y="77407"/>
                    </a:cubicBezTo>
                    <a:cubicBezTo>
                      <a:pt x="187086" y="77407"/>
                      <a:pt x="168316" y="73825"/>
                      <a:pt x="175540" y="79197"/>
                    </a:cubicBezTo>
                    <a:cubicBezTo>
                      <a:pt x="175540" y="79197"/>
                      <a:pt x="182208" y="82778"/>
                      <a:pt x="171279" y="90003"/>
                    </a:cubicBezTo>
                    <a:cubicBezTo>
                      <a:pt x="171279" y="90003"/>
                      <a:pt x="176157" y="101981"/>
                      <a:pt x="168871" y="102598"/>
                    </a:cubicBezTo>
                    <a:cubicBezTo>
                      <a:pt x="168871" y="102598"/>
                      <a:pt x="159795" y="106180"/>
                      <a:pt x="152509" y="106180"/>
                    </a:cubicBezTo>
                    <a:cubicBezTo>
                      <a:pt x="152509" y="106180"/>
                      <a:pt x="143433" y="115750"/>
                      <a:pt x="139172" y="106180"/>
                    </a:cubicBezTo>
                    <a:lnTo>
                      <a:pt x="128861" y="105562"/>
                    </a:lnTo>
                    <a:cubicBezTo>
                      <a:pt x="128861" y="105562"/>
                      <a:pt x="116141" y="114577"/>
                      <a:pt x="99779" y="114577"/>
                    </a:cubicBezTo>
                    <a:cubicBezTo>
                      <a:pt x="99779" y="114577"/>
                      <a:pt x="94345" y="124147"/>
                      <a:pt x="85825" y="116368"/>
                    </a:cubicBezTo>
                    <a:cubicBezTo>
                      <a:pt x="85825" y="116368"/>
                      <a:pt x="74896" y="113959"/>
                      <a:pt x="61559" y="97782"/>
                    </a:cubicBezTo>
                    <a:cubicBezTo>
                      <a:pt x="61559" y="97782"/>
                      <a:pt x="48839" y="97165"/>
                      <a:pt x="45196" y="94201"/>
                    </a:cubicBezTo>
                    <a:cubicBezTo>
                      <a:pt x="45196" y="94201"/>
                      <a:pt x="36120" y="96609"/>
                      <a:pt x="32477" y="92411"/>
                    </a:cubicBezTo>
                    <a:cubicBezTo>
                      <a:pt x="32477" y="92411"/>
                      <a:pt x="22166" y="93028"/>
                      <a:pt x="22166" y="88829"/>
                    </a:cubicBezTo>
                    <a:cubicBezTo>
                      <a:pt x="22166" y="88829"/>
                      <a:pt x="-6916" y="92411"/>
                      <a:pt x="1543" y="84013"/>
                    </a:cubicBezTo>
                    <a:cubicBezTo>
                      <a:pt x="1543" y="84013"/>
                      <a:pt x="9446" y="69627"/>
                      <a:pt x="28217" y="67836"/>
                    </a:cubicBezTo>
                    <a:cubicBezTo>
                      <a:pt x="28217" y="67836"/>
                      <a:pt x="20313" y="58821"/>
                      <a:pt x="43406" y="57031"/>
                    </a:cubicBezTo>
                    <a:lnTo>
                      <a:pt x="42788" y="54005"/>
                    </a:lnTo>
                    <a:cubicBezTo>
                      <a:pt x="42788" y="54005"/>
                      <a:pt x="20375" y="50424"/>
                      <a:pt x="38528" y="46226"/>
                    </a:cubicBezTo>
                    <a:cubicBezTo>
                      <a:pt x="38528" y="46226"/>
                      <a:pt x="46431" y="34864"/>
                      <a:pt x="54890" y="37828"/>
                    </a:cubicBezTo>
                    <a:cubicBezTo>
                      <a:pt x="54890" y="37828"/>
                      <a:pt x="57916" y="27640"/>
                      <a:pt x="68227" y="30048"/>
                    </a:cubicBezTo>
                    <a:cubicBezTo>
                      <a:pt x="68227" y="30048"/>
                      <a:pt x="71870" y="25232"/>
                      <a:pt x="51247" y="23442"/>
                    </a:cubicBezTo>
                    <a:cubicBezTo>
                      <a:pt x="51247" y="23442"/>
                      <a:pt x="43344" y="18626"/>
                      <a:pt x="41554" y="12081"/>
                    </a:cubicBezTo>
                    <a:cubicBezTo>
                      <a:pt x="41554" y="12081"/>
                      <a:pt x="27599" y="7882"/>
                      <a:pt x="36120" y="5474"/>
                    </a:cubicBezTo>
                    <a:lnTo>
                      <a:pt x="68289" y="6091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 603">
                <a:extLst>
                  <a:ext uri="{FF2B5EF4-FFF2-40B4-BE49-F238E27FC236}">
                    <a16:creationId xmlns:a16="http://schemas.microsoft.com/office/drawing/2014/main" id="{B3C579F3-6937-4639-9DCD-34D383EA5FC5}"/>
                  </a:ext>
                </a:extLst>
              </p:cNvPr>
              <p:cNvSpPr/>
              <p:nvPr/>
            </p:nvSpPr>
            <p:spPr>
              <a:xfrm>
                <a:off x="2321802" y="1008087"/>
                <a:ext cx="59336" cy="20902"/>
              </a:xfrm>
              <a:custGeom>
                <a:avLst/>
                <a:gdLst>
                  <a:gd name="connsiteX0" fmla="*/ 10311 w 59336"/>
                  <a:gd name="connsiteY0" fmla="*/ 15349 h 20902"/>
                  <a:gd name="connsiteX1" fmla="*/ 25809 w 59336"/>
                  <a:gd name="connsiteY1" fmla="*/ 8928 h 20902"/>
                  <a:gd name="connsiteX2" fmla="*/ 42604 w 59336"/>
                  <a:gd name="connsiteY2" fmla="*/ 6026 h 20902"/>
                  <a:gd name="connsiteX3" fmla="*/ 51619 w 59336"/>
                  <a:gd name="connsiteY3" fmla="*/ 2506 h 20902"/>
                  <a:gd name="connsiteX4" fmla="*/ 59337 w 59336"/>
                  <a:gd name="connsiteY4" fmla="*/ 1951 h 20902"/>
                  <a:gd name="connsiteX5" fmla="*/ 30934 w 59336"/>
                  <a:gd name="connsiteY5" fmla="*/ 17202 h 20902"/>
                  <a:gd name="connsiteX6" fmla="*/ 0 w 59336"/>
                  <a:gd name="connsiteY6" fmla="*/ 19548 h 20902"/>
                  <a:gd name="connsiteX7" fmla="*/ 10311 w 59336"/>
                  <a:gd name="connsiteY7" fmla="*/ 15473 h 20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36" h="20902">
                    <a:moveTo>
                      <a:pt x="10311" y="15349"/>
                    </a:moveTo>
                    <a:cubicBezTo>
                      <a:pt x="10311" y="15349"/>
                      <a:pt x="14819" y="10657"/>
                      <a:pt x="25809" y="8928"/>
                    </a:cubicBezTo>
                    <a:cubicBezTo>
                      <a:pt x="25809" y="8928"/>
                      <a:pt x="27723" y="6026"/>
                      <a:pt x="42604" y="6026"/>
                    </a:cubicBezTo>
                    <a:cubicBezTo>
                      <a:pt x="42604" y="6026"/>
                      <a:pt x="47790" y="2506"/>
                      <a:pt x="51619" y="2506"/>
                    </a:cubicBezTo>
                    <a:cubicBezTo>
                      <a:pt x="51619" y="2506"/>
                      <a:pt x="58719" y="-2742"/>
                      <a:pt x="59337" y="1951"/>
                    </a:cubicBezTo>
                    <a:cubicBezTo>
                      <a:pt x="59337" y="1951"/>
                      <a:pt x="45815" y="14238"/>
                      <a:pt x="30934" y="17202"/>
                    </a:cubicBezTo>
                    <a:cubicBezTo>
                      <a:pt x="30934" y="17202"/>
                      <a:pt x="25747" y="23623"/>
                      <a:pt x="0" y="19548"/>
                    </a:cubicBezTo>
                    <a:cubicBezTo>
                      <a:pt x="0" y="19548"/>
                      <a:pt x="1297" y="14300"/>
                      <a:pt x="10311" y="1547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 604">
                <a:extLst>
                  <a:ext uri="{FF2B5EF4-FFF2-40B4-BE49-F238E27FC236}">
                    <a16:creationId xmlns:a16="http://schemas.microsoft.com/office/drawing/2014/main" id="{6F46B397-D563-16E0-DDE1-AA7CFC705663}"/>
                  </a:ext>
                </a:extLst>
              </p:cNvPr>
              <p:cNvSpPr/>
              <p:nvPr/>
            </p:nvSpPr>
            <p:spPr>
              <a:xfrm>
                <a:off x="2211072" y="959098"/>
                <a:ext cx="233440" cy="61545"/>
              </a:xfrm>
              <a:custGeom>
                <a:avLst/>
                <a:gdLst>
                  <a:gd name="connsiteX0" fmla="*/ 192233 w 233440"/>
                  <a:gd name="connsiteY0" fmla="*/ 9879 h 61545"/>
                  <a:gd name="connsiteX1" fmla="*/ 198408 w 233440"/>
                  <a:gd name="connsiteY1" fmla="*/ 7409 h 61545"/>
                  <a:gd name="connsiteX2" fmla="*/ 192233 w 233440"/>
                  <a:gd name="connsiteY2" fmla="*/ 9879 h 61545"/>
                  <a:gd name="connsiteX3" fmla="*/ 224279 w 233440"/>
                  <a:gd name="connsiteY3" fmla="*/ 7409 h 61545"/>
                  <a:gd name="connsiteX4" fmla="*/ 213165 w 233440"/>
                  <a:gd name="connsiteY4" fmla="*/ 3705 h 61545"/>
                  <a:gd name="connsiteX5" fmla="*/ 206990 w 233440"/>
                  <a:gd name="connsiteY5" fmla="*/ 0 h 61545"/>
                  <a:gd name="connsiteX6" fmla="*/ 186676 w 233440"/>
                  <a:gd name="connsiteY6" fmla="*/ 11732 h 61545"/>
                  <a:gd name="connsiteX7" fmla="*/ 161422 w 233440"/>
                  <a:gd name="connsiteY7" fmla="*/ 12349 h 61545"/>
                  <a:gd name="connsiteX8" fmla="*/ 126290 w 233440"/>
                  <a:gd name="connsiteY8" fmla="*/ 9879 h 61545"/>
                  <a:gd name="connsiteX9" fmla="*/ 106593 w 233440"/>
                  <a:gd name="connsiteY9" fmla="*/ 16671 h 61545"/>
                  <a:gd name="connsiteX10" fmla="*/ 72695 w 233440"/>
                  <a:gd name="connsiteY10" fmla="*/ 31428 h 61545"/>
                  <a:gd name="connsiteX11" fmla="*/ 43737 w 233440"/>
                  <a:gd name="connsiteY11" fmla="*/ 38220 h 61545"/>
                  <a:gd name="connsiteX12" fmla="*/ 18483 w 233440"/>
                  <a:gd name="connsiteY12" fmla="*/ 43777 h 61545"/>
                  <a:gd name="connsiteX13" fmla="*/ 4344 w 233440"/>
                  <a:gd name="connsiteY13" fmla="*/ 42542 h 61545"/>
                  <a:gd name="connsiteX14" fmla="*/ 9901 w 233440"/>
                  <a:gd name="connsiteY14" fmla="*/ 51187 h 61545"/>
                  <a:gd name="connsiteX15" fmla="*/ 1256 w 233440"/>
                  <a:gd name="connsiteY15" fmla="*/ 55509 h 61545"/>
                  <a:gd name="connsiteX16" fmla="*/ 11753 w 233440"/>
                  <a:gd name="connsiteY16" fmla="*/ 55509 h 61545"/>
                  <a:gd name="connsiteX17" fmla="*/ 38242 w 233440"/>
                  <a:gd name="connsiteY17" fmla="*/ 53656 h 61545"/>
                  <a:gd name="connsiteX18" fmla="*/ 43799 w 233440"/>
                  <a:gd name="connsiteY18" fmla="*/ 59213 h 61545"/>
                  <a:gd name="connsiteX19" fmla="*/ 51825 w 233440"/>
                  <a:gd name="connsiteY19" fmla="*/ 49952 h 61545"/>
                  <a:gd name="connsiteX20" fmla="*/ 64174 w 233440"/>
                  <a:gd name="connsiteY20" fmla="*/ 49334 h 61545"/>
                  <a:gd name="connsiteX21" fmla="*/ 74671 w 233440"/>
                  <a:gd name="connsiteY21" fmla="*/ 53656 h 61545"/>
                  <a:gd name="connsiteX22" fmla="*/ 75288 w 233440"/>
                  <a:gd name="connsiteY22" fmla="*/ 57978 h 61545"/>
                  <a:gd name="connsiteX23" fmla="*/ 93750 w 233440"/>
                  <a:gd name="connsiteY23" fmla="*/ 57978 h 61545"/>
                  <a:gd name="connsiteX24" fmla="*/ 91898 w 233440"/>
                  <a:gd name="connsiteY24" fmla="*/ 47482 h 61545"/>
                  <a:gd name="connsiteX25" fmla="*/ 107890 w 233440"/>
                  <a:gd name="connsiteY25" fmla="*/ 43777 h 61545"/>
                  <a:gd name="connsiteX26" fmla="*/ 119004 w 233440"/>
                  <a:gd name="connsiteY26" fmla="*/ 46864 h 61545"/>
                  <a:gd name="connsiteX27" fmla="*/ 123943 w 233440"/>
                  <a:gd name="connsiteY27" fmla="*/ 46247 h 61545"/>
                  <a:gd name="connsiteX28" fmla="*/ 116534 w 233440"/>
                  <a:gd name="connsiteY28" fmla="*/ 40690 h 61545"/>
                  <a:gd name="connsiteX29" fmla="*/ 117769 w 233440"/>
                  <a:gd name="connsiteY29" fmla="*/ 37603 h 61545"/>
                  <a:gd name="connsiteX30" fmla="*/ 139935 w 233440"/>
                  <a:gd name="connsiteY30" fmla="*/ 27106 h 61545"/>
                  <a:gd name="connsiteX31" fmla="*/ 162102 w 233440"/>
                  <a:gd name="connsiteY31" fmla="*/ 28341 h 61545"/>
                  <a:gd name="connsiteX32" fmla="*/ 162719 w 233440"/>
                  <a:gd name="connsiteY32" fmla="*/ 31428 h 61545"/>
                  <a:gd name="connsiteX33" fmla="*/ 156545 w 233440"/>
                  <a:gd name="connsiteY33" fmla="*/ 43160 h 61545"/>
                  <a:gd name="connsiteX34" fmla="*/ 172536 w 233440"/>
                  <a:gd name="connsiteY34" fmla="*/ 47482 h 61545"/>
                  <a:gd name="connsiteX35" fmla="*/ 181798 w 233440"/>
                  <a:gd name="connsiteY35" fmla="*/ 40690 h 61545"/>
                  <a:gd name="connsiteX36" fmla="*/ 182416 w 233440"/>
                  <a:gd name="connsiteY36" fmla="*/ 36985 h 61545"/>
                  <a:gd name="connsiteX37" fmla="*/ 204582 w 233440"/>
                  <a:gd name="connsiteY37" fmla="*/ 34515 h 61545"/>
                  <a:gd name="connsiteX38" fmla="*/ 210757 w 233440"/>
                  <a:gd name="connsiteY38" fmla="*/ 25871 h 61545"/>
                  <a:gd name="connsiteX39" fmla="*/ 202730 w 233440"/>
                  <a:gd name="connsiteY39" fmla="*/ 24019 h 61545"/>
                  <a:gd name="connsiteX40" fmla="*/ 210139 w 233440"/>
                  <a:gd name="connsiteY40" fmla="*/ 19697 h 61545"/>
                  <a:gd name="connsiteX41" fmla="*/ 204582 w 233440"/>
                  <a:gd name="connsiteY41" fmla="*/ 15992 h 61545"/>
                  <a:gd name="connsiteX42" fmla="*/ 221809 w 233440"/>
                  <a:gd name="connsiteY42" fmla="*/ 12287 h 61545"/>
                  <a:gd name="connsiteX43" fmla="*/ 232923 w 233440"/>
                  <a:gd name="connsiteY43" fmla="*/ 11052 h 61545"/>
                  <a:gd name="connsiteX44" fmla="*/ 224279 w 233440"/>
                  <a:gd name="connsiteY44" fmla="*/ 7348 h 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33440" h="61545">
                    <a:moveTo>
                      <a:pt x="192233" y="9879"/>
                    </a:moveTo>
                    <a:cubicBezTo>
                      <a:pt x="192233" y="9879"/>
                      <a:pt x="193468" y="6174"/>
                      <a:pt x="198408" y="7409"/>
                    </a:cubicBezTo>
                    <a:cubicBezTo>
                      <a:pt x="198408" y="7409"/>
                      <a:pt x="199025" y="16671"/>
                      <a:pt x="192233" y="9879"/>
                    </a:cubicBezTo>
                    <a:close/>
                    <a:moveTo>
                      <a:pt x="224279" y="7409"/>
                    </a:moveTo>
                    <a:cubicBezTo>
                      <a:pt x="228601" y="2470"/>
                      <a:pt x="213165" y="3705"/>
                      <a:pt x="213165" y="3705"/>
                    </a:cubicBezTo>
                    <a:cubicBezTo>
                      <a:pt x="213782" y="617"/>
                      <a:pt x="206990" y="0"/>
                      <a:pt x="206990" y="0"/>
                    </a:cubicBezTo>
                    <a:cubicBezTo>
                      <a:pt x="192233" y="1852"/>
                      <a:pt x="186676" y="11732"/>
                      <a:pt x="186676" y="11732"/>
                    </a:cubicBezTo>
                    <a:lnTo>
                      <a:pt x="161422" y="12349"/>
                    </a:lnTo>
                    <a:cubicBezTo>
                      <a:pt x="157100" y="1852"/>
                      <a:pt x="126290" y="9879"/>
                      <a:pt x="126290" y="9879"/>
                    </a:cubicBezTo>
                    <a:cubicBezTo>
                      <a:pt x="109680" y="8027"/>
                      <a:pt x="106593" y="16671"/>
                      <a:pt x="106593" y="16671"/>
                    </a:cubicBezTo>
                    <a:cubicBezTo>
                      <a:pt x="94862" y="12349"/>
                      <a:pt x="72695" y="31428"/>
                      <a:pt x="72695" y="31428"/>
                    </a:cubicBezTo>
                    <a:cubicBezTo>
                      <a:pt x="50529" y="26489"/>
                      <a:pt x="43737" y="38220"/>
                      <a:pt x="43737" y="38220"/>
                    </a:cubicBezTo>
                    <a:cubicBezTo>
                      <a:pt x="20953" y="37603"/>
                      <a:pt x="18483" y="43777"/>
                      <a:pt x="18483" y="43777"/>
                    </a:cubicBezTo>
                    <a:lnTo>
                      <a:pt x="4344" y="42542"/>
                    </a:lnTo>
                    <a:cubicBezTo>
                      <a:pt x="-8005" y="49334"/>
                      <a:pt x="9901" y="51187"/>
                      <a:pt x="9901" y="51187"/>
                    </a:cubicBezTo>
                    <a:cubicBezTo>
                      <a:pt x="-1213" y="52421"/>
                      <a:pt x="1256" y="55509"/>
                      <a:pt x="1256" y="55509"/>
                    </a:cubicBezTo>
                    <a:cubicBezTo>
                      <a:pt x="7431" y="66005"/>
                      <a:pt x="11753" y="55509"/>
                      <a:pt x="11753" y="55509"/>
                    </a:cubicBezTo>
                    <a:lnTo>
                      <a:pt x="38242" y="53656"/>
                    </a:lnTo>
                    <a:lnTo>
                      <a:pt x="43799" y="59213"/>
                    </a:lnTo>
                    <a:cubicBezTo>
                      <a:pt x="51825" y="59213"/>
                      <a:pt x="51825" y="49952"/>
                      <a:pt x="51825" y="49952"/>
                    </a:cubicBezTo>
                    <a:cubicBezTo>
                      <a:pt x="55530" y="50569"/>
                      <a:pt x="64174" y="49334"/>
                      <a:pt x="64174" y="49334"/>
                    </a:cubicBezTo>
                    <a:cubicBezTo>
                      <a:pt x="67879" y="57361"/>
                      <a:pt x="74671" y="53656"/>
                      <a:pt x="74671" y="53656"/>
                    </a:cubicBezTo>
                    <a:lnTo>
                      <a:pt x="75288" y="57978"/>
                    </a:lnTo>
                    <a:cubicBezTo>
                      <a:pt x="83315" y="66005"/>
                      <a:pt x="93750" y="57978"/>
                      <a:pt x="93750" y="57978"/>
                    </a:cubicBezTo>
                    <a:cubicBezTo>
                      <a:pt x="106716" y="56744"/>
                      <a:pt x="91898" y="47482"/>
                      <a:pt x="91898" y="47482"/>
                    </a:cubicBezTo>
                    <a:cubicBezTo>
                      <a:pt x="85723" y="38838"/>
                      <a:pt x="107890" y="43777"/>
                      <a:pt x="107890" y="43777"/>
                    </a:cubicBezTo>
                    <a:cubicBezTo>
                      <a:pt x="114064" y="59769"/>
                      <a:pt x="119004" y="46864"/>
                      <a:pt x="119004" y="46864"/>
                    </a:cubicBezTo>
                    <a:lnTo>
                      <a:pt x="123943" y="46247"/>
                    </a:lnTo>
                    <a:cubicBezTo>
                      <a:pt x="140553" y="43777"/>
                      <a:pt x="116534" y="40690"/>
                      <a:pt x="116534" y="40690"/>
                    </a:cubicBezTo>
                    <a:lnTo>
                      <a:pt x="117769" y="37603"/>
                    </a:lnTo>
                    <a:cubicBezTo>
                      <a:pt x="143640" y="40072"/>
                      <a:pt x="139935" y="27106"/>
                      <a:pt x="139935" y="27106"/>
                    </a:cubicBezTo>
                    <a:lnTo>
                      <a:pt x="162102" y="28341"/>
                    </a:lnTo>
                    <a:lnTo>
                      <a:pt x="162719" y="31428"/>
                    </a:lnTo>
                    <a:cubicBezTo>
                      <a:pt x="151605" y="31428"/>
                      <a:pt x="156545" y="43160"/>
                      <a:pt x="156545" y="43160"/>
                    </a:cubicBezTo>
                    <a:cubicBezTo>
                      <a:pt x="157162" y="50569"/>
                      <a:pt x="172536" y="47482"/>
                      <a:pt x="172536" y="47482"/>
                    </a:cubicBezTo>
                    <a:cubicBezTo>
                      <a:pt x="184885" y="47482"/>
                      <a:pt x="181798" y="40690"/>
                      <a:pt x="181798" y="40690"/>
                    </a:cubicBezTo>
                    <a:lnTo>
                      <a:pt x="182416" y="36985"/>
                    </a:lnTo>
                    <a:cubicBezTo>
                      <a:pt x="203347" y="39455"/>
                      <a:pt x="204582" y="34515"/>
                      <a:pt x="204582" y="34515"/>
                    </a:cubicBezTo>
                    <a:cubicBezTo>
                      <a:pt x="222426" y="36368"/>
                      <a:pt x="210757" y="25871"/>
                      <a:pt x="210757" y="25871"/>
                    </a:cubicBezTo>
                    <a:cubicBezTo>
                      <a:pt x="196000" y="27106"/>
                      <a:pt x="202730" y="24019"/>
                      <a:pt x="202730" y="24019"/>
                    </a:cubicBezTo>
                    <a:cubicBezTo>
                      <a:pt x="223661" y="22166"/>
                      <a:pt x="210139" y="19697"/>
                      <a:pt x="210139" y="19697"/>
                    </a:cubicBezTo>
                    <a:cubicBezTo>
                      <a:pt x="201495" y="19697"/>
                      <a:pt x="204582" y="15992"/>
                      <a:pt x="204582" y="15992"/>
                    </a:cubicBezTo>
                    <a:cubicBezTo>
                      <a:pt x="216931" y="15992"/>
                      <a:pt x="221809" y="12287"/>
                      <a:pt x="221809" y="12287"/>
                    </a:cubicBezTo>
                    <a:lnTo>
                      <a:pt x="232923" y="11052"/>
                    </a:lnTo>
                    <a:cubicBezTo>
                      <a:pt x="236010" y="6113"/>
                      <a:pt x="224279" y="7348"/>
                      <a:pt x="224279" y="734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263FF12E-1DBC-9E85-1629-A43C9728361E}"/>
                  </a:ext>
                </a:extLst>
              </p:cNvPr>
              <p:cNvSpPr/>
              <p:nvPr/>
            </p:nvSpPr>
            <p:spPr>
              <a:xfrm>
                <a:off x="2464351" y="943091"/>
                <a:ext cx="36670" cy="13125"/>
              </a:xfrm>
              <a:custGeom>
                <a:avLst/>
                <a:gdLst>
                  <a:gd name="connsiteX0" fmla="*/ 9096 w 36670"/>
                  <a:gd name="connsiteY0" fmla="*/ 2485 h 13125"/>
                  <a:gd name="connsiteX1" fmla="*/ 17494 w 36670"/>
                  <a:gd name="connsiteY1" fmla="*/ 3535 h 13125"/>
                  <a:gd name="connsiteX2" fmla="*/ 28299 w 36670"/>
                  <a:gd name="connsiteY2" fmla="*/ 5634 h 13125"/>
                  <a:gd name="connsiteX3" fmla="*/ 34288 w 36670"/>
                  <a:gd name="connsiteY3" fmla="*/ 10821 h 13125"/>
                  <a:gd name="connsiteX4" fmla="*/ 11504 w 36670"/>
                  <a:gd name="connsiteY4" fmla="*/ 10821 h 13125"/>
                  <a:gd name="connsiteX5" fmla="*/ 7923 w 36670"/>
                  <a:gd name="connsiteY5" fmla="*/ 10327 h 13125"/>
                  <a:gd name="connsiteX6" fmla="*/ 9096 w 36670"/>
                  <a:gd name="connsiteY6" fmla="*/ 2547 h 1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70" h="13125">
                    <a:moveTo>
                      <a:pt x="9096" y="2485"/>
                    </a:moveTo>
                    <a:cubicBezTo>
                      <a:pt x="9096" y="2485"/>
                      <a:pt x="14468" y="-3751"/>
                      <a:pt x="17494" y="3535"/>
                    </a:cubicBezTo>
                    <a:cubicBezTo>
                      <a:pt x="17494" y="3535"/>
                      <a:pt x="28299" y="4029"/>
                      <a:pt x="28299" y="5634"/>
                    </a:cubicBezTo>
                    <a:cubicBezTo>
                      <a:pt x="28299" y="5634"/>
                      <a:pt x="42068" y="5634"/>
                      <a:pt x="34288" y="10821"/>
                    </a:cubicBezTo>
                    <a:cubicBezTo>
                      <a:pt x="34288" y="10821"/>
                      <a:pt x="22310" y="16007"/>
                      <a:pt x="11504" y="10821"/>
                    </a:cubicBezTo>
                    <a:lnTo>
                      <a:pt x="7923" y="10327"/>
                    </a:lnTo>
                    <a:cubicBezTo>
                      <a:pt x="7923" y="10327"/>
                      <a:pt x="-10662" y="7178"/>
                      <a:pt x="9096" y="254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 606">
                <a:extLst>
                  <a:ext uri="{FF2B5EF4-FFF2-40B4-BE49-F238E27FC236}">
                    <a16:creationId xmlns:a16="http://schemas.microsoft.com/office/drawing/2014/main" id="{1DE2C46C-8BF2-E733-B248-4BAFFF75921A}"/>
                  </a:ext>
                </a:extLst>
              </p:cNvPr>
              <p:cNvSpPr/>
              <p:nvPr/>
            </p:nvSpPr>
            <p:spPr>
              <a:xfrm>
                <a:off x="2377417" y="986067"/>
                <a:ext cx="400464" cy="85097"/>
              </a:xfrm>
              <a:custGeom>
                <a:avLst/>
                <a:gdLst>
                  <a:gd name="connsiteX0" fmla="*/ 98870 w 400464"/>
                  <a:gd name="connsiteY0" fmla="*/ 24958 h 85097"/>
                  <a:gd name="connsiteX1" fmla="*/ 80532 w 400464"/>
                  <a:gd name="connsiteY1" fmla="*/ 26811 h 85097"/>
                  <a:gd name="connsiteX2" fmla="*/ 92140 w 400464"/>
                  <a:gd name="connsiteY2" fmla="*/ 19525 h 85097"/>
                  <a:gd name="connsiteX3" fmla="*/ 98870 w 400464"/>
                  <a:gd name="connsiteY3" fmla="*/ 25020 h 85097"/>
                  <a:gd name="connsiteX4" fmla="*/ 398518 w 400464"/>
                  <a:gd name="connsiteY4" fmla="*/ 37739 h 85097"/>
                  <a:gd name="connsiteX5" fmla="*/ 385057 w 400464"/>
                  <a:gd name="connsiteY5" fmla="*/ 29219 h 85097"/>
                  <a:gd name="connsiteX6" fmla="*/ 382588 w 400464"/>
                  <a:gd name="connsiteY6" fmla="*/ 26811 h 85097"/>
                  <a:gd name="connsiteX7" fmla="*/ 364249 w 400464"/>
                  <a:gd name="connsiteY7" fmla="*/ 29219 h 85097"/>
                  <a:gd name="connsiteX8" fmla="*/ 359989 w 400464"/>
                  <a:gd name="connsiteY8" fmla="*/ 31627 h 85097"/>
                  <a:gd name="connsiteX9" fmla="*/ 355729 w 400464"/>
                  <a:gd name="connsiteY9" fmla="*/ 40148 h 85097"/>
                  <a:gd name="connsiteX10" fmla="*/ 352641 w 400464"/>
                  <a:gd name="connsiteY10" fmla="*/ 35270 h 85097"/>
                  <a:gd name="connsiteX11" fmla="*/ 349554 w 400464"/>
                  <a:gd name="connsiteY11" fmla="*/ 39530 h 85097"/>
                  <a:gd name="connsiteX12" fmla="*/ 339798 w 400464"/>
                  <a:gd name="connsiteY12" fmla="*/ 32244 h 85097"/>
                  <a:gd name="connsiteX13" fmla="*/ 328190 w 400464"/>
                  <a:gd name="connsiteY13" fmla="*/ 36505 h 85097"/>
                  <a:gd name="connsiteX14" fmla="*/ 311087 w 400464"/>
                  <a:gd name="connsiteY14" fmla="*/ 33479 h 85097"/>
                  <a:gd name="connsiteX15" fmla="*/ 325165 w 400464"/>
                  <a:gd name="connsiteY15" fmla="*/ 29836 h 85097"/>
                  <a:gd name="connsiteX16" fmla="*/ 308062 w 400464"/>
                  <a:gd name="connsiteY16" fmla="*/ 26811 h 85097"/>
                  <a:gd name="connsiteX17" fmla="*/ 303184 w 400464"/>
                  <a:gd name="connsiteY17" fmla="*/ 21933 h 85097"/>
                  <a:gd name="connsiteX18" fmla="*/ 295836 w 400464"/>
                  <a:gd name="connsiteY18" fmla="*/ 14647 h 85097"/>
                  <a:gd name="connsiteX19" fmla="*/ 295836 w 400464"/>
                  <a:gd name="connsiteY19" fmla="*/ 5509 h 85097"/>
                  <a:gd name="connsiteX20" fmla="*/ 287871 w 400464"/>
                  <a:gd name="connsiteY20" fmla="*/ 13 h 85097"/>
                  <a:gd name="connsiteX21" fmla="*/ 261568 w 400464"/>
                  <a:gd name="connsiteY21" fmla="*/ 10942 h 85097"/>
                  <a:gd name="connsiteX22" fmla="*/ 243229 w 400464"/>
                  <a:gd name="connsiteY22" fmla="*/ 13968 h 85097"/>
                  <a:gd name="connsiteX23" fmla="*/ 252429 w 400464"/>
                  <a:gd name="connsiteY23" fmla="*/ 18846 h 85097"/>
                  <a:gd name="connsiteX24" fmla="*/ 270768 w 400464"/>
                  <a:gd name="connsiteY24" fmla="*/ 23106 h 85097"/>
                  <a:gd name="connsiteX25" fmla="*/ 275646 w 400464"/>
                  <a:gd name="connsiteY25" fmla="*/ 28601 h 85097"/>
                  <a:gd name="connsiteX26" fmla="*/ 256072 w 400464"/>
                  <a:gd name="connsiteY26" fmla="*/ 29836 h 85097"/>
                  <a:gd name="connsiteX27" fmla="*/ 266446 w 400464"/>
                  <a:gd name="connsiteY27" fmla="*/ 34097 h 85097"/>
                  <a:gd name="connsiteX28" fmla="*/ 282314 w 400464"/>
                  <a:gd name="connsiteY28" fmla="*/ 35331 h 85097"/>
                  <a:gd name="connsiteX29" fmla="*/ 292687 w 400464"/>
                  <a:gd name="connsiteY29" fmla="*/ 47495 h 85097"/>
                  <a:gd name="connsiteX30" fmla="*/ 276819 w 400464"/>
                  <a:gd name="connsiteY30" fmla="*/ 46878 h 85097"/>
                  <a:gd name="connsiteX31" fmla="*/ 204083 w 400464"/>
                  <a:gd name="connsiteY31" fmla="*/ 43852 h 85097"/>
                  <a:gd name="connsiteX32" fmla="*/ 199205 w 400464"/>
                  <a:gd name="connsiteY32" fmla="*/ 35331 h 85097"/>
                  <a:gd name="connsiteX33" fmla="*/ 185745 w 400464"/>
                  <a:gd name="connsiteY33" fmla="*/ 34097 h 85097"/>
                  <a:gd name="connsiteX34" fmla="*/ 182102 w 400464"/>
                  <a:gd name="connsiteY34" fmla="*/ 29219 h 85097"/>
                  <a:gd name="connsiteX35" fmla="*/ 169259 w 400464"/>
                  <a:gd name="connsiteY35" fmla="*/ 28601 h 85097"/>
                  <a:gd name="connsiteX36" fmla="*/ 154564 w 400464"/>
                  <a:gd name="connsiteY36" fmla="*/ 19463 h 85097"/>
                  <a:gd name="connsiteX37" fmla="*/ 145364 w 400464"/>
                  <a:gd name="connsiteY37" fmla="*/ 23106 h 85097"/>
                  <a:gd name="connsiteX38" fmla="*/ 118443 w 400464"/>
                  <a:gd name="connsiteY38" fmla="*/ 22489 h 85097"/>
                  <a:gd name="connsiteX39" fmla="*/ 112948 w 400464"/>
                  <a:gd name="connsiteY39" fmla="*/ 16993 h 85097"/>
                  <a:gd name="connsiteX40" fmla="*/ 70159 w 400464"/>
                  <a:gd name="connsiteY40" fmla="*/ 15141 h 85097"/>
                  <a:gd name="connsiteX41" fmla="*/ 62194 w 400464"/>
                  <a:gd name="connsiteY41" fmla="*/ 20636 h 85097"/>
                  <a:gd name="connsiteX42" fmla="*/ 45708 w 400464"/>
                  <a:gd name="connsiteY42" fmla="*/ 22489 h 85097"/>
                  <a:gd name="connsiteX43" fmla="*/ 35335 w 400464"/>
                  <a:gd name="connsiteY43" fmla="*/ 31009 h 85097"/>
                  <a:gd name="connsiteX44" fmla="*/ 65281 w 400464"/>
                  <a:gd name="connsiteY44" fmla="*/ 34652 h 85097"/>
                  <a:gd name="connsiteX45" fmla="*/ 37743 w 400464"/>
                  <a:gd name="connsiteY45" fmla="*/ 35270 h 85097"/>
                  <a:gd name="connsiteX46" fmla="*/ 18787 w 400464"/>
                  <a:gd name="connsiteY46" fmla="*/ 42556 h 85097"/>
                  <a:gd name="connsiteX47" fmla="*/ 46943 w 400464"/>
                  <a:gd name="connsiteY47" fmla="*/ 40703 h 85097"/>
                  <a:gd name="connsiteX48" fmla="*/ 73864 w 400464"/>
                  <a:gd name="connsiteY48" fmla="*/ 44346 h 85097"/>
                  <a:gd name="connsiteX49" fmla="*/ 59168 w 400464"/>
                  <a:gd name="connsiteY49" fmla="*/ 46754 h 85097"/>
                  <a:gd name="connsiteX50" fmla="*/ 11501 w 400464"/>
                  <a:gd name="connsiteY50" fmla="*/ 47372 h 85097"/>
                  <a:gd name="connsiteX51" fmla="*/ 14527 w 400464"/>
                  <a:gd name="connsiteY51" fmla="*/ 57127 h 85097"/>
                  <a:gd name="connsiteX52" fmla="*/ 31013 w 400464"/>
                  <a:gd name="connsiteY52" fmla="*/ 55892 h 85097"/>
                  <a:gd name="connsiteX53" fmla="*/ 50586 w 400464"/>
                  <a:gd name="connsiteY53" fmla="*/ 55892 h 85097"/>
                  <a:gd name="connsiteX54" fmla="*/ 65281 w 400464"/>
                  <a:gd name="connsiteY54" fmla="*/ 58301 h 85097"/>
                  <a:gd name="connsiteX55" fmla="*/ 85471 w 400464"/>
                  <a:gd name="connsiteY55" fmla="*/ 54658 h 85097"/>
                  <a:gd name="connsiteX56" fmla="*/ 90967 w 400464"/>
                  <a:gd name="connsiteY56" fmla="*/ 62561 h 85097"/>
                  <a:gd name="connsiteX57" fmla="*/ 105045 w 400464"/>
                  <a:gd name="connsiteY57" fmla="*/ 60153 h 85097"/>
                  <a:gd name="connsiteX58" fmla="*/ 111157 w 400464"/>
                  <a:gd name="connsiteY58" fmla="*/ 52867 h 85097"/>
                  <a:gd name="connsiteX59" fmla="*/ 114244 w 400464"/>
                  <a:gd name="connsiteY59" fmla="*/ 47372 h 85097"/>
                  <a:gd name="connsiteX60" fmla="*/ 115479 w 400464"/>
                  <a:gd name="connsiteY60" fmla="*/ 46754 h 85097"/>
                  <a:gd name="connsiteX61" fmla="*/ 124062 w 400464"/>
                  <a:gd name="connsiteY61" fmla="*/ 44902 h 85097"/>
                  <a:gd name="connsiteX62" fmla="*/ 133262 w 400464"/>
                  <a:gd name="connsiteY62" fmla="*/ 45519 h 85097"/>
                  <a:gd name="connsiteX63" fmla="*/ 145487 w 400464"/>
                  <a:gd name="connsiteY63" fmla="*/ 50397 h 85097"/>
                  <a:gd name="connsiteX64" fmla="*/ 127767 w 400464"/>
                  <a:gd name="connsiteY64" fmla="*/ 62561 h 85097"/>
                  <a:gd name="connsiteX65" fmla="*/ 143635 w 400464"/>
                  <a:gd name="connsiteY65" fmla="*/ 60153 h 85097"/>
                  <a:gd name="connsiteX66" fmla="*/ 158330 w 400464"/>
                  <a:gd name="connsiteY66" fmla="*/ 53484 h 85097"/>
                  <a:gd name="connsiteX67" fmla="*/ 167530 w 400464"/>
                  <a:gd name="connsiteY67" fmla="*/ 50459 h 85097"/>
                  <a:gd name="connsiteX68" fmla="*/ 176730 w 400464"/>
                  <a:gd name="connsiteY68" fmla="*/ 54719 h 85097"/>
                  <a:gd name="connsiteX69" fmla="*/ 206059 w 400464"/>
                  <a:gd name="connsiteY69" fmla="*/ 52867 h 85097"/>
                  <a:gd name="connsiteX70" fmla="*/ 225015 w 400464"/>
                  <a:gd name="connsiteY70" fmla="*/ 56510 h 85097"/>
                  <a:gd name="connsiteX71" fmla="*/ 210937 w 400464"/>
                  <a:gd name="connsiteY71" fmla="*/ 62005 h 85097"/>
                  <a:gd name="connsiteX72" fmla="*/ 201737 w 400464"/>
                  <a:gd name="connsiteY72" fmla="*/ 65031 h 85097"/>
                  <a:gd name="connsiteX73" fmla="*/ 152835 w 400464"/>
                  <a:gd name="connsiteY73" fmla="*/ 66266 h 85097"/>
                  <a:gd name="connsiteX74" fmla="*/ 137522 w 400464"/>
                  <a:gd name="connsiteY74" fmla="*/ 69909 h 85097"/>
                  <a:gd name="connsiteX75" fmla="*/ 108811 w 400464"/>
                  <a:gd name="connsiteY75" fmla="*/ 75404 h 85097"/>
                  <a:gd name="connsiteX76" fmla="*/ 124124 w 400464"/>
                  <a:gd name="connsiteY76" fmla="*/ 78429 h 85097"/>
                  <a:gd name="connsiteX77" fmla="*/ 139436 w 400464"/>
                  <a:gd name="connsiteY77" fmla="*/ 82072 h 85097"/>
                  <a:gd name="connsiteX78" fmla="*/ 146784 w 400464"/>
                  <a:gd name="connsiteY78" fmla="*/ 85098 h 85097"/>
                  <a:gd name="connsiteX79" fmla="*/ 170618 w 400464"/>
                  <a:gd name="connsiteY79" fmla="*/ 80220 h 85097"/>
                  <a:gd name="connsiteX80" fmla="*/ 237240 w 400464"/>
                  <a:gd name="connsiteY80" fmla="*/ 68056 h 85097"/>
                  <a:gd name="connsiteX81" fmla="*/ 268421 w 400464"/>
                  <a:gd name="connsiteY81" fmla="*/ 65648 h 85097"/>
                  <a:gd name="connsiteX82" fmla="*/ 286760 w 400464"/>
                  <a:gd name="connsiteY82" fmla="*/ 60153 h 85097"/>
                  <a:gd name="connsiteX83" fmla="*/ 303863 w 400464"/>
                  <a:gd name="connsiteY83" fmla="*/ 60770 h 85097"/>
                  <a:gd name="connsiteX84" fmla="*/ 305715 w 400464"/>
                  <a:gd name="connsiteY84" fmla="*/ 65031 h 85097"/>
                  <a:gd name="connsiteX85" fmla="*/ 315471 w 400464"/>
                  <a:gd name="connsiteY85" fmla="*/ 62005 h 85097"/>
                  <a:gd name="connsiteX86" fmla="*/ 322818 w 400464"/>
                  <a:gd name="connsiteY86" fmla="*/ 57745 h 85097"/>
                  <a:gd name="connsiteX87" fmla="*/ 330784 w 400464"/>
                  <a:gd name="connsiteY87" fmla="*/ 57127 h 85097"/>
                  <a:gd name="connsiteX88" fmla="*/ 357704 w 400464"/>
                  <a:gd name="connsiteY88" fmla="*/ 62005 h 85097"/>
                  <a:gd name="connsiteX89" fmla="*/ 390738 w 400464"/>
                  <a:gd name="connsiteY89" fmla="*/ 43791 h 85097"/>
                  <a:gd name="connsiteX90" fmla="*/ 398703 w 400464"/>
                  <a:gd name="connsiteY90" fmla="*/ 37739 h 8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400464" h="85097">
                    <a:moveTo>
                      <a:pt x="98870" y="24958"/>
                    </a:moveTo>
                    <a:cubicBezTo>
                      <a:pt x="98870" y="24958"/>
                      <a:pt x="98253" y="28601"/>
                      <a:pt x="80532" y="26811"/>
                    </a:cubicBezTo>
                    <a:cubicBezTo>
                      <a:pt x="80532" y="26811"/>
                      <a:pt x="69541" y="20760"/>
                      <a:pt x="92140" y="19525"/>
                    </a:cubicBezTo>
                    <a:cubicBezTo>
                      <a:pt x="92140" y="19525"/>
                      <a:pt x="113565" y="21933"/>
                      <a:pt x="98870" y="25020"/>
                    </a:cubicBezTo>
                    <a:close/>
                    <a:moveTo>
                      <a:pt x="398518" y="37739"/>
                    </a:moveTo>
                    <a:cubicBezTo>
                      <a:pt x="393640" y="26193"/>
                      <a:pt x="385057" y="29219"/>
                      <a:pt x="385057" y="29219"/>
                    </a:cubicBezTo>
                    <a:lnTo>
                      <a:pt x="382588" y="26811"/>
                    </a:lnTo>
                    <a:cubicBezTo>
                      <a:pt x="364867" y="24403"/>
                      <a:pt x="364249" y="29219"/>
                      <a:pt x="364249" y="29219"/>
                    </a:cubicBezTo>
                    <a:cubicBezTo>
                      <a:pt x="356902" y="29219"/>
                      <a:pt x="359989" y="31627"/>
                      <a:pt x="359989" y="31627"/>
                    </a:cubicBezTo>
                    <a:cubicBezTo>
                      <a:pt x="362459" y="45581"/>
                      <a:pt x="355729" y="40148"/>
                      <a:pt x="355729" y="40148"/>
                    </a:cubicBezTo>
                    <a:cubicBezTo>
                      <a:pt x="355111" y="32862"/>
                      <a:pt x="352641" y="35270"/>
                      <a:pt x="352641" y="35270"/>
                    </a:cubicBezTo>
                    <a:cubicBezTo>
                      <a:pt x="352641" y="43173"/>
                      <a:pt x="349554" y="39530"/>
                      <a:pt x="349554" y="39530"/>
                    </a:cubicBezTo>
                    <a:cubicBezTo>
                      <a:pt x="347702" y="35887"/>
                      <a:pt x="339798" y="32244"/>
                      <a:pt x="339798" y="32244"/>
                    </a:cubicBezTo>
                    <a:cubicBezTo>
                      <a:pt x="326338" y="32244"/>
                      <a:pt x="328190" y="36505"/>
                      <a:pt x="328190" y="36505"/>
                    </a:cubicBezTo>
                    <a:cubicBezTo>
                      <a:pt x="307382" y="40148"/>
                      <a:pt x="311087" y="33479"/>
                      <a:pt x="311087" y="33479"/>
                    </a:cubicBezTo>
                    <a:cubicBezTo>
                      <a:pt x="323930" y="32862"/>
                      <a:pt x="325165" y="29836"/>
                      <a:pt x="325165" y="29836"/>
                    </a:cubicBezTo>
                    <a:cubicBezTo>
                      <a:pt x="330660" y="24341"/>
                      <a:pt x="308062" y="26811"/>
                      <a:pt x="308062" y="26811"/>
                    </a:cubicBezTo>
                    <a:cubicBezTo>
                      <a:pt x="295219" y="27428"/>
                      <a:pt x="303184" y="21933"/>
                      <a:pt x="303184" y="21933"/>
                    </a:cubicBezTo>
                    <a:cubicBezTo>
                      <a:pt x="314792" y="15882"/>
                      <a:pt x="295836" y="14647"/>
                      <a:pt x="295836" y="14647"/>
                    </a:cubicBezTo>
                    <a:lnTo>
                      <a:pt x="295836" y="5509"/>
                    </a:lnTo>
                    <a:cubicBezTo>
                      <a:pt x="304419" y="-542"/>
                      <a:pt x="287871" y="13"/>
                      <a:pt x="287871" y="13"/>
                    </a:cubicBezTo>
                    <a:cubicBezTo>
                      <a:pt x="272003" y="13"/>
                      <a:pt x="261568" y="10942"/>
                      <a:pt x="261568" y="10942"/>
                    </a:cubicBezTo>
                    <a:cubicBezTo>
                      <a:pt x="244464" y="10942"/>
                      <a:pt x="243229" y="13968"/>
                      <a:pt x="243229" y="13968"/>
                    </a:cubicBezTo>
                    <a:cubicBezTo>
                      <a:pt x="242612" y="18228"/>
                      <a:pt x="252429" y="18846"/>
                      <a:pt x="252429" y="18846"/>
                    </a:cubicBezTo>
                    <a:cubicBezTo>
                      <a:pt x="256690" y="23106"/>
                      <a:pt x="270768" y="23106"/>
                      <a:pt x="270768" y="23106"/>
                    </a:cubicBezTo>
                    <a:cubicBezTo>
                      <a:pt x="279968" y="23106"/>
                      <a:pt x="275646" y="28601"/>
                      <a:pt x="275646" y="28601"/>
                    </a:cubicBezTo>
                    <a:cubicBezTo>
                      <a:pt x="256690" y="28601"/>
                      <a:pt x="256072" y="29836"/>
                      <a:pt x="256072" y="29836"/>
                    </a:cubicBezTo>
                    <a:cubicBezTo>
                      <a:pt x="256072" y="34097"/>
                      <a:pt x="266446" y="34097"/>
                      <a:pt x="266446" y="34097"/>
                    </a:cubicBezTo>
                    <a:cubicBezTo>
                      <a:pt x="268298" y="37122"/>
                      <a:pt x="282314" y="35331"/>
                      <a:pt x="282314" y="35331"/>
                    </a:cubicBezTo>
                    <a:cubicBezTo>
                      <a:pt x="298800" y="42000"/>
                      <a:pt x="292687" y="47495"/>
                      <a:pt x="292687" y="47495"/>
                    </a:cubicBezTo>
                    <a:lnTo>
                      <a:pt x="276819" y="46878"/>
                    </a:lnTo>
                    <a:cubicBezTo>
                      <a:pt x="276819" y="42000"/>
                      <a:pt x="204083" y="43852"/>
                      <a:pt x="204083" y="43852"/>
                    </a:cubicBezTo>
                    <a:cubicBezTo>
                      <a:pt x="204083" y="38974"/>
                      <a:pt x="199205" y="35331"/>
                      <a:pt x="199205" y="35331"/>
                    </a:cubicBezTo>
                    <a:cubicBezTo>
                      <a:pt x="181485" y="34714"/>
                      <a:pt x="185745" y="34097"/>
                      <a:pt x="185745" y="34097"/>
                    </a:cubicBezTo>
                    <a:cubicBezTo>
                      <a:pt x="204083" y="30454"/>
                      <a:pt x="182102" y="29219"/>
                      <a:pt x="182102" y="29219"/>
                    </a:cubicBezTo>
                    <a:cubicBezTo>
                      <a:pt x="180250" y="24341"/>
                      <a:pt x="169259" y="28601"/>
                      <a:pt x="169259" y="28601"/>
                    </a:cubicBezTo>
                    <a:cubicBezTo>
                      <a:pt x="169259" y="20080"/>
                      <a:pt x="154564" y="19463"/>
                      <a:pt x="154564" y="19463"/>
                    </a:cubicBezTo>
                    <a:cubicBezTo>
                      <a:pt x="142956" y="15820"/>
                      <a:pt x="145364" y="23106"/>
                      <a:pt x="145364" y="23106"/>
                    </a:cubicBezTo>
                    <a:lnTo>
                      <a:pt x="118443" y="22489"/>
                    </a:lnTo>
                    <a:cubicBezTo>
                      <a:pt x="119061" y="17611"/>
                      <a:pt x="112948" y="16993"/>
                      <a:pt x="112948" y="16993"/>
                    </a:cubicBezTo>
                    <a:cubicBezTo>
                      <a:pt x="110478" y="8472"/>
                      <a:pt x="70159" y="15141"/>
                      <a:pt x="70159" y="15141"/>
                    </a:cubicBezTo>
                    <a:cubicBezTo>
                      <a:pt x="62194" y="15141"/>
                      <a:pt x="62194" y="20636"/>
                      <a:pt x="62194" y="20636"/>
                    </a:cubicBezTo>
                    <a:lnTo>
                      <a:pt x="45708" y="22489"/>
                    </a:lnTo>
                    <a:cubicBezTo>
                      <a:pt x="26135" y="24341"/>
                      <a:pt x="35335" y="31009"/>
                      <a:pt x="35335" y="31009"/>
                    </a:cubicBezTo>
                    <a:cubicBezTo>
                      <a:pt x="76333" y="29774"/>
                      <a:pt x="65281" y="34652"/>
                      <a:pt x="65281" y="34652"/>
                    </a:cubicBezTo>
                    <a:lnTo>
                      <a:pt x="37743" y="35270"/>
                    </a:lnTo>
                    <a:cubicBezTo>
                      <a:pt x="20639" y="35270"/>
                      <a:pt x="18787" y="42556"/>
                      <a:pt x="18787" y="42556"/>
                    </a:cubicBezTo>
                    <a:cubicBezTo>
                      <a:pt x="49968" y="46816"/>
                      <a:pt x="46943" y="40703"/>
                      <a:pt x="46943" y="40703"/>
                    </a:cubicBezTo>
                    <a:cubicBezTo>
                      <a:pt x="79359" y="40703"/>
                      <a:pt x="73864" y="44346"/>
                      <a:pt x="73864" y="44346"/>
                    </a:cubicBezTo>
                    <a:cubicBezTo>
                      <a:pt x="61638" y="43729"/>
                      <a:pt x="59168" y="46754"/>
                      <a:pt x="59168" y="46754"/>
                    </a:cubicBezTo>
                    <a:lnTo>
                      <a:pt x="11501" y="47372"/>
                    </a:lnTo>
                    <a:cubicBezTo>
                      <a:pt x="-16037" y="58301"/>
                      <a:pt x="14527" y="57127"/>
                      <a:pt x="14527" y="57127"/>
                    </a:cubicBezTo>
                    <a:cubicBezTo>
                      <a:pt x="26135" y="62623"/>
                      <a:pt x="31013" y="55892"/>
                      <a:pt x="31013" y="55892"/>
                    </a:cubicBezTo>
                    <a:lnTo>
                      <a:pt x="50586" y="55892"/>
                    </a:lnTo>
                    <a:cubicBezTo>
                      <a:pt x="67072" y="77194"/>
                      <a:pt x="65281" y="58301"/>
                      <a:pt x="65281" y="58301"/>
                    </a:cubicBezTo>
                    <a:cubicBezTo>
                      <a:pt x="73864" y="58918"/>
                      <a:pt x="85471" y="54658"/>
                      <a:pt x="85471" y="54658"/>
                    </a:cubicBezTo>
                    <a:cubicBezTo>
                      <a:pt x="83619" y="70464"/>
                      <a:pt x="90967" y="62561"/>
                      <a:pt x="90967" y="62561"/>
                    </a:cubicBezTo>
                    <a:cubicBezTo>
                      <a:pt x="103810" y="63796"/>
                      <a:pt x="105045" y="60153"/>
                      <a:pt x="105045" y="60153"/>
                    </a:cubicBezTo>
                    <a:cubicBezTo>
                      <a:pt x="93437" y="47989"/>
                      <a:pt x="111157" y="52867"/>
                      <a:pt x="111157" y="52867"/>
                    </a:cubicBezTo>
                    <a:cubicBezTo>
                      <a:pt x="115418" y="54102"/>
                      <a:pt x="114244" y="47372"/>
                      <a:pt x="114244" y="47372"/>
                    </a:cubicBezTo>
                    <a:lnTo>
                      <a:pt x="115479" y="46754"/>
                    </a:lnTo>
                    <a:cubicBezTo>
                      <a:pt x="119122" y="53423"/>
                      <a:pt x="124062" y="44902"/>
                      <a:pt x="124062" y="44902"/>
                    </a:cubicBezTo>
                    <a:cubicBezTo>
                      <a:pt x="127705" y="55831"/>
                      <a:pt x="133262" y="45519"/>
                      <a:pt x="133262" y="45519"/>
                    </a:cubicBezTo>
                    <a:cubicBezTo>
                      <a:pt x="151600" y="46137"/>
                      <a:pt x="145487" y="50397"/>
                      <a:pt x="145487" y="50397"/>
                    </a:cubicBezTo>
                    <a:cubicBezTo>
                      <a:pt x="121036" y="50397"/>
                      <a:pt x="127767" y="62561"/>
                      <a:pt x="127767" y="62561"/>
                    </a:cubicBezTo>
                    <a:cubicBezTo>
                      <a:pt x="136349" y="64413"/>
                      <a:pt x="143635" y="60153"/>
                      <a:pt x="143635" y="60153"/>
                    </a:cubicBezTo>
                    <a:cubicBezTo>
                      <a:pt x="158948" y="59535"/>
                      <a:pt x="158330" y="53484"/>
                      <a:pt x="158330" y="53484"/>
                    </a:cubicBezTo>
                    <a:cubicBezTo>
                      <a:pt x="163826" y="60153"/>
                      <a:pt x="167530" y="50459"/>
                      <a:pt x="167530" y="50459"/>
                    </a:cubicBezTo>
                    <a:cubicBezTo>
                      <a:pt x="168148" y="58362"/>
                      <a:pt x="176730" y="54719"/>
                      <a:pt x="176730" y="54719"/>
                    </a:cubicBezTo>
                    <a:cubicBezTo>
                      <a:pt x="182226" y="65031"/>
                      <a:pt x="206059" y="52867"/>
                      <a:pt x="206059" y="52867"/>
                    </a:cubicBezTo>
                    <a:cubicBezTo>
                      <a:pt x="231128" y="50459"/>
                      <a:pt x="225015" y="56510"/>
                      <a:pt x="225015" y="56510"/>
                    </a:cubicBezTo>
                    <a:cubicBezTo>
                      <a:pt x="217667" y="56510"/>
                      <a:pt x="210937" y="62005"/>
                      <a:pt x="210937" y="62005"/>
                    </a:cubicBezTo>
                    <a:cubicBezTo>
                      <a:pt x="201181" y="63240"/>
                      <a:pt x="201737" y="65031"/>
                      <a:pt x="201737" y="65031"/>
                    </a:cubicBezTo>
                    <a:cubicBezTo>
                      <a:pt x="174199" y="61388"/>
                      <a:pt x="152835" y="66266"/>
                      <a:pt x="152835" y="66266"/>
                    </a:cubicBezTo>
                    <a:cubicBezTo>
                      <a:pt x="139375" y="65648"/>
                      <a:pt x="137522" y="69909"/>
                      <a:pt x="137522" y="69909"/>
                    </a:cubicBezTo>
                    <a:cubicBezTo>
                      <a:pt x="107576" y="69291"/>
                      <a:pt x="108811" y="75404"/>
                      <a:pt x="108811" y="75404"/>
                    </a:cubicBezTo>
                    <a:cubicBezTo>
                      <a:pt x="108811" y="79664"/>
                      <a:pt x="124124" y="78429"/>
                      <a:pt x="124124" y="78429"/>
                    </a:cubicBezTo>
                    <a:cubicBezTo>
                      <a:pt x="124741" y="83307"/>
                      <a:pt x="139436" y="82072"/>
                      <a:pt x="139436" y="82072"/>
                    </a:cubicBezTo>
                    <a:cubicBezTo>
                      <a:pt x="138819" y="83925"/>
                      <a:pt x="146784" y="85098"/>
                      <a:pt x="146784" y="85098"/>
                    </a:cubicBezTo>
                    <a:cubicBezTo>
                      <a:pt x="171852" y="85098"/>
                      <a:pt x="170618" y="80220"/>
                      <a:pt x="170618" y="80220"/>
                    </a:cubicBezTo>
                    <a:cubicBezTo>
                      <a:pt x="201799" y="85098"/>
                      <a:pt x="237240" y="68056"/>
                      <a:pt x="237240" y="68056"/>
                    </a:cubicBezTo>
                    <a:cubicBezTo>
                      <a:pt x="258666" y="68674"/>
                      <a:pt x="268421" y="65648"/>
                      <a:pt x="268421" y="65648"/>
                    </a:cubicBezTo>
                    <a:cubicBezTo>
                      <a:pt x="283734" y="64413"/>
                      <a:pt x="286760" y="60153"/>
                      <a:pt x="286760" y="60153"/>
                    </a:cubicBezTo>
                    <a:lnTo>
                      <a:pt x="303863" y="60770"/>
                    </a:lnTo>
                    <a:lnTo>
                      <a:pt x="305715" y="65031"/>
                    </a:lnTo>
                    <a:cubicBezTo>
                      <a:pt x="313063" y="66883"/>
                      <a:pt x="315471" y="62005"/>
                      <a:pt x="315471" y="62005"/>
                    </a:cubicBezTo>
                    <a:cubicBezTo>
                      <a:pt x="319114" y="63240"/>
                      <a:pt x="322818" y="57745"/>
                      <a:pt x="322818" y="57745"/>
                    </a:cubicBezTo>
                    <a:cubicBezTo>
                      <a:pt x="325906" y="63796"/>
                      <a:pt x="330784" y="57127"/>
                      <a:pt x="330784" y="57127"/>
                    </a:cubicBezTo>
                    <a:cubicBezTo>
                      <a:pt x="330784" y="71082"/>
                      <a:pt x="357704" y="62005"/>
                      <a:pt x="357704" y="62005"/>
                    </a:cubicBezTo>
                    <a:cubicBezTo>
                      <a:pt x="391355" y="65648"/>
                      <a:pt x="390738" y="43791"/>
                      <a:pt x="390738" y="43791"/>
                    </a:cubicBezTo>
                    <a:cubicBezTo>
                      <a:pt x="406051" y="45025"/>
                      <a:pt x="398703" y="37739"/>
                      <a:pt x="398703" y="3773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 607">
                <a:extLst>
                  <a:ext uri="{FF2B5EF4-FFF2-40B4-BE49-F238E27FC236}">
                    <a16:creationId xmlns:a16="http://schemas.microsoft.com/office/drawing/2014/main" id="{EB9F760A-E627-1E5E-08BF-6929220CF469}"/>
                  </a:ext>
                </a:extLst>
              </p:cNvPr>
              <p:cNvSpPr/>
              <p:nvPr/>
            </p:nvSpPr>
            <p:spPr>
              <a:xfrm>
                <a:off x="2810903" y="993450"/>
                <a:ext cx="230733" cy="56968"/>
              </a:xfrm>
              <a:custGeom>
                <a:avLst/>
                <a:gdLst>
                  <a:gd name="connsiteX0" fmla="*/ 130446 w 230733"/>
                  <a:gd name="connsiteY0" fmla="*/ 4301 h 56968"/>
                  <a:gd name="connsiteX1" fmla="*/ 158355 w 230733"/>
                  <a:gd name="connsiteY1" fmla="*/ 5412 h 56968"/>
                  <a:gd name="connsiteX2" fmla="*/ 169284 w 230733"/>
                  <a:gd name="connsiteY2" fmla="*/ 11648 h 56968"/>
                  <a:gd name="connsiteX3" fmla="*/ 172309 w 230733"/>
                  <a:gd name="connsiteY3" fmla="*/ 9981 h 56968"/>
                  <a:gd name="connsiteX4" fmla="*/ 178360 w 230733"/>
                  <a:gd name="connsiteY4" fmla="*/ 11648 h 56968"/>
                  <a:gd name="connsiteX5" fmla="*/ 185028 w 230733"/>
                  <a:gd name="connsiteY5" fmla="*/ 8253 h 56968"/>
                  <a:gd name="connsiteX6" fmla="*/ 190462 w 230733"/>
                  <a:gd name="connsiteY6" fmla="*/ 349 h 56968"/>
                  <a:gd name="connsiteX7" fmla="*/ 197748 w 230733"/>
                  <a:gd name="connsiteY7" fmla="*/ 2634 h 56968"/>
                  <a:gd name="connsiteX8" fmla="*/ 205651 w 230733"/>
                  <a:gd name="connsiteY8" fmla="*/ 5474 h 56968"/>
                  <a:gd name="connsiteX9" fmla="*/ 216580 w 230733"/>
                  <a:gd name="connsiteY9" fmla="*/ 10537 h 56968"/>
                  <a:gd name="connsiteX10" fmla="*/ 217815 w 230733"/>
                  <a:gd name="connsiteY10" fmla="*/ 14489 h 56968"/>
                  <a:gd name="connsiteX11" fmla="*/ 222075 w 230733"/>
                  <a:gd name="connsiteY11" fmla="*/ 21281 h 56968"/>
                  <a:gd name="connsiteX12" fmla="*/ 209356 w 230733"/>
                  <a:gd name="connsiteY12" fmla="*/ 29184 h 56968"/>
                  <a:gd name="connsiteX13" fmla="*/ 227571 w 230733"/>
                  <a:gd name="connsiteY13" fmla="*/ 32024 h 56968"/>
                  <a:gd name="connsiteX14" fmla="*/ 225163 w 230733"/>
                  <a:gd name="connsiteY14" fmla="*/ 37705 h 56968"/>
                  <a:gd name="connsiteX15" fmla="*/ 215469 w 230733"/>
                  <a:gd name="connsiteY15" fmla="*/ 38261 h 56968"/>
                  <a:gd name="connsiteX16" fmla="*/ 203922 w 230733"/>
                  <a:gd name="connsiteY16" fmla="*/ 43941 h 56968"/>
                  <a:gd name="connsiteX17" fmla="*/ 216642 w 230733"/>
                  <a:gd name="connsiteY17" fmla="*/ 51289 h 56968"/>
                  <a:gd name="connsiteX18" fmla="*/ 209973 w 230733"/>
                  <a:gd name="connsiteY18" fmla="*/ 52956 h 56968"/>
                  <a:gd name="connsiteX19" fmla="*/ 186325 w 230733"/>
                  <a:gd name="connsiteY19" fmla="*/ 53511 h 56968"/>
                  <a:gd name="connsiteX20" fmla="*/ 180274 w 230733"/>
                  <a:gd name="connsiteY20" fmla="*/ 54067 h 56968"/>
                  <a:gd name="connsiteX21" fmla="*/ 177866 w 230733"/>
                  <a:gd name="connsiteY21" fmla="*/ 54067 h 56968"/>
                  <a:gd name="connsiteX22" fmla="*/ 146932 w 230733"/>
                  <a:gd name="connsiteY22" fmla="*/ 56907 h 56968"/>
                  <a:gd name="connsiteX23" fmla="*/ 138411 w 230733"/>
                  <a:gd name="connsiteY23" fmla="*/ 51227 h 56968"/>
                  <a:gd name="connsiteX24" fmla="*/ 146932 w 230733"/>
                  <a:gd name="connsiteY24" fmla="*/ 48387 h 56968"/>
                  <a:gd name="connsiteX25" fmla="*/ 131125 w 230733"/>
                  <a:gd name="connsiteY25" fmla="*/ 44991 h 56968"/>
                  <a:gd name="connsiteX26" fmla="*/ 137176 w 230733"/>
                  <a:gd name="connsiteY26" fmla="*/ 40483 h 56968"/>
                  <a:gd name="connsiteX27" fmla="*/ 151748 w 230733"/>
                  <a:gd name="connsiteY27" fmla="*/ 39928 h 56968"/>
                  <a:gd name="connsiteX28" fmla="*/ 166937 w 230733"/>
                  <a:gd name="connsiteY28" fmla="*/ 34247 h 56968"/>
                  <a:gd name="connsiteX29" fmla="*/ 143845 w 230733"/>
                  <a:gd name="connsiteY29" fmla="*/ 31963 h 56968"/>
                  <a:gd name="connsiteX30" fmla="*/ 100747 w 230733"/>
                  <a:gd name="connsiteY30" fmla="*/ 34803 h 56968"/>
                  <a:gd name="connsiteX31" fmla="*/ 95313 w 230733"/>
                  <a:gd name="connsiteY31" fmla="*/ 34803 h 56968"/>
                  <a:gd name="connsiteX32" fmla="*/ 61354 w 230733"/>
                  <a:gd name="connsiteY32" fmla="*/ 37087 h 56968"/>
                  <a:gd name="connsiteX33" fmla="*/ 66231 w 230733"/>
                  <a:gd name="connsiteY33" fmla="*/ 31407 h 56968"/>
                  <a:gd name="connsiteX34" fmla="*/ 79568 w 230733"/>
                  <a:gd name="connsiteY34" fmla="*/ 31963 h 56968"/>
                  <a:gd name="connsiteX35" fmla="*/ 54068 w 230733"/>
                  <a:gd name="connsiteY35" fmla="*/ 29122 h 56968"/>
                  <a:gd name="connsiteX36" fmla="*/ 57093 w 230733"/>
                  <a:gd name="connsiteY36" fmla="*/ 25171 h 56968"/>
                  <a:gd name="connsiteX37" fmla="*/ 52833 w 230733"/>
                  <a:gd name="connsiteY37" fmla="*/ 17823 h 56968"/>
                  <a:gd name="connsiteX38" fmla="*/ 45547 w 230733"/>
                  <a:gd name="connsiteY38" fmla="*/ 22886 h 56968"/>
                  <a:gd name="connsiteX39" fmla="*/ 38261 w 230733"/>
                  <a:gd name="connsiteY39" fmla="*/ 23442 h 56968"/>
                  <a:gd name="connsiteX40" fmla="*/ 22454 w 230733"/>
                  <a:gd name="connsiteY40" fmla="*/ 25726 h 56968"/>
                  <a:gd name="connsiteX41" fmla="*/ 34001 w 230733"/>
                  <a:gd name="connsiteY41" fmla="*/ 22886 h 56968"/>
                  <a:gd name="connsiteX42" fmla="*/ 9118 w 230733"/>
                  <a:gd name="connsiteY42" fmla="*/ 20601 h 56968"/>
                  <a:gd name="connsiteX43" fmla="*/ 7327 w 230733"/>
                  <a:gd name="connsiteY43" fmla="*/ 15538 h 56968"/>
                  <a:gd name="connsiteX44" fmla="*/ 23134 w 230733"/>
                  <a:gd name="connsiteY44" fmla="*/ 16094 h 56968"/>
                  <a:gd name="connsiteX45" fmla="*/ 9179 w 230733"/>
                  <a:gd name="connsiteY45" fmla="*/ 11587 h 56968"/>
                  <a:gd name="connsiteX46" fmla="*/ 103 w 230733"/>
                  <a:gd name="connsiteY46" fmla="*/ 3128 h 56968"/>
                  <a:gd name="connsiteX47" fmla="*/ 12266 w 230733"/>
                  <a:gd name="connsiteY47" fmla="*/ 5968 h 56968"/>
                  <a:gd name="connsiteX48" fmla="*/ 31099 w 230733"/>
                  <a:gd name="connsiteY48" fmla="*/ 8808 h 56968"/>
                  <a:gd name="connsiteX49" fmla="*/ 41410 w 230733"/>
                  <a:gd name="connsiteY49" fmla="*/ 13871 h 56968"/>
                  <a:gd name="connsiteX50" fmla="*/ 64503 w 230733"/>
                  <a:gd name="connsiteY50" fmla="*/ 23503 h 56968"/>
                  <a:gd name="connsiteX51" fmla="*/ 99080 w 230733"/>
                  <a:gd name="connsiteY51" fmla="*/ 31407 h 56968"/>
                  <a:gd name="connsiteX52" fmla="*/ 111799 w 230733"/>
                  <a:gd name="connsiteY52" fmla="*/ 31963 h 56968"/>
                  <a:gd name="connsiteX53" fmla="*/ 95437 w 230733"/>
                  <a:gd name="connsiteY53" fmla="*/ 23503 h 56968"/>
                  <a:gd name="connsiteX54" fmla="*/ 90003 w 230733"/>
                  <a:gd name="connsiteY54" fmla="*/ 16712 h 56968"/>
                  <a:gd name="connsiteX55" fmla="*/ 83952 w 230733"/>
                  <a:gd name="connsiteY55" fmla="*/ 10475 h 56968"/>
                  <a:gd name="connsiteX56" fmla="*/ 95498 w 230733"/>
                  <a:gd name="connsiteY56" fmla="*/ 5968 h 56968"/>
                  <a:gd name="connsiteX57" fmla="*/ 104575 w 230733"/>
                  <a:gd name="connsiteY57" fmla="*/ 2572 h 56968"/>
                  <a:gd name="connsiteX58" fmla="*/ 99141 w 230733"/>
                  <a:gd name="connsiteY58" fmla="*/ 7079 h 56968"/>
                  <a:gd name="connsiteX59" fmla="*/ 98524 w 230733"/>
                  <a:gd name="connsiteY59" fmla="*/ 8746 h 56968"/>
                  <a:gd name="connsiteX60" fmla="*/ 108835 w 230733"/>
                  <a:gd name="connsiteY60" fmla="*/ 14983 h 56968"/>
                  <a:gd name="connsiteX61" fmla="*/ 124025 w 230733"/>
                  <a:gd name="connsiteY61" fmla="*/ 21219 h 56968"/>
                  <a:gd name="connsiteX62" fmla="*/ 138596 w 230733"/>
                  <a:gd name="connsiteY62" fmla="*/ 25171 h 56968"/>
                  <a:gd name="connsiteX63" fmla="*/ 159836 w 230733"/>
                  <a:gd name="connsiteY63" fmla="*/ 28011 h 56968"/>
                  <a:gd name="connsiteX64" fmla="*/ 153786 w 230733"/>
                  <a:gd name="connsiteY64" fmla="*/ 23503 h 56968"/>
                  <a:gd name="connsiteX65" fmla="*/ 151995 w 230733"/>
                  <a:gd name="connsiteY65" fmla="*/ 18996 h 56968"/>
                  <a:gd name="connsiteX66" fmla="*/ 138041 w 230733"/>
                  <a:gd name="connsiteY66" fmla="*/ 13316 h 56968"/>
                  <a:gd name="connsiteX67" fmla="*/ 125321 w 230733"/>
                  <a:gd name="connsiteY67" fmla="*/ 7635 h 56968"/>
                  <a:gd name="connsiteX68" fmla="*/ 130755 w 230733"/>
                  <a:gd name="connsiteY68" fmla="*/ 4239 h 5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230733" h="56968">
                    <a:moveTo>
                      <a:pt x="130446" y="4301"/>
                    </a:moveTo>
                    <a:cubicBezTo>
                      <a:pt x="130446" y="4301"/>
                      <a:pt x="153539" y="-762"/>
                      <a:pt x="158355" y="5412"/>
                    </a:cubicBezTo>
                    <a:cubicBezTo>
                      <a:pt x="158355" y="5412"/>
                      <a:pt x="169901" y="4301"/>
                      <a:pt x="169284" y="11648"/>
                    </a:cubicBezTo>
                    <a:cubicBezTo>
                      <a:pt x="169284" y="11648"/>
                      <a:pt x="171074" y="13316"/>
                      <a:pt x="172309" y="9981"/>
                    </a:cubicBezTo>
                    <a:cubicBezTo>
                      <a:pt x="172309" y="9981"/>
                      <a:pt x="177187" y="6585"/>
                      <a:pt x="178360" y="11648"/>
                    </a:cubicBezTo>
                    <a:cubicBezTo>
                      <a:pt x="178360" y="11648"/>
                      <a:pt x="180768" y="8253"/>
                      <a:pt x="185028" y="8253"/>
                    </a:cubicBezTo>
                    <a:cubicBezTo>
                      <a:pt x="185028" y="8253"/>
                      <a:pt x="184411" y="349"/>
                      <a:pt x="190462" y="349"/>
                    </a:cubicBezTo>
                    <a:cubicBezTo>
                      <a:pt x="190462" y="349"/>
                      <a:pt x="194722" y="-1318"/>
                      <a:pt x="197748" y="2634"/>
                    </a:cubicBezTo>
                    <a:cubicBezTo>
                      <a:pt x="197748" y="2634"/>
                      <a:pt x="203181" y="2634"/>
                      <a:pt x="205651" y="5474"/>
                    </a:cubicBezTo>
                    <a:cubicBezTo>
                      <a:pt x="205651" y="5474"/>
                      <a:pt x="223249" y="4363"/>
                      <a:pt x="216580" y="10537"/>
                    </a:cubicBezTo>
                    <a:lnTo>
                      <a:pt x="217815" y="14489"/>
                    </a:lnTo>
                    <a:cubicBezTo>
                      <a:pt x="217815" y="14489"/>
                      <a:pt x="226336" y="14489"/>
                      <a:pt x="222075" y="21281"/>
                    </a:cubicBezTo>
                    <a:cubicBezTo>
                      <a:pt x="222075" y="21281"/>
                      <a:pt x="225101" y="30295"/>
                      <a:pt x="209356" y="29184"/>
                    </a:cubicBezTo>
                    <a:cubicBezTo>
                      <a:pt x="209356" y="29184"/>
                      <a:pt x="203305" y="32024"/>
                      <a:pt x="227571" y="32024"/>
                    </a:cubicBezTo>
                    <a:cubicBezTo>
                      <a:pt x="227571" y="32024"/>
                      <a:pt x="236091" y="35976"/>
                      <a:pt x="225163" y="37705"/>
                    </a:cubicBezTo>
                    <a:lnTo>
                      <a:pt x="215469" y="38261"/>
                    </a:lnTo>
                    <a:cubicBezTo>
                      <a:pt x="215469" y="38261"/>
                      <a:pt x="214851" y="45052"/>
                      <a:pt x="203922" y="43941"/>
                    </a:cubicBezTo>
                    <a:cubicBezTo>
                      <a:pt x="203922" y="43941"/>
                      <a:pt x="224545" y="45608"/>
                      <a:pt x="216642" y="51289"/>
                    </a:cubicBezTo>
                    <a:cubicBezTo>
                      <a:pt x="216642" y="51289"/>
                      <a:pt x="211208" y="50177"/>
                      <a:pt x="209973" y="52956"/>
                    </a:cubicBezTo>
                    <a:cubicBezTo>
                      <a:pt x="208738" y="55240"/>
                      <a:pt x="186325" y="53511"/>
                      <a:pt x="186325" y="53511"/>
                    </a:cubicBezTo>
                    <a:cubicBezTo>
                      <a:pt x="186325" y="53511"/>
                      <a:pt x="183917" y="58019"/>
                      <a:pt x="180274" y="54067"/>
                    </a:cubicBezTo>
                    <a:lnTo>
                      <a:pt x="177866" y="54067"/>
                    </a:lnTo>
                    <a:cubicBezTo>
                      <a:pt x="177866" y="54067"/>
                      <a:pt x="174841" y="57463"/>
                      <a:pt x="146932" y="56907"/>
                    </a:cubicBezTo>
                    <a:cubicBezTo>
                      <a:pt x="146932" y="56907"/>
                      <a:pt x="139646" y="56352"/>
                      <a:pt x="138411" y="51227"/>
                    </a:cubicBezTo>
                    <a:cubicBezTo>
                      <a:pt x="138411" y="51227"/>
                      <a:pt x="135386" y="48387"/>
                      <a:pt x="146932" y="48387"/>
                    </a:cubicBezTo>
                    <a:cubicBezTo>
                      <a:pt x="146932" y="48387"/>
                      <a:pt x="156008" y="46102"/>
                      <a:pt x="131125" y="44991"/>
                    </a:cubicBezTo>
                    <a:cubicBezTo>
                      <a:pt x="131125" y="44991"/>
                      <a:pt x="126865" y="40483"/>
                      <a:pt x="137176" y="40483"/>
                    </a:cubicBezTo>
                    <a:lnTo>
                      <a:pt x="151748" y="39928"/>
                    </a:lnTo>
                    <a:cubicBezTo>
                      <a:pt x="151748" y="39928"/>
                      <a:pt x="156008" y="34865"/>
                      <a:pt x="166937" y="34247"/>
                    </a:cubicBezTo>
                    <a:cubicBezTo>
                      <a:pt x="166937" y="34247"/>
                      <a:pt x="171198" y="30851"/>
                      <a:pt x="143845" y="31963"/>
                    </a:cubicBezTo>
                    <a:cubicBezTo>
                      <a:pt x="143845" y="31963"/>
                      <a:pt x="146870" y="35358"/>
                      <a:pt x="100747" y="34803"/>
                    </a:cubicBezTo>
                    <a:cubicBezTo>
                      <a:pt x="100747" y="34803"/>
                      <a:pt x="100129" y="40483"/>
                      <a:pt x="95313" y="34803"/>
                    </a:cubicBezTo>
                    <a:cubicBezTo>
                      <a:pt x="95313" y="34803"/>
                      <a:pt x="92905" y="38199"/>
                      <a:pt x="61354" y="37087"/>
                    </a:cubicBezTo>
                    <a:cubicBezTo>
                      <a:pt x="61354" y="37087"/>
                      <a:pt x="54685" y="34803"/>
                      <a:pt x="66231" y="31407"/>
                    </a:cubicBezTo>
                    <a:lnTo>
                      <a:pt x="79568" y="31963"/>
                    </a:lnTo>
                    <a:cubicBezTo>
                      <a:pt x="79568" y="31963"/>
                      <a:pt x="86854" y="28011"/>
                      <a:pt x="54068" y="29122"/>
                    </a:cubicBezTo>
                    <a:cubicBezTo>
                      <a:pt x="54068" y="29122"/>
                      <a:pt x="46164" y="26282"/>
                      <a:pt x="57093" y="25171"/>
                    </a:cubicBezTo>
                    <a:cubicBezTo>
                      <a:pt x="57093" y="25171"/>
                      <a:pt x="58884" y="17267"/>
                      <a:pt x="52833" y="17823"/>
                    </a:cubicBezTo>
                    <a:cubicBezTo>
                      <a:pt x="52833" y="17823"/>
                      <a:pt x="52833" y="24059"/>
                      <a:pt x="45547" y="22886"/>
                    </a:cubicBezTo>
                    <a:lnTo>
                      <a:pt x="38261" y="23442"/>
                    </a:lnTo>
                    <a:cubicBezTo>
                      <a:pt x="38261" y="23442"/>
                      <a:pt x="41287" y="26838"/>
                      <a:pt x="22454" y="25726"/>
                    </a:cubicBezTo>
                    <a:cubicBezTo>
                      <a:pt x="22454" y="25726"/>
                      <a:pt x="17577" y="23442"/>
                      <a:pt x="34001" y="22886"/>
                    </a:cubicBezTo>
                    <a:cubicBezTo>
                      <a:pt x="34001" y="22886"/>
                      <a:pt x="47955" y="20601"/>
                      <a:pt x="9118" y="20601"/>
                    </a:cubicBezTo>
                    <a:cubicBezTo>
                      <a:pt x="9118" y="20601"/>
                      <a:pt x="1832" y="20046"/>
                      <a:pt x="7327" y="15538"/>
                    </a:cubicBezTo>
                    <a:lnTo>
                      <a:pt x="23134" y="16094"/>
                    </a:lnTo>
                    <a:cubicBezTo>
                      <a:pt x="23134" y="16094"/>
                      <a:pt x="31654" y="12142"/>
                      <a:pt x="9179" y="11587"/>
                    </a:cubicBezTo>
                    <a:cubicBezTo>
                      <a:pt x="9179" y="11587"/>
                      <a:pt x="-1132" y="7079"/>
                      <a:pt x="103" y="3128"/>
                    </a:cubicBezTo>
                    <a:cubicBezTo>
                      <a:pt x="103" y="3128"/>
                      <a:pt x="12822" y="-268"/>
                      <a:pt x="12266" y="5968"/>
                    </a:cubicBezTo>
                    <a:cubicBezTo>
                      <a:pt x="12266" y="5968"/>
                      <a:pt x="31099" y="2572"/>
                      <a:pt x="31099" y="8808"/>
                    </a:cubicBezTo>
                    <a:cubicBezTo>
                      <a:pt x="31099" y="8808"/>
                      <a:pt x="40792" y="5968"/>
                      <a:pt x="41410" y="13871"/>
                    </a:cubicBezTo>
                    <a:cubicBezTo>
                      <a:pt x="41410" y="13871"/>
                      <a:pt x="57772" y="6524"/>
                      <a:pt x="64503" y="23503"/>
                    </a:cubicBezTo>
                    <a:cubicBezTo>
                      <a:pt x="64503" y="23503"/>
                      <a:pt x="89386" y="24059"/>
                      <a:pt x="99080" y="31407"/>
                    </a:cubicBezTo>
                    <a:lnTo>
                      <a:pt x="111799" y="31963"/>
                    </a:lnTo>
                    <a:cubicBezTo>
                      <a:pt x="111799" y="31963"/>
                      <a:pt x="116059" y="29678"/>
                      <a:pt x="95437" y="23503"/>
                    </a:cubicBezTo>
                    <a:cubicBezTo>
                      <a:pt x="95437" y="23503"/>
                      <a:pt x="91176" y="24615"/>
                      <a:pt x="90003" y="16712"/>
                    </a:cubicBezTo>
                    <a:cubicBezTo>
                      <a:pt x="90003" y="16712"/>
                      <a:pt x="76049" y="14427"/>
                      <a:pt x="83952" y="10475"/>
                    </a:cubicBezTo>
                    <a:cubicBezTo>
                      <a:pt x="83952" y="10475"/>
                      <a:pt x="88213" y="5968"/>
                      <a:pt x="95498" y="5968"/>
                    </a:cubicBezTo>
                    <a:cubicBezTo>
                      <a:pt x="95498" y="5968"/>
                      <a:pt x="97906" y="1461"/>
                      <a:pt x="104575" y="2572"/>
                    </a:cubicBezTo>
                    <a:cubicBezTo>
                      <a:pt x="104575" y="2572"/>
                      <a:pt x="111861" y="5968"/>
                      <a:pt x="99141" y="7079"/>
                    </a:cubicBezTo>
                    <a:lnTo>
                      <a:pt x="98524" y="8746"/>
                    </a:lnTo>
                    <a:cubicBezTo>
                      <a:pt x="98524" y="8746"/>
                      <a:pt x="108835" y="9858"/>
                      <a:pt x="108835" y="14983"/>
                    </a:cubicBezTo>
                    <a:cubicBezTo>
                      <a:pt x="108835" y="14983"/>
                      <a:pt x="122172" y="14983"/>
                      <a:pt x="124025" y="21219"/>
                    </a:cubicBezTo>
                    <a:cubicBezTo>
                      <a:pt x="124025" y="21219"/>
                      <a:pt x="137361" y="18379"/>
                      <a:pt x="138596" y="25171"/>
                    </a:cubicBezTo>
                    <a:cubicBezTo>
                      <a:pt x="138596" y="25171"/>
                      <a:pt x="145265" y="29678"/>
                      <a:pt x="159836" y="28011"/>
                    </a:cubicBezTo>
                    <a:cubicBezTo>
                      <a:pt x="159836" y="28011"/>
                      <a:pt x="162245" y="22948"/>
                      <a:pt x="153786" y="23503"/>
                    </a:cubicBezTo>
                    <a:cubicBezTo>
                      <a:pt x="153786" y="23503"/>
                      <a:pt x="144709" y="21219"/>
                      <a:pt x="151995" y="18996"/>
                    </a:cubicBezTo>
                    <a:cubicBezTo>
                      <a:pt x="151995" y="18996"/>
                      <a:pt x="153786" y="13316"/>
                      <a:pt x="138041" y="13316"/>
                    </a:cubicBezTo>
                    <a:cubicBezTo>
                      <a:pt x="138041" y="13316"/>
                      <a:pt x="125877" y="11648"/>
                      <a:pt x="125321" y="7635"/>
                    </a:cubicBezTo>
                    <a:cubicBezTo>
                      <a:pt x="125321" y="7635"/>
                      <a:pt x="122296" y="5968"/>
                      <a:pt x="130755" y="423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 608">
                <a:extLst>
                  <a:ext uri="{FF2B5EF4-FFF2-40B4-BE49-F238E27FC236}">
                    <a16:creationId xmlns:a16="http://schemas.microsoft.com/office/drawing/2014/main" id="{63FA3CE0-8405-51FF-38A3-3F40B581348A}"/>
                  </a:ext>
                </a:extLst>
              </p:cNvPr>
              <p:cNvSpPr/>
              <p:nvPr/>
            </p:nvSpPr>
            <p:spPr>
              <a:xfrm>
                <a:off x="2923963" y="992070"/>
                <a:ext cx="8670" cy="6606"/>
              </a:xfrm>
              <a:custGeom>
                <a:avLst/>
                <a:gdLst>
                  <a:gd name="connsiteX0" fmla="*/ 468 w 8670"/>
                  <a:gd name="connsiteY0" fmla="*/ 2779 h 6606"/>
                  <a:gd name="connsiteX1" fmla="*/ 5408 w 8670"/>
                  <a:gd name="connsiteY1" fmla="*/ 0 h 6606"/>
                  <a:gd name="connsiteX2" fmla="*/ 7630 w 8670"/>
                  <a:gd name="connsiteY2" fmla="*/ 3458 h 6606"/>
                  <a:gd name="connsiteX3" fmla="*/ 7075 w 8670"/>
                  <a:gd name="connsiteY3" fmla="*/ 6607 h 6606"/>
                  <a:gd name="connsiteX4" fmla="*/ 3802 w 8670"/>
                  <a:gd name="connsiteY4" fmla="*/ 4199 h 6606"/>
                  <a:gd name="connsiteX5" fmla="*/ 530 w 8670"/>
                  <a:gd name="connsiteY5" fmla="*/ 2840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70" h="6606">
                    <a:moveTo>
                      <a:pt x="468" y="2779"/>
                    </a:moveTo>
                    <a:cubicBezTo>
                      <a:pt x="468" y="2779"/>
                      <a:pt x="-2249" y="371"/>
                      <a:pt x="5408" y="0"/>
                    </a:cubicBezTo>
                    <a:cubicBezTo>
                      <a:pt x="5408" y="0"/>
                      <a:pt x="10903" y="371"/>
                      <a:pt x="7630" y="3458"/>
                    </a:cubicBezTo>
                    <a:lnTo>
                      <a:pt x="7075" y="6607"/>
                    </a:lnTo>
                    <a:cubicBezTo>
                      <a:pt x="7075" y="6607"/>
                      <a:pt x="3802" y="6607"/>
                      <a:pt x="3802" y="4199"/>
                    </a:cubicBezTo>
                    <a:cubicBezTo>
                      <a:pt x="3802" y="4199"/>
                      <a:pt x="3247" y="2470"/>
                      <a:pt x="530" y="28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 609">
                <a:extLst>
                  <a:ext uri="{FF2B5EF4-FFF2-40B4-BE49-F238E27FC236}">
                    <a16:creationId xmlns:a16="http://schemas.microsoft.com/office/drawing/2014/main" id="{7B3AA7DB-4E0E-542F-055D-707ED660AEEE}"/>
                  </a:ext>
                </a:extLst>
              </p:cNvPr>
              <p:cNvSpPr/>
              <p:nvPr/>
            </p:nvSpPr>
            <p:spPr>
              <a:xfrm>
                <a:off x="2846031" y="1025787"/>
                <a:ext cx="10582" cy="5861"/>
              </a:xfrm>
              <a:custGeom>
                <a:avLst/>
                <a:gdLst>
                  <a:gd name="connsiteX0" fmla="*/ 787 w 10582"/>
                  <a:gd name="connsiteY0" fmla="*/ 3391 h 5861"/>
                  <a:gd name="connsiteX1" fmla="*/ 7826 w 10582"/>
                  <a:gd name="connsiteY1" fmla="*/ 119 h 5861"/>
                  <a:gd name="connsiteX2" fmla="*/ 3566 w 10582"/>
                  <a:gd name="connsiteY2" fmla="*/ 5861 h 5861"/>
                  <a:gd name="connsiteX3" fmla="*/ 726 w 10582"/>
                  <a:gd name="connsiteY3" fmla="*/ 3391 h 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2" h="5861">
                    <a:moveTo>
                      <a:pt x="787" y="3391"/>
                    </a:moveTo>
                    <a:cubicBezTo>
                      <a:pt x="787" y="3391"/>
                      <a:pt x="-3473" y="-746"/>
                      <a:pt x="7826" y="119"/>
                    </a:cubicBezTo>
                    <a:cubicBezTo>
                      <a:pt x="7826" y="119"/>
                      <a:pt x="16285" y="5058"/>
                      <a:pt x="3566" y="5861"/>
                    </a:cubicBezTo>
                    <a:cubicBezTo>
                      <a:pt x="3566" y="5861"/>
                      <a:pt x="2146" y="5058"/>
                      <a:pt x="726" y="339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 610">
                <a:extLst>
                  <a:ext uri="{FF2B5EF4-FFF2-40B4-BE49-F238E27FC236}">
                    <a16:creationId xmlns:a16="http://schemas.microsoft.com/office/drawing/2014/main" id="{5E3C11A9-B489-6A84-EE87-A2257F2B2FDA}"/>
                  </a:ext>
                </a:extLst>
              </p:cNvPr>
              <p:cNvSpPr/>
              <p:nvPr/>
            </p:nvSpPr>
            <p:spPr>
              <a:xfrm>
                <a:off x="3144268" y="827273"/>
                <a:ext cx="22572" cy="10138"/>
              </a:xfrm>
              <a:custGeom>
                <a:avLst/>
                <a:gdLst>
                  <a:gd name="connsiteX0" fmla="*/ 1272 w 22572"/>
                  <a:gd name="connsiteY0" fmla="*/ 8335 h 10138"/>
                  <a:gd name="connsiteX1" fmla="*/ 10410 w 22572"/>
                  <a:gd name="connsiteY1" fmla="*/ 0 h 10138"/>
                  <a:gd name="connsiteX2" fmla="*/ 20906 w 22572"/>
                  <a:gd name="connsiteY2" fmla="*/ 6915 h 10138"/>
                  <a:gd name="connsiteX3" fmla="*/ 1272 w 22572"/>
                  <a:gd name="connsiteY3" fmla="*/ 8274 h 1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72" h="10138">
                    <a:moveTo>
                      <a:pt x="1272" y="8335"/>
                    </a:moveTo>
                    <a:cubicBezTo>
                      <a:pt x="1272" y="8335"/>
                      <a:pt x="-5026" y="1420"/>
                      <a:pt x="10410" y="0"/>
                    </a:cubicBezTo>
                    <a:cubicBezTo>
                      <a:pt x="10410" y="0"/>
                      <a:pt x="27945" y="679"/>
                      <a:pt x="20906" y="6915"/>
                    </a:cubicBezTo>
                    <a:cubicBezTo>
                      <a:pt x="20906" y="6915"/>
                      <a:pt x="13867" y="13152"/>
                      <a:pt x="1272" y="827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 611">
                <a:extLst>
                  <a:ext uri="{FF2B5EF4-FFF2-40B4-BE49-F238E27FC236}">
                    <a16:creationId xmlns:a16="http://schemas.microsoft.com/office/drawing/2014/main" id="{667EFA2F-3AAD-9B1E-2CA8-60C366EA1C0B}"/>
                  </a:ext>
                </a:extLst>
              </p:cNvPr>
              <p:cNvSpPr/>
              <p:nvPr/>
            </p:nvSpPr>
            <p:spPr>
              <a:xfrm>
                <a:off x="3174493" y="827273"/>
                <a:ext cx="8012" cy="5572"/>
              </a:xfrm>
              <a:custGeom>
                <a:avLst/>
                <a:gdLst>
                  <a:gd name="connsiteX0" fmla="*/ 560 w 8012"/>
                  <a:gd name="connsiteY0" fmla="*/ 3952 h 5572"/>
                  <a:gd name="connsiteX1" fmla="*/ 4821 w 8012"/>
                  <a:gd name="connsiteY1" fmla="*/ 0 h 5572"/>
                  <a:gd name="connsiteX2" fmla="*/ 6241 w 8012"/>
                  <a:gd name="connsiteY2" fmla="*/ 5248 h 5572"/>
                  <a:gd name="connsiteX3" fmla="*/ 560 w 8012"/>
                  <a:gd name="connsiteY3" fmla="*/ 3952 h 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12" h="5572">
                    <a:moveTo>
                      <a:pt x="560" y="3952"/>
                    </a:moveTo>
                    <a:cubicBezTo>
                      <a:pt x="560" y="3952"/>
                      <a:pt x="-860" y="0"/>
                      <a:pt x="4821" y="0"/>
                    </a:cubicBezTo>
                    <a:cubicBezTo>
                      <a:pt x="4821" y="0"/>
                      <a:pt x="10933" y="1976"/>
                      <a:pt x="6241" y="5248"/>
                    </a:cubicBezTo>
                    <a:cubicBezTo>
                      <a:pt x="6241" y="5248"/>
                      <a:pt x="-2218" y="6545"/>
                      <a:pt x="560" y="395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 612">
                <a:extLst>
                  <a:ext uri="{FF2B5EF4-FFF2-40B4-BE49-F238E27FC236}">
                    <a16:creationId xmlns:a16="http://schemas.microsoft.com/office/drawing/2014/main" id="{CE374C6F-D9D4-51B6-4407-439555D8DF91}"/>
                  </a:ext>
                </a:extLst>
              </p:cNvPr>
              <p:cNvSpPr/>
              <p:nvPr/>
            </p:nvSpPr>
            <p:spPr>
              <a:xfrm>
                <a:off x="3750602" y="901490"/>
                <a:ext cx="44575" cy="10070"/>
              </a:xfrm>
              <a:custGeom>
                <a:avLst/>
                <a:gdLst>
                  <a:gd name="connsiteX0" fmla="*/ 3556 w 44575"/>
                  <a:gd name="connsiteY0" fmla="*/ 4199 h 10070"/>
                  <a:gd name="connsiteX1" fmla="*/ 4173 w 44575"/>
                  <a:gd name="connsiteY1" fmla="*/ 556 h 10070"/>
                  <a:gd name="connsiteX2" fmla="*/ 34737 w 44575"/>
                  <a:gd name="connsiteY2" fmla="*/ 2778 h 10070"/>
                  <a:gd name="connsiteX3" fmla="*/ 43752 w 44575"/>
                  <a:gd name="connsiteY3" fmla="*/ 7903 h 10070"/>
                  <a:gd name="connsiteX4" fmla="*/ 6581 w 44575"/>
                  <a:gd name="connsiteY4" fmla="*/ 9385 h 10070"/>
                  <a:gd name="connsiteX5" fmla="*/ 3556 w 44575"/>
                  <a:gd name="connsiteY5" fmla="*/ 4260 h 1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575" h="10070">
                    <a:moveTo>
                      <a:pt x="3556" y="4199"/>
                    </a:moveTo>
                    <a:cubicBezTo>
                      <a:pt x="3556" y="4199"/>
                      <a:pt x="-4842" y="1976"/>
                      <a:pt x="4173" y="556"/>
                    </a:cubicBezTo>
                    <a:cubicBezTo>
                      <a:pt x="4173" y="556"/>
                      <a:pt x="37145" y="-1667"/>
                      <a:pt x="34737" y="2778"/>
                    </a:cubicBezTo>
                    <a:cubicBezTo>
                      <a:pt x="34737" y="2778"/>
                      <a:pt x="47950" y="2038"/>
                      <a:pt x="43752" y="7903"/>
                    </a:cubicBezTo>
                    <a:cubicBezTo>
                      <a:pt x="43752" y="7903"/>
                      <a:pt x="32390" y="11546"/>
                      <a:pt x="6581" y="9385"/>
                    </a:cubicBezTo>
                    <a:cubicBezTo>
                      <a:pt x="6581" y="9385"/>
                      <a:pt x="2382" y="7162"/>
                      <a:pt x="3556" y="426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 613">
                <a:extLst>
                  <a:ext uri="{FF2B5EF4-FFF2-40B4-BE49-F238E27FC236}">
                    <a16:creationId xmlns:a16="http://schemas.microsoft.com/office/drawing/2014/main" id="{8370E2A9-601F-8ED7-0DC0-72D22477E93D}"/>
                  </a:ext>
                </a:extLst>
              </p:cNvPr>
              <p:cNvSpPr/>
              <p:nvPr/>
            </p:nvSpPr>
            <p:spPr>
              <a:xfrm>
                <a:off x="10544137" y="3648888"/>
                <a:ext cx="33991" cy="12706"/>
              </a:xfrm>
              <a:custGeom>
                <a:avLst/>
                <a:gdLst>
                  <a:gd name="connsiteX0" fmla="*/ 3494 w 33991"/>
                  <a:gd name="connsiteY0" fmla="*/ 2902 h 12706"/>
                  <a:gd name="connsiteX1" fmla="*/ 10533 w 33991"/>
                  <a:gd name="connsiteY1" fmla="*/ 0 h 12706"/>
                  <a:gd name="connsiteX2" fmla="*/ 12879 w 33991"/>
                  <a:gd name="connsiteY2" fmla="*/ 2902 h 12706"/>
                  <a:gd name="connsiteX3" fmla="*/ 16955 w 33991"/>
                  <a:gd name="connsiteY3" fmla="*/ 8768 h 12706"/>
                  <a:gd name="connsiteX4" fmla="*/ 16955 w 33991"/>
                  <a:gd name="connsiteY4" fmla="*/ 3890 h 12706"/>
                  <a:gd name="connsiteX5" fmla="*/ 19301 w 33991"/>
                  <a:gd name="connsiteY5" fmla="*/ 0 h 12706"/>
                  <a:gd name="connsiteX6" fmla="*/ 29797 w 33991"/>
                  <a:gd name="connsiteY6" fmla="*/ 2470 h 12706"/>
                  <a:gd name="connsiteX7" fmla="*/ 31526 w 33991"/>
                  <a:gd name="connsiteY7" fmla="*/ 10744 h 12706"/>
                  <a:gd name="connsiteX8" fmla="*/ 28625 w 33991"/>
                  <a:gd name="connsiteY8" fmla="*/ 8768 h 12706"/>
                  <a:gd name="connsiteX9" fmla="*/ 25722 w 33991"/>
                  <a:gd name="connsiteY9" fmla="*/ 10249 h 12706"/>
                  <a:gd name="connsiteX10" fmla="*/ 20474 w 33991"/>
                  <a:gd name="connsiteY10" fmla="*/ 9756 h 12706"/>
                  <a:gd name="connsiteX11" fmla="*/ 15781 w 33991"/>
                  <a:gd name="connsiteY11" fmla="*/ 12658 h 12706"/>
                  <a:gd name="connsiteX12" fmla="*/ 12879 w 33991"/>
                  <a:gd name="connsiteY12" fmla="*/ 8768 h 12706"/>
                  <a:gd name="connsiteX13" fmla="*/ 3556 w 33991"/>
                  <a:gd name="connsiteY13" fmla="*/ 2902 h 1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991" h="12706">
                    <a:moveTo>
                      <a:pt x="3494" y="2902"/>
                    </a:moveTo>
                    <a:cubicBezTo>
                      <a:pt x="3494" y="2902"/>
                      <a:pt x="5840" y="0"/>
                      <a:pt x="10533" y="0"/>
                    </a:cubicBezTo>
                    <a:cubicBezTo>
                      <a:pt x="10533" y="0"/>
                      <a:pt x="14052" y="1976"/>
                      <a:pt x="12879" y="2902"/>
                    </a:cubicBezTo>
                    <a:cubicBezTo>
                      <a:pt x="12879" y="2902"/>
                      <a:pt x="12879" y="7780"/>
                      <a:pt x="16955" y="8768"/>
                    </a:cubicBezTo>
                    <a:cubicBezTo>
                      <a:pt x="16955" y="8768"/>
                      <a:pt x="23376" y="5866"/>
                      <a:pt x="16955" y="3890"/>
                    </a:cubicBezTo>
                    <a:cubicBezTo>
                      <a:pt x="16955" y="3890"/>
                      <a:pt x="14052" y="0"/>
                      <a:pt x="19301" y="0"/>
                    </a:cubicBezTo>
                    <a:cubicBezTo>
                      <a:pt x="19301" y="0"/>
                      <a:pt x="29242" y="494"/>
                      <a:pt x="29797" y="2470"/>
                    </a:cubicBezTo>
                    <a:cubicBezTo>
                      <a:pt x="29797" y="2470"/>
                      <a:pt x="37947" y="6854"/>
                      <a:pt x="31526" y="10744"/>
                    </a:cubicBezTo>
                    <a:cubicBezTo>
                      <a:pt x="31526" y="10744"/>
                      <a:pt x="28625" y="12225"/>
                      <a:pt x="28625" y="8768"/>
                    </a:cubicBezTo>
                    <a:cubicBezTo>
                      <a:pt x="28625" y="8768"/>
                      <a:pt x="26278" y="6792"/>
                      <a:pt x="25722" y="10249"/>
                    </a:cubicBezTo>
                    <a:cubicBezTo>
                      <a:pt x="25722" y="10249"/>
                      <a:pt x="23376" y="11238"/>
                      <a:pt x="20474" y="9756"/>
                    </a:cubicBezTo>
                    <a:cubicBezTo>
                      <a:pt x="20474" y="9756"/>
                      <a:pt x="20474" y="13152"/>
                      <a:pt x="15781" y="12658"/>
                    </a:cubicBezTo>
                    <a:cubicBezTo>
                      <a:pt x="15781" y="12658"/>
                      <a:pt x="12879" y="11670"/>
                      <a:pt x="12879" y="8768"/>
                    </a:cubicBezTo>
                    <a:cubicBezTo>
                      <a:pt x="12879" y="8768"/>
                      <a:pt x="-8176" y="9262"/>
                      <a:pt x="3556" y="290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 614">
                <a:extLst>
                  <a:ext uri="{FF2B5EF4-FFF2-40B4-BE49-F238E27FC236}">
                    <a16:creationId xmlns:a16="http://schemas.microsoft.com/office/drawing/2014/main" id="{3E1378EC-1CC9-17C3-9BDC-BE74334120F9}"/>
                  </a:ext>
                </a:extLst>
              </p:cNvPr>
              <p:cNvSpPr/>
              <p:nvPr/>
            </p:nvSpPr>
            <p:spPr>
              <a:xfrm>
                <a:off x="10240692" y="2291360"/>
                <a:ext cx="15944" cy="10998"/>
              </a:xfrm>
              <a:custGeom>
                <a:avLst/>
                <a:gdLst>
                  <a:gd name="connsiteX0" fmla="*/ 4328 w 15944"/>
                  <a:gd name="connsiteY0" fmla="*/ 3217 h 10998"/>
                  <a:gd name="connsiteX1" fmla="*/ 12108 w 15944"/>
                  <a:gd name="connsiteY1" fmla="*/ 68 h 10998"/>
                  <a:gd name="connsiteX2" fmla="*/ 14701 w 15944"/>
                  <a:gd name="connsiteY2" fmla="*/ 3217 h 10998"/>
                  <a:gd name="connsiteX3" fmla="*/ 13158 w 15944"/>
                  <a:gd name="connsiteY3" fmla="*/ 8219 h 10998"/>
                  <a:gd name="connsiteX4" fmla="*/ 5378 w 15944"/>
                  <a:gd name="connsiteY4" fmla="*/ 10750 h 10998"/>
                  <a:gd name="connsiteX5" fmla="*/ 191 w 15944"/>
                  <a:gd name="connsiteY5" fmla="*/ 5749 h 10998"/>
                  <a:gd name="connsiteX6" fmla="*/ 4328 w 15944"/>
                  <a:gd name="connsiteY6" fmla="*/ 3217 h 1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44" h="10998">
                    <a:moveTo>
                      <a:pt x="4328" y="3217"/>
                    </a:moveTo>
                    <a:cubicBezTo>
                      <a:pt x="4328" y="3217"/>
                      <a:pt x="3279" y="-549"/>
                      <a:pt x="12108" y="68"/>
                    </a:cubicBezTo>
                    <a:cubicBezTo>
                      <a:pt x="12108" y="68"/>
                      <a:pt x="14701" y="1303"/>
                      <a:pt x="14701" y="3217"/>
                    </a:cubicBezTo>
                    <a:cubicBezTo>
                      <a:pt x="14701" y="3217"/>
                      <a:pt x="18344" y="7601"/>
                      <a:pt x="13158" y="8219"/>
                    </a:cubicBezTo>
                    <a:cubicBezTo>
                      <a:pt x="13158" y="8219"/>
                      <a:pt x="11614" y="11985"/>
                      <a:pt x="5378" y="10750"/>
                    </a:cubicBezTo>
                    <a:cubicBezTo>
                      <a:pt x="5378" y="10750"/>
                      <a:pt x="-365" y="12664"/>
                      <a:pt x="191" y="5749"/>
                    </a:cubicBezTo>
                    <a:cubicBezTo>
                      <a:pt x="191" y="5749"/>
                      <a:pt x="-1352" y="2600"/>
                      <a:pt x="4328" y="321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FBB5F96B-8472-4629-A0CB-DF103CCA85C2}"/>
                  </a:ext>
                </a:extLst>
              </p:cNvPr>
              <p:cNvSpPr/>
              <p:nvPr/>
            </p:nvSpPr>
            <p:spPr>
              <a:xfrm>
                <a:off x="10267402" y="2601338"/>
                <a:ext cx="10247" cy="5601"/>
              </a:xfrm>
              <a:custGeom>
                <a:avLst/>
                <a:gdLst>
                  <a:gd name="connsiteX0" fmla="*/ 340 w 10247"/>
                  <a:gd name="connsiteY0" fmla="*/ 2025 h 5601"/>
                  <a:gd name="connsiteX1" fmla="*/ 4476 w 10247"/>
                  <a:gd name="connsiteY1" fmla="*/ 111 h 5601"/>
                  <a:gd name="connsiteX2" fmla="*/ 6576 w 10247"/>
                  <a:gd name="connsiteY2" fmla="*/ 2025 h 5601"/>
                  <a:gd name="connsiteX3" fmla="*/ 10034 w 10247"/>
                  <a:gd name="connsiteY3" fmla="*/ 4371 h 5601"/>
                  <a:gd name="connsiteX4" fmla="*/ 7255 w 10247"/>
                  <a:gd name="connsiteY4" fmla="*/ 5544 h 5601"/>
                  <a:gd name="connsiteX5" fmla="*/ 2377 w 10247"/>
                  <a:gd name="connsiteY5" fmla="*/ 4001 h 5601"/>
                  <a:gd name="connsiteX6" fmla="*/ 278 w 10247"/>
                  <a:gd name="connsiteY6" fmla="*/ 2087 h 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47" h="5601">
                    <a:moveTo>
                      <a:pt x="340" y="2025"/>
                    </a:moveTo>
                    <a:cubicBezTo>
                      <a:pt x="340" y="2025"/>
                      <a:pt x="-1760" y="-321"/>
                      <a:pt x="4476" y="111"/>
                    </a:cubicBezTo>
                    <a:cubicBezTo>
                      <a:pt x="4476" y="111"/>
                      <a:pt x="7255" y="-692"/>
                      <a:pt x="6576" y="2025"/>
                    </a:cubicBezTo>
                    <a:cubicBezTo>
                      <a:pt x="6576" y="2025"/>
                      <a:pt x="10713" y="1222"/>
                      <a:pt x="10034" y="4371"/>
                    </a:cubicBezTo>
                    <a:cubicBezTo>
                      <a:pt x="10034" y="4371"/>
                      <a:pt x="11392" y="5915"/>
                      <a:pt x="7255" y="5544"/>
                    </a:cubicBezTo>
                    <a:cubicBezTo>
                      <a:pt x="7255" y="5544"/>
                      <a:pt x="7255" y="4001"/>
                      <a:pt x="2377" y="4001"/>
                    </a:cubicBezTo>
                    <a:cubicBezTo>
                      <a:pt x="2377" y="4001"/>
                      <a:pt x="-401" y="4371"/>
                      <a:pt x="278" y="208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 616">
                <a:extLst>
                  <a:ext uri="{FF2B5EF4-FFF2-40B4-BE49-F238E27FC236}">
                    <a16:creationId xmlns:a16="http://schemas.microsoft.com/office/drawing/2014/main" id="{E2579C3C-335E-E38B-66E0-0305615992DD}"/>
                  </a:ext>
                </a:extLst>
              </p:cNvPr>
              <p:cNvSpPr/>
              <p:nvPr/>
            </p:nvSpPr>
            <p:spPr>
              <a:xfrm>
                <a:off x="9673640" y="3281675"/>
                <a:ext cx="9843" cy="14249"/>
              </a:xfrm>
              <a:custGeom>
                <a:avLst/>
                <a:gdLst>
                  <a:gd name="connsiteX0" fmla="*/ 2092 w 9843"/>
                  <a:gd name="connsiteY0" fmla="*/ 2424 h 14249"/>
                  <a:gd name="connsiteX1" fmla="*/ 7464 w 9843"/>
                  <a:gd name="connsiteY1" fmla="*/ 1128 h 14249"/>
                  <a:gd name="connsiteX2" fmla="*/ 7958 w 9843"/>
                  <a:gd name="connsiteY2" fmla="*/ 5573 h 14249"/>
                  <a:gd name="connsiteX3" fmla="*/ 8452 w 9843"/>
                  <a:gd name="connsiteY3" fmla="*/ 10698 h 14249"/>
                  <a:gd name="connsiteX4" fmla="*/ 3574 w 9843"/>
                  <a:gd name="connsiteY4" fmla="*/ 11995 h 14249"/>
                  <a:gd name="connsiteX5" fmla="*/ 1598 w 9843"/>
                  <a:gd name="connsiteY5" fmla="*/ 9463 h 14249"/>
                  <a:gd name="connsiteX6" fmla="*/ 2092 w 9843"/>
                  <a:gd name="connsiteY6" fmla="*/ 2424 h 14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43" h="14249">
                    <a:moveTo>
                      <a:pt x="2092" y="2424"/>
                    </a:moveTo>
                    <a:cubicBezTo>
                      <a:pt x="2092" y="2424"/>
                      <a:pt x="4994" y="-2021"/>
                      <a:pt x="7464" y="1128"/>
                    </a:cubicBezTo>
                    <a:lnTo>
                      <a:pt x="7958" y="5573"/>
                    </a:lnTo>
                    <a:cubicBezTo>
                      <a:pt x="7958" y="5573"/>
                      <a:pt x="11848" y="8105"/>
                      <a:pt x="8452" y="10698"/>
                    </a:cubicBezTo>
                    <a:cubicBezTo>
                      <a:pt x="8452" y="10698"/>
                      <a:pt x="7464" y="17737"/>
                      <a:pt x="3574" y="11995"/>
                    </a:cubicBezTo>
                    <a:cubicBezTo>
                      <a:pt x="3574" y="11995"/>
                      <a:pt x="3574" y="10080"/>
                      <a:pt x="1598" y="9463"/>
                    </a:cubicBezTo>
                    <a:cubicBezTo>
                      <a:pt x="116" y="9463"/>
                      <a:pt x="-1304" y="1807"/>
                      <a:pt x="2092" y="242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 617">
                <a:extLst>
                  <a:ext uri="{FF2B5EF4-FFF2-40B4-BE49-F238E27FC236}">
                    <a16:creationId xmlns:a16="http://schemas.microsoft.com/office/drawing/2014/main" id="{6BA5A171-DAFF-F4BE-DB84-04FFF278D2FE}"/>
                  </a:ext>
                </a:extLst>
              </p:cNvPr>
              <p:cNvSpPr/>
              <p:nvPr/>
            </p:nvSpPr>
            <p:spPr>
              <a:xfrm>
                <a:off x="7020052" y="2257839"/>
                <a:ext cx="11296" cy="5349"/>
              </a:xfrm>
              <a:custGeom>
                <a:avLst/>
                <a:gdLst>
                  <a:gd name="connsiteX0" fmla="*/ 1889 w 11296"/>
                  <a:gd name="connsiteY0" fmla="*/ 2532 h 5349"/>
                  <a:gd name="connsiteX1" fmla="*/ 6150 w 11296"/>
                  <a:gd name="connsiteY1" fmla="*/ 0 h 5349"/>
                  <a:gd name="connsiteX2" fmla="*/ 6829 w 11296"/>
                  <a:gd name="connsiteY2" fmla="*/ 2038 h 5349"/>
                  <a:gd name="connsiteX3" fmla="*/ 8928 w 11296"/>
                  <a:gd name="connsiteY3" fmla="*/ 5063 h 5349"/>
                  <a:gd name="connsiteX4" fmla="*/ 1889 w 11296"/>
                  <a:gd name="connsiteY4" fmla="*/ 2532 h 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5349">
                    <a:moveTo>
                      <a:pt x="1889" y="2532"/>
                    </a:moveTo>
                    <a:cubicBezTo>
                      <a:pt x="1889" y="2532"/>
                      <a:pt x="-4471" y="0"/>
                      <a:pt x="6150" y="0"/>
                    </a:cubicBezTo>
                    <a:cubicBezTo>
                      <a:pt x="6150" y="0"/>
                      <a:pt x="9669" y="494"/>
                      <a:pt x="6829" y="2038"/>
                    </a:cubicBezTo>
                    <a:cubicBezTo>
                      <a:pt x="6829" y="2038"/>
                      <a:pt x="15288" y="2532"/>
                      <a:pt x="8928" y="5063"/>
                    </a:cubicBezTo>
                    <a:cubicBezTo>
                      <a:pt x="8928" y="5063"/>
                      <a:pt x="3247" y="6607"/>
                      <a:pt x="1889" y="253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 618">
                <a:extLst>
                  <a:ext uri="{FF2B5EF4-FFF2-40B4-BE49-F238E27FC236}">
                    <a16:creationId xmlns:a16="http://schemas.microsoft.com/office/drawing/2014/main" id="{0D42BCB6-809E-8DF3-9742-59447B890942}"/>
                  </a:ext>
                </a:extLst>
              </p:cNvPr>
              <p:cNvSpPr/>
              <p:nvPr/>
            </p:nvSpPr>
            <p:spPr>
              <a:xfrm>
                <a:off x="7032911" y="2252041"/>
                <a:ext cx="11521" cy="10194"/>
              </a:xfrm>
              <a:custGeom>
                <a:avLst/>
                <a:gdLst>
                  <a:gd name="connsiteX0" fmla="*/ 1872 w 11521"/>
                  <a:gd name="connsiteY0" fmla="*/ 7465 h 10194"/>
                  <a:gd name="connsiteX1" fmla="*/ 5330 w 11521"/>
                  <a:gd name="connsiteY1" fmla="*/ 55 h 10194"/>
                  <a:gd name="connsiteX2" fmla="*/ 9652 w 11521"/>
                  <a:gd name="connsiteY2" fmla="*/ 9132 h 10194"/>
                  <a:gd name="connsiteX3" fmla="*/ 1933 w 11521"/>
                  <a:gd name="connsiteY3" fmla="*/ 7465 h 10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21" h="10194">
                    <a:moveTo>
                      <a:pt x="1872" y="7465"/>
                    </a:moveTo>
                    <a:cubicBezTo>
                      <a:pt x="1872" y="7465"/>
                      <a:pt x="-4117" y="-747"/>
                      <a:pt x="5330" y="55"/>
                    </a:cubicBezTo>
                    <a:cubicBezTo>
                      <a:pt x="5330" y="55"/>
                      <a:pt x="15641" y="8267"/>
                      <a:pt x="9652" y="9132"/>
                    </a:cubicBezTo>
                    <a:cubicBezTo>
                      <a:pt x="9652" y="9132"/>
                      <a:pt x="1933" y="12404"/>
                      <a:pt x="1933" y="746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 619">
                <a:extLst>
                  <a:ext uri="{FF2B5EF4-FFF2-40B4-BE49-F238E27FC236}">
                    <a16:creationId xmlns:a16="http://schemas.microsoft.com/office/drawing/2014/main" id="{A01F3E09-0B98-FA87-65FE-A20455ADF339}"/>
                  </a:ext>
                </a:extLst>
              </p:cNvPr>
              <p:cNvSpPr/>
              <p:nvPr/>
            </p:nvSpPr>
            <p:spPr>
              <a:xfrm>
                <a:off x="7040609" y="2244625"/>
                <a:ext cx="11363" cy="10538"/>
              </a:xfrm>
              <a:custGeom>
                <a:avLst/>
                <a:gdLst>
                  <a:gd name="connsiteX0" fmla="*/ 3806 w 11363"/>
                  <a:gd name="connsiteY0" fmla="*/ 9138 h 10538"/>
                  <a:gd name="connsiteX1" fmla="*/ 4609 w 11363"/>
                  <a:gd name="connsiteY1" fmla="*/ 0 h 10538"/>
                  <a:gd name="connsiteX2" fmla="*/ 10352 w 11363"/>
                  <a:gd name="connsiteY2" fmla="*/ 7101 h 10538"/>
                  <a:gd name="connsiteX3" fmla="*/ 3744 w 11363"/>
                  <a:gd name="connsiteY3" fmla="*/ 9138 h 1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63" h="10538">
                    <a:moveTo>
                      <a:pt x="3806" y="9138"/>
                    </a:moveTo>
                    <a:cubicBezTo>
                      <a:pt x="3806" y="9138"/>
                      <a:pt x="-5270" y="1050"/>
                      <a:pt x="4609" y="0"/>
                    </a:cubicBezTo>
                    <a:cubicBezTo>
                      <a:pt x="4609" y="0"/>
                      <a:pt x="14488" y="2037"/>
                      <a:pt x="10352" y="7101"/>
                    </a:cubicBezTo>
                    <a:cubicBezTo>
                      <a:pt x="10352" y="7101"/>
                      <a:pt x="5412" y="13213"/>
                      <a:pt x="3744" y="91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 620">
                <a:extLst>
                  <a:ext uri="{FF2B5EF4-FFF2-40B4-BE49-F238E27FC236}">
                    <a16:creationId xmlns:a16="http://schemas.microsoft.com/office/drawing/2014/main" id="{11B7758C-122F-5D04-F69A-D1CB409A5C87}"/>
                  </a:ext>
                </a:extLst>
              </p:cNvPr>
              <p:cNvSpPr/>
              <p:nvPr/>
            </p:nvSpPr>
            <p:spPr>
              <a:xfrm>
                <a:off x="7058596" y="2231474"/>
                <a:ext cx="7387" cy="9428"/>
              </a:xfrm>
              <a:custGeom>
                <a:avLst/>
                <a:gdLst>
                  <a:gd name="connsiteX0" fmla="*/ 2799 w 7387"/>
                  <a:gd name="connsiteY0" fmla="*/ 7224 h 9428"/>
                  <a:gd name="connsiteX1" fmla="*/ 2799 w 7387"/>
                  <a:gd name="connsiteY1" fmla="*/ 0 h 9428"/>
                  <a:gd name="connsiteX2" fmla="*/ 6565 w 7387"/>
                  <a:gd name="connsiteY2" fmla="*/ 5248 h 9428"/>
                  <a:gd name="connsiteX3" fmla="*/ 2799 w 7387"/>
                  <a:gd name="connsiteY3" fmla="*/ 7224 h 9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7" h="9428">
                    <a:moveTo>
                      <a:pt x="2799" y="7224"/>
                    </a:moveTo>
                    <a:cubicBezTo>
                      <a:pt x="2799" y="7224"/>
                      <a:pt x="-3499" y="617"/>
                      <a:pt x="2799" y="0"/>
                    </a:cubicBezTo>
                    <a:cubicBezTo>
                      <a:pt x="2799" y="0"/>
                      <a:pt x="9715" y="0"/>
                      <a:pt x="6565" y="5248"/>
                    </a:cubicBezTo>
                    <a:cubicBezTo>
                      <a:pt x="6565" y="5248"/>
                      <a:pt x="7801" y="13152"/>
                      <a:pt x="2799" y="7224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 621">
                <a:extLst>
                  <a:ext uri="{FF2B5EF4-FFF2-40B4-BE49-F238E27FC236}">
                    <a16:creationId xmlns:a16="http://schemas.microsoft.com/office/drawing/2014/main" id="{94E48FD4-FF94-F625-9FD4-FF109B1EF2EB}"/>
                  </a:ext>
                </a:extLst>
              </p:cNvPr>
              <p:cNvSpPr/>
              <p:nvPr/>
            </p:nvSpPr>
            <p:spPr>
              <a:xfrm>
                <a:off x="7075959" y="2257839"/>
                <a:ext cx="8673" cy="11680"/>
              </a:xfrm>
              <a:custGeom>
                <a:avLst/>
                <a:gdLst>
                  <a:gd name="connsiteX0" fmla="*/ 70 w 8673"/>
                  <a:gd name="connsiteY0" fmla="*/ 8459 h 11680"/>
                  <a:gd name="connsiteX1" fmla="*/ 5566 w 8673"/>
                  <a:gd name="connsiteY1" fmla="*/ 0 h 11680"/>
                  <a:gd name="connsiteX2" fmla="*/ 6121 w 8673"/>
                  <a:gd name="connsiteY2" fmla="*/ 11299 h 11680"/>
                  <a:gd name="connsiteX3" fmla="*/ 70 w 8673"/>
                  <a:gd name="connsiteY3" fmla="*/ 8459 h 1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73" h="11680">
                    <a:moveTo>
                      <a:pt x="70" y="8459"/>
                    </a:moveTo>
                    <a:cubicBezTo>
                      <a:pt x="70" y="8459"/>
                      <a:pt x="-1041" y="0"/>
                      <a:pt x="5566" y="0"/>
                    </a:cubicBezTo>
                    <a:cubicBezTo>
                      <a:pt x="5566" y="0"/>
                      <a:pt x="12172" y="5681"/>
                      <a:pt x="6121" y="11299"/>
                    </a:cubicBezTo>
                    <a:cubicBezTo>
                      <a:pt x="6121" y="11299"/>
                      <a:pt x="70" y="13213"/>
                      <a:pt x="70" y="845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 622">
                <a:extLst>
                  <a:ext uri="{FF2B5EF4-FFF2-40B4-BE49-F238E27FC236}">
                    <a16:creationId xmlns:a16="http://schemas.microsoft.com/office/drawing/2014/main" id="{4285A3E4-9B05-0380-0A7D-76D726668DD5}"/>
                  </a:ext>
                </a:extLst>
              </p:cNvPr>
              <p:cNvSpPr/>
              <p:nvPr/>
            </p:nvSpPr>
            <p:spPr>
              <a:xfrm>
                <a:off x="7101282" y="2248823"/>
                <a:ext cx="5271" cy="9015"/>
              </a:xfrm>
              <a:custGeom>
                <a:avLst/>
                <a:gdLst>
                  <a:gd name="connsiteX0" fmla="*/ 0 w 5271"/>
                  <a:gd name="connsiteY0" fmla="*/ 4879 h 9015"/>
                  <a:gd name="connsiteX1" fmla="*/ 4940 w 5271"/>
                  <a:gd name="connsiteY1" fmla="*/ 2409 h 9015"/>
                  <a:gd name="connsiteX2" fmla="*/ 2470 w 5271"/>
                  <a:gd name="connsiteY2" fmla="*/ 9016 h 9015"/>
                  <a:gd name="connsiteX3" fmla="*/ 0 w 5271"/>
                  <a:gd name="connsiteY3" fmla="*/ 4879 h 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1" h="9015">
                    <a:moveTo>
                      <a:pt x="0" y="4879"/>
                    </a:moveTo>
                    <a:cubicBezTo>
                      <a:pt x="0" y="4879"/>
                      <a:pt x="3273" y="-4198"/>
                      <a:pt x="4940" y="2409"/>
                    </a:cubicBezTo>
                    <a:cubicBezTo>
                      <a:pt x="4940" y="2409"/>
                      <a:pt x="6607" y="9016"/>
                      <a:pt x="2470" y="9016"/>
                    </a:cubicBezTo>
                    <a:cubicBezTo>
                      <a:pt x="2470" y="9016"/>
                      <a:pt x="0" y="9016"/>
                      <a:pt x="0" y="487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FCDD2DBE-0D44-B946-B36F-557E92B4F981}"/>
                  </a:ext>
                </a:extLst>
              </p:cNvPr>
              <p:cNvSpPr/>
              <p:nvPr/>
            </p:nvSpPr>
            <p:spPr>
              <a:xfrm>
                <a:off x="7101955" y="2285946"/>
                <a:ext cx="25692" cy="15283"/>
              </a:xfrm>
              <a:custGeom>
                <a:avLst/>
                <a:gdLst>
                  <a:gd name="connsiteX0" fmla="*/ 11862 w 25692"/>
                  <a:gd name="connsiteY0" fmla="*/ 2086 h 15283"/>
                  <a:gd name="connsiteX1" fmla="*/ 19086 w 25692"/>
                  <a:gd name="connsiteY1" fmla="*/ 974 h 15283"/>
                  <a:gd name="connsiteX2" fmla="*/ 25693 w 25692"/>
                  <a:gd name="connsiteY2" fmla="*/ 5358 h 15283"/>
                  <a:gd name="connsiteX3" fmla="*/ 22420 w 25692"/>
                  <a:gd name="connsiteY3" fmla="*/ 10853 h 15283"/>
                  <a:gd name="connsiteX4" fmla="*/ 16493 w 25692"/>
                  <a:gd name="connsiteY4" fmla="*/ 14126 h 15283"/>
                  <a:gd name="connsiteX5" fmla="*/ 10565 w 25692"/>
                  <a:gd name="connsiteY5" fmla="*/ 10298 h 15283"/>
                  <a:gd name="connsiteX6" fmla="*/ 6 w 25692"/>
                  <a:gd name="connsiteY6" fmla="*/ 7581 h 15283"/>
                  <a:gd name="connsiteX7" fmla="*/ 11862 w 25692"/>
                  <a:gd name="connsiteY7" fmla="*/ 2086 h 1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92" h="15283">
                    <a:moveTo>
                      <a:pt x="11862" y="2086"/>
                    </a:moveTo>
                    <a:cubicBezTo>
                      <a:pt x="11862" y="2086"/>
                      <a:pt x="13838" y="-1743"/>
                      <a:pt x="19086" y="974"/>
                    </a:cubicBezTo>
                    <a:cubicBezTo>
                      <a:pt x="19086" y="974"/>
                      <a:pt x="25693" y="418"/>
                      <a:pt x="25693" y="5358"/>
                    </a:cubicBezTo>
                    <a:cubicBezTo>
                      <a:pt x="25693" y="5358"/>
                      <a:pt x="25693" y="10298"/>
                      <a:pt x="22420" y="10853"/>
                    </a:cubicBezTo>
                    <a:cubicBezTo>
                      <a:pt x="22420" y="10853"/>
                      <a:pt x="21123" y="18016"/>
                      <a:pt x="16493" y="14126"/>
                    </a:cubicBezTo>
                    <a:cubicBezTo>
                      <a:pt x="16493" y="14126"/>
                      <a:pt x="9886" y="14126"/>
                      <a:pt x="10565" y="10298"/>
                    </a:cubicBezTo>
                    <a:cubicBezTo>
                      <a:pt x="10565" y="10298"/>
                      <a:pt x="1983" y="11409"/>
                      <a:pt x="6" y="7581"/>
                    </a:cubicBezTo>
                    <a:cubicBezTo>
                      <a:pt x="6" y="7581"/>
                      <a:pt x="-673" y="-631"/>
                      <a:pt x="11862" y="208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 624">
                <a:extLst>
                  <a:ext uri="{FF2B5EF4-FFF2-40B4-BE49-F238E27FC236}">
                    <a16:creationId xmlns:a16="http://schemas.microsoft.com/office/drawing/2014/main" id="{D0129E29-3A6B-71B0-8DD6-5257B1BEF91D}"/>
                  </a:ext>
                </a:extLst>
              </p:cNvPr>
              <p:cNvSpPr/>
              <p:nvPr/>
            </p:nvSpPr>
            <p:spPr>
              <a:xfrm>
                <a:off x="7103690" y="2304606"/>
                <a:ext cx="7820" cy="17342"/>
              </a:xfrm>
              <a:custGeom>
                <a:avLst/>
                <a:gdLst>
                  <a:gd name="connsiteX0" fmla="*/ 1791 w 7820"/>
                  <a:gd name="connsiteY0" fmla="*/ 7938 h 17342"/>
                  <a:gd name="connsiteX1" fmla="*/ 2408 w 7820"/>
                  <a:gd name="connsiteY1" fmla="*/ 35 h 17342"/>
                  <a:gd name="connsiteX2" fmla="*/ 5989 w 7820"/>
                  <a:gd name="connsiteY2" fmla="*/ 3987 h 17342"/>
                  <a:gd name="connsiteX3" fmla="*/ 4816 w 7820"/>
                  <a:gd name="connsiteY3" fmla="*/ 14545 h 17342"/>
                  <a:gd name="connsiteX4" fmla="*/ 0 w 7820"/>
                  <a:gd name="connsiteY4" fmla="*/ 16521 h 17342"/>
                  <a:gd name="connsiteX5" fmla="*/ 1791 w 7820"/>
                  <a:gd name="connsiteY5" fmla="*/ 7938 h 1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0" h="17342">
                    <a:moveTo>
                      <a:pt x="1791" y="7938"/>
                    </a:moveTo>
                    <a:cubicBezTo>
                      <a:pt x="1791" y="7938"/>
                      <a:pt x="-2408" y="2011"/>
                      <a:pt x="2408" y="35"/>
                    </a:cubicBezTo>
                    <a:cubicBezTo>
                      <a:pt x="2408" y="35"/>
                      <a:pt x="5989" y="-644"/>
                      <a:pt x="5989" y="3987"/>
                    </a:cubicBezTo>
                    <a:cubicBezTo>
                      <a:pt x="5989" y="3987"/>
                      <a:pt x="10805" y="13866"/>
                      <a:pt x="4816" y="14545"/>
                    </a:cubicBezTo>
                    <a:cubicBezTo>
                      <a:pt x="4816" y="14545"/>
                      <a:pt x="3643" y="19176"/>
                      <a:pt x="0" y="16521"/>
                    </a:cubicBezTo>
                    <a:cubicBezTo>
                      <a:pt x="0" y="16521"/>
                      <a:pt x="3025" y="8617"/>
                      <a:pt x="1791" y="793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 625">
                <a:extLst>
                  <a:ext uri="{FF2B5EF4-FFF2-40B4-BE49-F238E27FC236}">
                    <a16:creationId xmlns:a16="http://schemas.microsoft.com/office/drawing/2014/main" id="{B98EBFEF-F40E-CBB2-648B-7172F05DCAF1}"/>
                  </a:ext>
                </a:extLst>
              </p:cNvPr>
              <p:cNvSpPr/>
              <p:nvPr/>
            </p:nvSpPr>
            <p:spPr>
              <a:xfrm>
                <a:off x="7108754" y="2344471"/>
                <a:ext cx="9589" cy="5675"/>
              </a:xfrm>
              <a:custGeom>
                <a:avLst/>
                <a:gdLst>
                  <a:gd name="connsiteX0" fmla="*/ 62 w 9589"/>
                  <a:gd name="connsiteY0" fmla="*/ 3453 h 5675"/>
                  <a:gd name="connsiteX1" fmla="*/ 8521 w 9589"/>
                  <a:gd name="connsiteY1" fmla="*/ 181 h 5675"/>
                  <a:gd name="connsiteX2" fmla="*/ 5680 w 9589"/>
                  <a:gd name="connsiteY2" fmla="*/ 5676 h 5675"/>
                  <a:gd name="connsiteX3" fmla="*/ 0 w 9589"/>
                  <a:gd name="connsiteY3" fmla="*/ 3453 h 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9" h="5675">
                    <a:moveTo>
                      <a:pt x="62" y="3453"/>
                    </a:moveTo>
                    <a:cubicBezTo>
                      <a:pt x="62" y="3453"/>
                      <a:pt x="-865" y="-931"/>
                      <a:pt x="8521" y="181"/>
                    </a:cubicBezTo>
                    <a:cubicBezTo>
                      <a:pt x="8521" y="181"/>
                      <a:pt x="12287" y="5120"/>
                      <a:pt x="5680" y="5676"/>
                    </a:cubicBezTo>
                    <a:lnTo>
                      <a:pt x="0" y="3453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 626">
                <a:extLst>
                  <a:ext uri="{FF2B5EF4-FFF2-40B4-BE49-F238E27FC236}">
                    <a16:creationId xmlns:a16="http://schemas.microsoft.com/office/drawing/2014/main" id="{C00FFB6F-F106-14C2-25F4-2638962DAEFD}"/>
                  </a:ext>
                </a:extLst>
              </p:cNvPr>
              <p:cNvSpPr/>
              <p:nvPr/>
            </p:nvSpPr>
            <p:spPr>
              <a:xfrm>
                <a:off x="7088069" y="2360134"/>
                <a:ext cx="4571" cy="7994"/>
              </a:xfrm>
              <a:custGeom>
                <a:avLst/>
                <a:gdLst>
                  <a:gd name="connsiteX0" fmla="*/ 0 w 4571"/>
                  <a:gd name="connsiteY0" fmla="*/ 4585 h 7994"/>
                  <a:gd name="connsiteX1" fmla="*/ 2470 w 4571"/>
                  <a:gd name="connsiteY1" fmla="*/ 1745 h 7994"/>
                  <a:gd name="connsiteX2" fmla="*/ 3273 w 4571"/>
                  <a:gd name="connsiteY2" fmla="*/ 7487 h 7994"/>
                  <a:gd name="connsiteX3" fmla="*/ 0 w 4571"/>
                  <a:gd name="connsiteY3" fmla="*/ 4647 h 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1" h="7994">
                    <a:moveTo>
                      <a:pt x="0" y="4585"/>
                    </a:moveTo>
                    <a:cubicBezTo>
                      <a:pt x="0" y="4585"/>
                      <a:pt x="433" y="-3441"/>
                      <a:pt x="2470" y="1745"/>
                    </a:cubicBezTo>
                    <a:cubicBezTo>
                      <a:pt x="2470" y="1745"/>
                      <a:pt x="6607" y="5758"/>
                      <a:pt x="3273" y="7487"/>
                    </a:cubicBezTo>
                    <a:cubicBezTo>
                      <a:pt x="3273" y="7487"/>
                      <a:pt x="371" y="9772"/>
                      <a:pt x="0" y="464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 627">
                <a:extLst>
                  <a:ext uri="{FF2B5EF4-FFF2-40B4-BE49-F238E27FC236}">
                    <a16:creationId xmlns:a16="http://schemas.microsoft.com/office/drawing/2014/main" id="{5335EB1B-49BF-1E28-0AC7-EE7F2383E639}"/>
                  </a:ext>
                </a:extLst>
              </p:cNvPr>
              <p:cNvSpPr/>
              <p:nvPr/>
            </p:nvSpPr>
            <p:spPr>
              <a:xfrm>
                <a:off x="7130444" y="2333235"/>
                <a:ext cx="11932" cy="10367"/>
              </a:xfrm>
              <a:custGeom>
                <a:avLst/>
                <a:gdLst>
                  <a:gd name="connsiteX0" fmla="*/ 352 w 11932"/>
                  <a:gd name="connsiteY0" fmla="*/ 8577 h 10367"/>
                  <a:gd name="connsiteX1" fmla="*/ 9738 w 11932"/>
                  <a:gd name="connsiteY1" fmla="*/ 673 h 10367"/>
                  <a:gd name="connsiteX2" fmla="*/ 5045 w 11932"/>
                  <a:gd name="connsiteY2" fmla="*/ 10367 h 10367"/>
                  <a:gd name="connsiteX3" fmla="*/ 352 w 11932"/>
                  <a:gd name="connsiteY3" fmla="*/ 8639 h 10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32" h="10367">
                    <a:moveTo>
                      <a:pt x="352" y="8577"/>
                    </a:moveTo>
                    <a:cubicBezTo>
                      <a:pt x="352" y="8577"/>
                      <a:pt x="-2797" y="-2846"/>
                      <a:pt x="9738" y="673"/>
                    </a:cubicBezTo>
                    <a:cubicBezTo>
                      <a:pt x="9738" y="673"/>
                      <a:pt x="17024" y="10367"/>
                      <a:pt x="5045" y="10367"/>
                    </a:cubicBezTo>
                    <a:cubicBezTo>
                      <a:pt x="5045" y="10367"/>
                      <a:pt x="908" y="10367"/>
                      <a:pt x="352" y="863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 628">
                <a:extLst>
                  <a:ext uri="{FF2B5EF4-FFF2-40B4-BE49-F238E27FC236}">
                    <a16:creationId xmlns:a16="http://schemas.microsoft.com/office/drawing/2014/main" id="{1F008EE6-1F67-55B7-68FD-67CAC9AD0737}"/>
                  </a:ext>
                </a:extLst>
              </p:cNvPr>
              <p:cNvSpPr/>
              <p:nvPr/>
            </p:nvSpPr>
            <p:spPr>
              <a:xfrm>
                <a:off x="7165917" y="2386378"/>
                <a:ext cx="14461" cy="16499"/>
              </a:xfrm>
              <a:custGeom>
                <a:avLst/>
                <a:gdLst>
                  <a:gd name="connsiteX0" fmla="*/ 5199 w 14461"/>
                  <a:gd name="connsiteY0" fmla="*/ 2607 h 16499"/>
                  <a:gd name="connsiteX1" fmla="*/ 14461 w 14461"/>
                  <a:gd name="connsiteY1" fmla="*/ 2607 h 16499"/>
                  <a:gd name="connsiteX2" fmla="*/ 3347 w 14461"/>
                  <a:gd name="connsiteY2" fmla="*/ 16500 h 16499"/>
                  <a:gd name="connsiteX3" fmla="*/ 5199 w 14461"/>
                  <a:gd name="connsiteY3" fmla="*/ 2607 h 16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61" h="16499">
                    <a:moveTo>
                      <a:pt x="5199" y="2607"/>
                    </a:moveTo>
                    <a:cubicBezTo>
                      <a:pt x="5199" y="2607"/>
                      <a:pt x="10138" y="-3259"/>
                      <a:pt x="14461" y="2607"/>
                    </a:cubicBezTo>
                    <a:cubicBezTo>
                      <a:pt x="14461" y="2607"/>
                      <a:pt x="14461" y="10078"/>
                      <a:pt x="3347" y="16500"/>
                    </a:cubicBezTo>
                    <a:cubicBezTo>
                      <a:pt x="3347" y="16500"/>
                      <a:pt x="-5298" y="9522"/>
                      <a:pt x="5199" y="2607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 629">
                <a:extLst>
                  <a:ext uri="{FF2B5EF4-FFF2-40B4-BE49-F238E27FC236}">
                    <a16:creationId xmlns:a16="http://schemas.microsoft.com/office/drawing/2014/main" id="{FCCD7722-B7B1-F809-D190-8BBF683B8168}"/>
                  </a:ext>
                </a:extLst>
              </p:cNvPr>
              <p:cNvSpPr/>
              <p:nvPr/>
            </p:nvSpPr>
            <p:spPr>
              <a:xfrm>
                <a:off x="7051390" y="2325285"/>
                <a:ext cx="6881" cy="5042"/>
              </a:xfrm>
              <a:custGeom>
                <a:avLst/>
                <a:gdLst>
                  <a:gd name="connsiteX0" fmla="*/ 867 w 6881"/>
                  <a:gd name="connsiteY0" fmla="*/ 4610 h 5042"/>
                  <a:gd name="connsiteX1" fmla="*/ 5066 w 6881"/>
                  <a:gd name="connsiteY1" fmla="*/ 350 h 5042"/>
                  <a:gd name="connsiteX2" fmla="*/ 2966 w 6881"/>
                  <a:gd name="connsiteY2" fmla="*/ 5042 h 5042"/>
                  <a:gd name="connsiteX3" fmla="*/ 867 w 6881"/>
                  <a:gd name="connsiteY3" fmla="*/ 4548 h 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81" h="5042">
                    <a:moveTo>
                      <a:pt x="867" y="4610"/>
                    </a:moveTo>
                    <a:cubicBezTo>
                      <a:pt x="867" y="4610"/>
                      <a:pt x="-2837" y="-1503"/>
                      <a:pt x="5066" y="350"/>
                    </a:cubicBezTo>
                    <a:cubicBezTo>
                      <a:pt x="5066" y="350"/>
                      <a:pt x="10315" y="4610"/>
                      <a:pt x="2966" y="5042"/>
                    </a:cubicBezTo>
                    <a:lnTo>
                      <a:pt x="867" y="454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 630">
                <a:extLst>
                  <a:ext uri="{FF2B5EF4-FFF2-40B4-BE49-F238E27FC236}">
                    <a16:creationId xmlns:a16="http://schemas.microsoft.com/office/drawing/2014/main" id="{2C89AAD5-668D-351B-4594-E2331CAAB977}"/>
                  </a:ext>
                </a:extLst>
              </p:cNvPr>
              <p:cNvSpPr/>
              <p:nvPr/>
            </p:nvSpPr>
            <p:spPr>
              <a:xfrm>
                <a:off x="7068311" y="2328589"/>
                <a:ext cx="8861" cy="11548"/>
              </a:xfrm>
              <a:custGeom>
                <a:avLst/>
                <a:gdLst>
                  <a:gd name="connsiteX0" fmla="*/ 0 w 8861"/>
                  <a:gd name="connsiteY0" fmla="*/ 4702 h 11548"/>
                  <a:gd name="connsiteX1" fmla="*/ 6915 w 8861"/>
                  <a:gd name="connsiteY1" fmla="*/ 3220 h 11548"/>
                  <a:gd name="connsiteX2" fmla="*/ 3149 w 8861"/>
                  <a:gd name="connsiteY2" fmla="*/ 10568 h 11548"/>
                  <a:gd name="connsiteX3" fmla="*/ 0 w 8861"/>
                  <a:gd name="connsiteY3" fmla="*/ 4702 h 11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61" h="11548">
                    <a:moveTo>
                      <a:pt x="0" y="4702"/>
                    </a:moveTo>
                    <a:cubicBezTo>
                      <a:pt x="0" y="4702"/>
                      <a:pt x="1914" y="-4807"/>
                      <a:pt x="6915" y="3220"/>
                    </a:cubicBezTo>
                    <a:cubicBezTo>
                      <a:pt x="6915" y="3220"/>
                      <a:pt x="13213" y="14952"/>
                      <a:pt x="3149" y="10568"/>
                    </a:cubicBezTo>
                    <a:cubicBezTo>
                      <a:pt x="3149" y="10568"/>
                      <a:pt x="0" y="7666"/>
                      <a:pt x="0" y="470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 631">
                <a:extLst>
                  <a:ext uri="{FF2B5EF4-FFF2-40B4-BE49-F238E27FC236}">
                    <a16:creationId xmlns:a16="http://schemas.microsoft.com/office/drawing/2014/main" id="{A46B70F5-3F22-D5CD-6DFB-033277F5061C}"/>
                  </a:ext>
                </a:extLst>
              </p:cNvPr>
              <p:cNvSpPr/>
              <p:nvPr/>
            </p:nvSpPr>
            <p:spPr>
              <a:xfrm>
                <a:off x="7010128" y="2291998"/>
                <a:ext cx="36021" cy="32957"/>
              </a:xfrm>
              <a:custGeom>
                <a:avLst/>
                <a:gdLst>
                  <a:gd name="connsiteX0" fmla="*/ 80 w 36021"/>
                  <a:gd name="connsiteY0" fmla="*/ 4369 h 32957"/>
                  <a:gd name="connsiteX1" fmla="*/ 7984 w 36021"/>
                  <a:gd name="connsiteY1" fmla="*/ 232 h 32957"/>
                  <a:gd name="connsiteX2" fmla="*/ 9837 w 36021"/>
                  <a:gd name="connsiteY2" fmla="*/ 8568 h 32957"/>
                  <a:gd name="connsiteX3" fmla="*/ 12862 w 36021"/>
                  <a:gd name="connsiteY3" fmla="*/ 10667 h 32957"/>
                  <a:gd name="connsiteX4" fmla="*/ 21383 w 36021"/>
                  <a:gd name="connsiteY4" fmla="*/ 14125 h 32957"/>
                  <a:gd name="connsiteX5" fmla="*/ 35399 w 36021"/>
                  <a:gd name="connsiteY5" fmla="*/ 23819 h 32957"/>
                  <a:gd name="connsiteX6" fmla="*/ 31138 w 36021"/>
                  <a:gd name="connsiteY6" fmla="*/ 30734 h 32957"/>
                  <a:gd name="connsiteX7" fmla="*/ 12245 w 36021"/>
                  <a:gd name="connsiteY7" fmla="*/ 15483 h 32957"/>
                  <a:gd name="connsiteX8" fmla="*/ 80 w 36021"/>
                  <a:gd name="connsiteY8" fmla="*/ 4369 h 3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021" h="32957">
                    <a:moveTo>
                      <a:pt x="80" y="4369"/>
                    </a:moveTo>
                    <a:cubicBezTo>
                      <a:pt x="80" y="4369"/>
                      <a:pt x="1933" y="-1188"/>
                      <a:pt x="7984" y="232"/>
                    </a:cubicBezTo>
                    <a:cubicBezTo>
                      <a:pt x="7984" y="232"/>
                      <a:pt x="9837" y="3011"/>
                      <a:pt x="9837" y="8568"/>
                    </a:cubicBezTo>
                    <a:cubicBezTo>
                      <a:pt x="9837" y="8568"/>
                      <a:pt x="12862" y="7209"/>
                      <a:pt x="12862" y="10667"/>
                    </a:cubicBezTo>
                    <a:cubicBezTo>
                      <a:pt x="12862" y="10667"/>
                      <a:pt x="20765" y="9988"/>
                      <a:pt x="21383" y="14125"/>
                    </a:cubicBezTo>
                    <a:cubicBezTo>
                      <a:pt x="21383" y="14125"/>
                      <a:pt x="34164" y="8568"/>
                      <a:pt x="35399" y="23819"/>
                    </a:cubicBezTo>
                    <a:cubicBezTo>
                      <a:pt x="35399" y="23819"/>
                      <a:pt x="38424" y="38391"/>
                      <a:pt x="31138" y="30734"/>
                    </a:cubicBezTo>
                    <a:cubicBezTo>
                      <a:pt x="31138" y="30734"/>
                      <a:pt x="17739" y="24498"/>
                      <a:pt x="12245" y="15483"/>
                    </a:cubicBezTo>
                    <a:cubicBezTo>
                      <a:pt x="12245" y="15483"/>
                      <a:pt x="-1154" y="12705"/>
                      <a:pt x="80" y="436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 632">
                <a:extLst>
                  <a:ext uri="{FF2B5EF4-FFF2-40B4-BE49-F238E27FC236}">
                    <a16:creationId xmlns:a16="http://schemas.microsoft.com/office/drawing/2014/main" id="{E80D3B1C-CCE2-702D-FDE5-72A9B75CC88B}"/>
                  </a:ext>
                </a:extLst>
              </p:cNvPr>
              <p:cNvSpPr/>
              <p:nvPr/>
            </p:nvSpPr>
            <p:spPr>
              <a:xfrm>
                <a:off x="7051916" y="2371569"/>
                <a:ext cx="7473" cy="4202"/>
              </a:xfrm>
              <a:custGeom>
                <a:avLst/>
                <a:gdLst>
                  <a:gd name="connsiteX0" fmla="*/ 2071 w 7473"/>
                  <a:gd name="connsiteY0" fmla="*/ 1856 h 4202"/>
                  <a:gd name="connsiteX1" fmla="*/ 6702 w 7473"/>
                  <a:gd name="connsiteY1" fmla="*/ 991 h 4202"/>
                  <a:gd name="connsiteX2" fmla="*/ 3614 w 7473"/>
                  <a:gd name="connsiteY2" fmla="*/ 4078 h 4202"/>
                  <a:gd name="connsiteX3" fmla="*/ 2071 w 7473"/>
                  <a:gd name="connsiteY3" fmla="*/ 1856 h 4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73" h="4202">
                    <a:moveTo>
                      <a:pt x="2071" y="1856"/>
                    </a:moveTo>
                    <a:cubicBezTo>
                      <a:pt x="2071" y="1856"/>
                      <a:pt x="2071" y="-1664"/>
                      <a:pt x="6702" y="991"/>
                    </a:cubicBezTo>
                    <a:cubicBezTo>
                      <a:pt x="6702" y="991"/>
                      <a:pt x="9789" y="4943"/>
                      <a:pt x="3614" y="4078"/>
                    </a:cubicBezTo>
                    <a:cubicBezTo>
                      <a:pt x="3614" y="4078"/>
                      <a:pt x="-3363" y="4511"/>
                      <a:pt x="2071" y="185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 633">
                <a:extLst>
                  <a:ext uri="{FF2B5EF4-FFF2-40B4-BE49-F238E27FC236}">
                    <a16:creationId xmlns:a16="http://schemas.microsoft.com/office/drawing/2014/main" id="{449DB6BF-BABE-F650-3392-841B1E1C23E2}"/>
                  </a:ext>
                </a:extLst>
              </p:cNvPr>
              <p:cNvSpPr/>
              <p:nvPr/>
            </p:nvSpPr>
            <p:spPr>
              <a:xfrm>
                <a:off x="6906148" y="2277659"/>
                <a:ext cx="7158" cy="5693"/>
              </a:xfrm>
              <a:custGeom>
                <a:avLst/>
                <a:gdLst>
                  <a:gd name="connsiteX0" fmla="*/ 1194 w 7158"/>
                  <a:gd name="connsiteY0" fmla="*/ 4693 h 5693"/>
                  <a:gd name="connsiteX1" fmla="*/ 3417 w 7158"/>
                  <a:gd name="connsiteY1" fmla="*/ 0 h 5693"/>
                  <a:gd name="connsiteX2" fmla="*/ 5084 w 7158"/>
                  <a:gd name="connsiteY2" fmla="*/ 5187 h 5693"/>
                  <a:gd name="connsiteX3" fmla="*/ 1256 w 7158"/>
                  <a:gd name="connsiteY3" fmla="*/ 4693 h 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58" h="5693">
                    <a:moveTo>
                      <a:pt x="1194" y="4693"/>
                    </a:moveTo>
                    <a:cubicBezTo>
                      <a:pt x="1194" y="4693"/>
                      <a:pt x="-2634" y="0"/>
                      <a:pt x="3417" y="0"/>
                    </a:cubicBezTo>
                    <a:cubicBezTo>
                      <a:pt x="3417" y="0"/>
                      <a:pt x="10579" y="2346"/>
                      <a:pt x="5084" y="5187"/>
                    </a:cubicBezTo>
                    <a:cubicBezTo>
                      <a:pt x="5084" y="5187"/>
                      <a:pt x="3417" y="6607"/>
                      <a:pt x="1256" y="469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 634">
                <a:extLst>
                  <a:ext uri="{FF2B5EF4-FFF2-40B4-BE49-F238E27FC236}">
                    <a16:creationId xmlns:a16="http://schemas.microsoft.com/office/drawing/2014/main" id="{5B927EBC-A727-982C-01E3-6EF6D7C43B9F}"/>
                  </a:ext>
                </a:extLst>
              </p:cNvPr>
              <p:cNvSpPr/>
              <p:nvPr/>
            </p:nvSpPr>
            <p:spPr>
              <a:xfrm>
                <a:off x="7030217" y="2410596"/>
                <a:ext cx="87253" cy="27743"/>
              </a:xfrm>
              <a:custGeom>
                <a:avLst/>
                <a:gdLst>
                  <a:gd name="connsiteX0" fmla="*/ 11359 w 87253"/>
                  <a:gd name="connsiteY0" fmla="*/ 3581 h 27743"/>
                  <a:gd name="connsiteX1" fmla="*/ 20805 w 87253"/>
                  <a:gd name="connsiteY1" fmla="*/ 247 h 27743"/>
                  <a:gd name="connsiteX2" fmla="*/ 21979 w 87253"/>
                  <a:gd name="connsiteY2" fmla="*/ 4939 h 27743"/>
                  <a:gd name="connsiteX3" fmla="*/ 23770 w 87253"/>
                  <a:gd name="connsiteY3" fmla="*/ 8953 h 27743"/>
                  <a:gd name="connsiteX4" fmla="*/ 34390 w 87253"/>
                  <a:gd name="connsiteY4" fmla="*/ 9632 h 27743"/>
                  <a:gd name="connsiteX5" fmla="*/ 40872 w 87253"/>
                  <a:gd name="connsiteY5" fmla="*/ 8953 h 27743"/>
                  <a:gd name="connsiteX6" fmla="*/ 54395 w 87253"/>
                  <a:gd name="connsiteY6" fmla="*/ 13645 h 27743"/>
                  <a:gd name="connsiteX7" fmla="*/ 69090 w 87253"/>
                  <a:gd name="connsiteY7" fmla="*/ 19017 h 27743"/>
                  <a:gd name="connsiteX8" fmla="*/ 75574 w 87253"/>
                  <a:gd name="connsiteY8" fmla="*/ 17659 h 27743"/>
                  <a:gd name="connsiteX9" fmla="*/ 85576 w 87253"/>
                  <a:gd name="connsiteY9" fmla="*/ 14325 h 27743"/>
                  <a:gd name="connsiteX10" fmla="*/ 82612 w 87253"/>
                  <a:gd name="connsiteY10" fmla="*/ 23772 h 27743"/>
                  <a:gd name="connsiteX11" fmla="*/ 54333 w 87253"/>
                  <a:gd name="connsiteY11" fmla="*/ 24451 h 27743"/>
                  <a:gd name="connsiteX12" fmla="*/ 40811 w 87253"/>
                  <a:gd name="connsiteY12" fmla="*/ 24451 h 27743"/>
                  <a:gd name="connsiteX13" fmla="*/ 26672 w 87253"/>
                  <a:gd name="connsiteY13" fmla="*/ 16362 h 27743"/>
                  <a:gd name="connsiteX14" fmla="*/ 10185 w 87253"/>
                  <a:gd name="connsiteY14" fmla="*/ 15683 h 27743"/>
                  <a:gd name="connsiteX15" fmla="*/ 4320 w 87253"/>
                  <a:gd name="connsiteY15" fmla="*/ 6236 h 27743"/>
                  <a:gd name="connsiteX16" fmla="*/ 11359 w 87253"/>
                  <a:gd name="connsiteY16" fmla="*/ 3519 h 2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7253" h="27743">
                    <a:moveTo>
                      <a:pt x="11359" y="3581"/>
                    </a:moveTo>
                    <a:cubicBezTo>
                      <a:pt x="11359" y="3581"/>
                      <a:pt x="18398" y="-1112"/>
                      <a:pt x="20805" y="247"/>
                    </a:cubicBezTo>
                    <a:cubicBezTo>
                      <a:pt x="20805" y="247"/>
                      <a:pt x="23152" y="2284"/>
                      <a:pt x="21979" y="4939"/>
                    </a:cubicBezTo>
                    <a:lnTo>
                      <a:pt x="23770" y="8953"/>
                    </a:lnTo>
                    <a:lnTo>
                      <a:pt x="34390" y="9632"/>
                    </a:lnTo>
                    <a:cubicBezTo>
                      <a:pt x="34390" y="9632"/>
                      <a:pt x="36736" y="4260"/>
                      <a:pt x="40872" y="8953"/>
                    </a:cubicBezTo>
                    <a:cubicBezTo>
                      <a:pt x="40872" y="8953"/>
                      <a:pt x="55012" y="7594"/>
                      <a:pt x="54395" y="13645"/>
                    </a:cubicBezTo>
                    <a:cubicBezTo>
                      <a:pt x="54395" y="13645"/>
                      <a:pt x="69090" y="7594"/>
                      <a:pt x="69090" y="19017"/>
                    </a:cubicBezTo>
                    <a:cubicBezTo>
                      <a:pt x="69090" y="19017"/>
                      <a:pt x="74956" y="21734"/>
                      <a:pt x="75574" y="17659"/>
                    </a:cubicBezTo>
                    <a:cubicBezTo>
                      <a:pt x="75574" y="17659"/>
                      <a:pt x="76191" y="13645"/>
                      <a:pt x="85576" y="14325"/>
                    </a:cubicBezTo>
                    <a:cubicBezTo>
                      <a:pt x="85576" y="14325"/>
                      <a:pt x="90886" y="22413"/>
                      <a:pt x="82612" y="23772"/>
                    </a:cubicBezTo>
                    <a:lnTo>
                      <a:pt x="54333" y="24451"/>
                    </a:lnTo>
                    <a:cubicBezTo>
                      <a:pt x="54333" y="24451"/>
                      <a:pt x="47294" y="31860"/>
                      <a:pt x="40811" y="24451"/>
                    </a:cubicBezTo>
                    <a:cubicBezTo>
                      <a:pt x="40811" y="24451"/>
                      <a:pt x="30191" y="16362"/>
                      <a:pt x="26672" y="16362"/>
                    </a:cubicBezTo>
                    <a:cubicBezTo>
                      <a:pt x="26672" y="16362"/>
                      <a:pt x="11976" y="20376"/>
                      <a:pt x="10185" y="15683"/>
                    </a:cubicBezTo>
                    <a:cubicBezTo>
                      <a:pt x="10185" y="15683"/>
                      <a:pt x="-8091" y="10990"/>
                      <a:pt x="4320" y="6236"/>
                    </a:cubicBezTo>
                    <a:cubicBezTo>
                      <a:pt x="4320" y="6236"/>
                      <a:pt x="5493" y="2902"/>
                      <a:pt x="11359" y="351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 635">
                <a:extLst>
                  <a:ext uri="{FF2B5EF4-FFF2-40B4-BE49-F238E27FC236}">
                    <a16:creationId xmlns:a16="http://schemas.microsoft.com/office/drawing/2014/main" id="{9C603FF2-A752-9FD6-0FB9-AB4BE414C516}"/>
                  </a:ext>
                </a:extLst>
              </p:cNvPr>
              <p:cNvSpPr/>
              <p:nvPr/>
            </p:nvSpPr>
            <p:spPr>
              <a:xfrm>
                <a:off x="7317500" y="2418166"/>
                <a:ext cx="53505" cy="30772"/>
              </a:xfrm>
              <a:custGeom>
                <a:avLst/>
                <a:gdLst>
                  <a:gd name="connsiteX0" fmla="*/ 7608 w 53505"/>
                  <a:gd name="connsiteY0" fmla="*/ 13669 h 30772"/>
                  <a:gd name="connsiteX1" fmla="*/ 15573 w 53505"/>
                  <a:gd name="connsiteY1" fmla="*/ 6507 h 30772"/>
                  <a:gd name="connsiteX2" fmla="*/ 18043 w 53505"/>
                  <a:gd name="connsiteY2" fmla="*/ 12249 h 30772"/>
                  <a:gd name="connsiteX3" fmla="*/ 23538 w 53505"/>
                  <a:gd name="connsiteY3" fmla="*/ 3667 h 30772"/>
                  <a:gd name="connsiteX4" fmla="*/ 33911 w 53505"/>
                  <a:gd name="connsiteY4" fmla="*/ 85 h 30772"/>
                  <a:gd name="connsiteX5" fmla="*/ 36381 w 53505"/>
                  <a:gd name="connsiteY5" fmla="*/ 5087 h 30772"/>
                  <a:gd name="connsiteX6" fmla="*/ 43111 w 53505"/>
                  <a:gd name="connsiteY6" fmla="*/ 2926 h 30772"/>
                  <a:gd name="connsiteX7" fmla="*/ 49842 w 53505"/>
                  <a:gd name="connsiteY7" fmla="*/ 765 h 30772"/>
                  <a:gd name="connsiteX8" fmla="*/ 53484 w 53505"/>
                  <a:gd name="connsiteY8" fmla="*/ 10767 h 30772"/>
                  <a:gd name="connsiteX9" fmla="*/ 48606 w 53505"/>
                  <a:gd name="connsiteY9" fmla="*/ 17189 h 30772"/>
                  <a:gd name="connsiteX10" fmla="*/ 44346 w 53505"/>
                  <a:gd name="connsiteY10" fmla="*/ 17189 h 30772"/>
                  <a:gd name="connsiteX11" fmla="*/ 33973 w 53505"/>
                  <a:gd name="connsiteY11" fmla="*/ 27191 h 30772"/>
                  <a:gd name="connsiteX12" fmla="*/ 6435 w 53505"/>
                  <a:gd name="connsiteY12" fmla="*/ 30773 h 30772"/>
                  <a:gd name="connsiteX13" fmla="*/ 2792 w 53505"/>
                  <a:gd name="connsiteY13" fmla="*/ 16448 h 30772"/>
                  <a:gd name="connsiteX14" fmla="*/ 7670 w 53505"/>
                  <a:gd name="connsiteY14" fmla="*/ 13608 h 3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3505" h="30772">
                    <a:moveTo>
                      <a:pt x="7608" y="13669"/>
                    </a:moveTo>
                    <a:cubicBezTo>
                      <a:pt x="7608" y="13669"/>
                      <a:pt x="8843" y="6507"/>
                      <a:pt x="15573" y="6507"/>
                    </a:cubicBezTo>
                    <a:cubicBezTo>
                      <a:pt x="15573" y="6507"/>
                      <a:pt x="18043" y="6507"/>
                      <a:pt x="18043" y="12249"/>
                    </a:cubicBezTo>
                    <a:cubicBezTo>
                      <a:pt x="18043" y="12249"/>
                      <a:pt x="23538" y="12990"/>
                      <a:pt x="23538" y="3667"/>
                    </a:cubicBezTo>
                    <a:cubicBezTo>
                      <a:pt x="23538" y="3667"/>
                      <a:pt x="22303" y="-655"/>
                      <a:pt x="33911" y="85"/>
                    </a:cubicBezTo>
                    <a:cubicBezTo>
                      <a:pt x="33911" y="85"/>
                      <a:pt x="36381" y="85"/>
                      <a:pt x="36381" y="5087"/>
                    </a:cubicBezTo>
                    <a:cubicBezTo>
                      <a:pt x="36381" y="5087"/>
                      <a:pt x="43111" y="9409"/>
                      <a:pt x="43111" y="2926"/>
                    </a:cubicBezTo>
                    <a:cubicBezTo>
                      <a:pt x="43111" y="2926"/>
                      <a:pt x="43111" y="-1396"/>
                      <a:pt x="49842" y="765"/>
                    </a:cubicBezTo>
                    <a:cubicBezTo>
                      <a:pt x="49842" y="765"/>
                      <a:pt x="52929" y="-2076"/>
                      <a:pt x="53484" y="10767"/>
                    </a:cubicBezTo>
                    <a:cubicBezTo>
                      <a:pt x="53484" y="10767"/>
                      <a:pt x="54102" y="25833"/>
                      <a:pt x="48606" y="17189"/>
                    </a:cubicBezTo>
                    <a:lnTo>
                      <a:pt x="44346" y="17189"/>
                    </a:lnTo>
                    <a:cubicBezTo>
                      <a:pt x="44346" y="17189"/>
                      <a:pt x="45581" y="26512"/>
                      <a:pt x="33973" y="27191"/>
                    </a:cubicBezTo>
                    <a:cubicBezTo>
                      <a:pt x="33973" y="27191"/>
                      <a:pt x="34590" y="30773"/>
                      <a:pt x="6435" y="30773"/>
                    </a:cubicBezTo>
                    <a:cubicBezTo>
                      <a:pt x="6435" y="30773"/>
                      <a:pt x="-5173" y="18609"/>
                      <a:pt x="2792" y="16448"/>
                    </a:cubicBezTo>
                    <a:cubicBezTo>
                      <a:pt x="2792" y="16448"/>
                      <a:pt x="4644" y="12867"/>
                      <a:pt x="7670" y="1360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 636">
                <a:extLst>
                  <a:ext uri="{FF2B5EF4-FFF2-40B4-BE49-F238E27FC236}">
                    <a16:creationId xmlns:a16="http://schemas.microsoft.com/office/drawing/2014/main" id="{23B2A7B6-5081-07A5-24FA-E0A64C98EE15}"/>
                  </a:ext>
                </a:extLst>
              </p:cNvPr>
              <p:cNvSpPr/>
              <p:nvPr/>
            </p:nvSpPr>
            <p:spPr>
              <a:xfrm>
                <a:off x="7371601" y="2417202"/>
                <a:ext cx="5337" cy="5433"/>
              </a:xfrm>
              <a:custGeom>
                <a:avLst/>
                <a:gdLst>
                  <a:gd name="connsiteX0" fmla="*/ 0 w 5337"/>
                  <a:gd name="connsiteY0" fmla="*/ 4816 h 5433"/>
                  <a:gd name="connsiteX1" fmla="*/ 4631 w 5337"/>
                  <a:gd name="connsiteY1" fmla="*/ 185 h 5433"/>
                  <a:gd name="connsiteX2" fmla="*/ 3952 w 5337"/>
                  <a:gd name="connsiteY2" fmla="*/ 5434 h 5433"/>
                  <a:gd name="connsiteX3" fmla="*/ 0 w 5337"/>
                  <a:gd name="connsiteY3" fmla="*/ 4755 h 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7" h="5433">
                    <a:moveTo>
                      <a:pt x="0" y="4816"/>
                    </a:moveTo>
                    <a:cubicBezTo>
                      <a:pt x="0" y="4816"/>
                      <a:pt x="0" y="-1111"/>
                      <a:pt x="4631" y="185"/>
                    </a:cubicBezTo>
                    <a:cubicBezTo>
                      <a:pt x="4631" y="185"/>
                      <a:pt x="6607" y="4137"/>
                      <a:pt x="3952" y="5434"/>
                    </a:cubicBezTo>
                    <a:lnTo>
                      <a:pt x="0" y="475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 637">
                <a:extLst>
                  <a:ext uri="{FF2B5EF4-FFF2-40B4-BE49-F238E27FC236}">
                    <a16:creationId xmlns:a16="http://schemas.microsoft.com/office/drawing/2014/main" id="{F30374F4-59B2-242D-953F-A706CF9D6079}"/>
                  </a:ext>
                </a:extLst>
              </p:cNvPr>
              <p:cNvSpPr/>
              <p:nvPr/>
            </p:nvSpPr>
            <p:spPr>
              <a:xfrm>
                <a:off x="7306850" y="2556086"/>
                <a:ext cx="5352" cy="6622"/>
              </a:xfrm>
              <a:custGeom>
                <a:avLst/>
                <a:gdLst>
                  <a:gd name="connsiteX0" fmla="*/ 104 w 5352"/>
                  <a:gd name="connsiteY0" fmla="*/ 3931 h 6622"/>
                  <a:gd name="connsiteX1" fmla="*/ 5353 w 5352"/>
                  <a:gd name="connsiteY1" fmla="*/ 474 h 6622"/>
                  <a:gd name="connsiteX2" fmla="*/ 104 w 5352"/>
                  <a:gd name="connsiteY2" fmla="*/ 3931 h 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52" h="6622">
                    <a:moveTo>
                      <a:pt x="104" y="3931"/>
                    </a:moveTo>
                    <a:cubicBezTo>
                      <a:pt x="104" y="3931"/>
                      <a:pt x="-1192" y="-1625"/>
                      <a:pt x="5353" y="474"/>
                    </a:cubicBezTo>
                    <a:cubicBezTo>
                      <a:pt x="5353" y="474"/>
                      <a:pt x="5353" y="11588"/>
                      <a:pt x="104" y="393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 638">
                <a:extLst>
                  <a:ext uri="{FF2B5EF4-FFF2-40B4-BE49-F238E27FC236}">
                    <a16:creationId xmlns:a16="http://schemas.microsoft.com/office/drawing/2014/main" id="{73CAEF1A-BF04-579A-B636-E27FB1265DF8}"/>
                  </a:ext>
                </a:extLst>
              </p:cNvPr>
              <p:cNvSpPr/>
              <p:nvPr/>
            </p:nvSpPr>
            <p:spPr>
              <a:xfrm>
                <a:off x="6726585" y="2089611"/>
                <a:ext cx="4427" cy="16644"/>
              </a:xfrm>
              <a:custGeom>
                <a:avLst/>
                <a:gdLst>
                  <a:gd name="connsiteX0" fmla="*/ 276 w 4427"/>
                  <a:gd name="connsiteY0" fmla="*/ 4728 h 16644"/>
                  <a:gd name="connsiteX1" fmla="*/ 2562 w 4427"/>
                  <a:gd name="connsiteY1" fmla="*/ 1455 h 16644"/>
                  <a:gd name="connsiteX2" fmla="*/ 3241 w 4427"/>
                  <a:gd name="connsiteY2" fmla="*/ 10037 h 16644"/>
                  <a:gd name="connsiteX3" fmla="*/ 3549 w 4427"/>
                  <a:gd name="connsiteY3" fmla="*/ 13989 h 16644"/>
                  <a:gd name="connsiteX4" fmla="*/ 3549 w 4427"/>
                  <a:gd name="connsiteY4" fmla="*/ 16644 h 16644"/>
                  <a:gd name="connsiteX5" fmla="*/ 1265 w 4427"/>
                  <a:gd name="connsiteY5" fmla="*/ 14668 h 16644"/>
                  <a:gd name="connsiteX6" fmla="*/ 1265 w 4427"/>
                  <a:gd name="connsiteY6" fmla="*/ 9420 h 16644"/>
                  <a:gd name="connsiteX7" fmla="*/ 276 w 4427"/>
                  <a:gd name="connsiteY7" fmla="*/ 4789 h 1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27" h="16644">
                    <a:moveTo>
                      <a:pt x="276" y="4728"/>
                    </a:moveTo>
                    <a:cubicBezTo>
                      <a:pt x="276" y="4728"/>
                      <a:pt x="-32" y="-3176"/>
                      <a:pt x="2562" y="1455"/>
                    </a:cubicBezTo>
                    <a:cubicBezTo>
                      <a:pt x="2562" y="1455"/>
                      <a:pt x="4228" y="6086"/>
                      <a:pt x="3241" y="10037"/>
                    </a:cubicBezTo>
                    <a:lnTo>
                      <a:pt x="3549" y="13989"/>
                    </a:lnTo>
                    <a:cubicBezTo>
                      <a:pt x="3549" y="13989"/>
                      <a:pt x="5525" y="15286"/>
                      <a:pt x="3549" y="16644"/>
                    </a:cubicBezTo>
                    <a:cubicBezTo>
                      <a:pt x="3549" y="16644"/>
                      <a:pt x="-1082" y="16644"/>
                      <a:pt x="1265" y="14668"/>
                    </a:cubicBezTo>
                    <a:cubicBezTo>
                      <a:pt x="1265" y="14668"/>
                      <a:pt x="1944" y="11396"/>
                      <a:pt x="1265" y="9420"/>
                    </a:cubicBezTo>
                    <a:cubicBezTo>
                      <a:pt x="1265" y="9420"/>
                      <a:pt x="-711" y="6765"/>
                      <a:pt x="276" y="478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 639">
                <a:extLst>
                  <a:ext uri="{FF2B5EF4-FFF2-40B4-BE49-F238E27FC236}">
                    <a16:creationId xmlns:a16="http://schemas.microsoft.com/office/drawing/2014/main" id="{84105E70-C841-B59F-A67B-28F11E116B8B}"/>
                  </a:ext>
                </a:extLst>
              </p:cNvPr>
              <p:cNvSpPr/>
              <p:nvPr/>
            </p:nvSpPr>
            <p:spPr>
              <a:xfrm>
                <a:off x="6800792" y="2154396"/>
                <a:ext cx="9033" cy="8801"/>
              </a:xfrm>
              <a:custGeom>
                <a:avLst/>
                <a:gdLst>
                  <a:gd name="connsiteX0" fmla="*/ 781 w 9033"/>
                  <a:gd name="connsiteY0" fmla="*/ 7861 h 8801"/>
                  <a:gd name="connsiteX1" fmla="*/ 5165 w 9033"/>
                  <a:gd name="connsiteY1" fmla="*/ 452 h 8801"/>
                  <a:gd name="connsiteX2" fmla="*/ 8684 w 9033"/>
                  <a:gd name="connsiteY2" fmla="*/ 4589 h 8801"/>
                  <a:gd name="connsiteX3" fmla="*/ 781 w 9033"/>
                  <a:gd name="connsiteY3" fmla="*/ 7861 h 8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3" h="8801">
                    <a:moveTo>
                      <a:pt x="781" y="7861"/>
                    </a:moveTo>
                    <a:cubicBezTo>
                      <a:pt x="781" y="7861"/>
                      <a:pt x="-2739" y="-1215"/>
                      <a:pt x="5165" y="452"/>
                    </a:cubicBezTo>
                    <a:cubicBezTo>
                      <a:pt x="5165" y="452"/>
                      <a:pt x="10413" y="-2018"/>
                      <a:pt x="8684" y="4589"/>
                    </a:cubicBezTo>
                    <a:cubicBezTo>
                      <a:pt x="8684" y="4589"/>
                      <a:pt x="10413" y="11196"/>
                      <a:pt x="781" y="786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 640">
                <a:extLst>
                  <a:ext uri="{FF2B5EF4-FFF2-40B4-BE49-F238E27FC236}">
                    <a16:creationId xmlns:a16="http://schemas.microsoft.com/office/drawing/2014/main" id="{1F66911C-CC79-745C-5D2D-DA727B7B4EE5}"/>
                  </a:ext>
                </a:extLst>
              </p:cNvPr>
              <p:cNvSpPr/>
              <p:nvPr/>
            </p:nvSpPr>
            <p:spPr>
              <a:xfrm>
                <a:off x="6813444" y="2153469"/>
                <a:ext cx="6893" cy="5091"/>
              </a:xfrm>
              <a:custGeom>
                <a:avLst/>
                <a:gdLst>
                  <a:gd name="connsiteX0" fmla="*/ 725 w 6893"/>
                  <a:gd name="connsiteY0" fmla="*/ 4158 h 5091"/>
                  <a:gd name="connsiteX1" fmla="*/ 3628 w 6893"/>
                  <a:gd name="connsiteY1" fmla="*/ 206 h 5091"/>
                  <a:gd name="connsiteX2" fmla="*/ 3628 w 6893"/>
                  <a:gd name="connsiteY2" fmla="*/ 5022 h 5091"/>
                  <a:gd name="connsiteX3" fmla="*/ 725 w 6893"/>
                  <a:gd name="connsiteY3" fmla="*/ 4158 h 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3" h="5091">
                    <a:moveTo>
                      <a:pt x="725" y="4158"/>
                    </a:moveTo>
                    <a:cubicBezTo>
                      <a:pt x="725" y="4158"/>
                      <a:pt x="-2176" y="-1091"/>
                      <a:pt x="3628" y="206"/>
                    </a:cubicBezTo>
                    <a:cubicBezTo>
                      <a:pt x="3628" y="206"/>
                      <a:pt x="10975" y="3725"/>
                      <a:pt x="3628" y="5022"/>
                    </a:cubicBezTo>
                    <a:cubicBezTo>
                      <a:pt x="3628" y="5022"/>
                      <a:pt x="725" y="5454"/>
                      <a:pt x="725" y="4158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 641">
                <a:extLst>
                  <a:ext uri="{FF2B5EF4-FFF2-40B4-BE49-F238E27FC236}">
                    <a16:creationId xmlns:a16="http://schemas.microsoft.com/office/drawing/2014/main" id="{C80DAB06-818F-B316-5C2A-6A7E41B675B1}"/>
                  </a:ext>
                </a:extLst>
              </p:cNvPr>
              <p:cNvSpPr/>
              <p:nvPr/>
            </p:nvSpPr>
            <p:spPr>
              <a:xfrm>
                <a:off x="7571366" y="3096029"/>
                <a:ext cx="15643" cy="11775"/>
              </a:xfrm>
              <a:custGeom>
                <a:avLst/>
                <a:gdLst>
                  <a:gd name="connsiteX0" fmla="*/ 350 w 15643"/>
                  <a:gd name="connsiteY0" fmla="*/ 3453 h 11775"/>
                  <a:gd name="connsiteX1" fmla="*/ 5722 w 15643"/>
                  <a:gd name="connsiteY1" fmla="*/ 180 h 11775"/>
                  <a:gd name="connsiteX2" fmla="*/ 9303 w 15643"/>
                  <a:gd name="connsiteY2" fmla="*/ 5120 h 11775"/>
                  <a:gd name="connsiteX3" fmla="*/ 15292 w 15643"/>
                  <a:gd name="connsiteY3" fmla="*/ 7899 h 11775"/>
                  <a:gd name="connsiteX4" fmla="*/ 9920 w 15643"/>
                  <a:gd name="connsiteY4" fmla="*/ 11727 h 11775"/>
                  <a:gd name="connsiteX5" fmla="*/ 8747 w 15643"/>
                  <a:gd name="connsiteY5" fmla="*/ 9010 h 11775"/>
                  <a:gd name="connsiteX6" fmla="*/ 350 w 15643"/>
                  <a:gd name="connsiteY6" fmla="*/ 3515 h 1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3" h="11775">
                    <a:moveTo>
                      <a:pt x="350" y="3453"/>
                    </a:moveTo>
                    <a:cubicBezTo>
                      <a:pt x="350" y="3453"/>
                      <a:pt x="-823" y="-931"/>
                      <a:pt x="5722" y="180"/>
                    </a:cubicBezTo>
                    <a:cubicBezTo>
                      <a:pt x="5722" y="180"/>
                      <a:pt x="9303" y="2959"/>
                      <a:pt x="9303" y="5120"/>
                    </a:cubicBezTo>
                    <a:cubicBezTo>
                      <a:pt x="9303" y="5120"/>
                      <a:pt x="15292" y="5120"/>
                      <a:pt x="15292" y="7899"/>
                    </a:cubicBezTo>
                    <a:cubicBezTo>
                      <a:pt x="15292" y="7899"/>
                      <a:pt x="17700" y="12283"/>
                      <a:pt x="9920" y="11727"/>
                    </a:cubicBezTo>
                    <a:cubicBezTo>
                      <a:pt x="9920" y="11727"/>
                      <a:pt x="7513" y="10060"/>
                      <a:pt x="8747" y="9010"/>
                    </a:cubicBezTo>
                    <a:cubicBezTo>
                      <a:pt x="8747" y="9010"/>
                      <a:pt x="-2058" y="9566"/>
                      <a:pt x="350" y="351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 642">
                <a:extLst>
                  <a:ext uri="{FF2B5EF4-FFF2-40B4-BE49-F238E27FC236}">
                    <a16:creationId xmlns:a16="http://schemas.microsoft.com/office/drawing/2014/main" id="{C76B0785-728E-CBF0-0AC9-D18C09DFEE1B}"/>
                  </a:ext>
                </a:extLst>
              </p:cNvPr>
              <p:cNvSpPr/>
              <p:nvPr/>
            </p:nvSpPr>
            <p:spPr>
              <a:xfrm>
                <a:off x="7630247" y="3068733"/>
                <a:ext cx="7457" cy="6139"/>
              </a:xfrm>
              <a:custGeom>
                <a:avLst/>
                <a:gdLst>
                  <a:gd name="connsiteX0" fmla="*/ 251 w 7457"/>
                  <a:gd name="connsiteY0" fmla="*/ 4940 h 6139"/>
                  <a:gd name="connsiteX1" fmla="*/ 4449 w 7457"/>
                  <a:gd name="connsiteY1" fmla="*/ 0 h 6139"/>
                  <a:gd name="connsiteX2" fmla="*/ 3832 w 7457"/>
                  <a:gd name="connsiteY2" fmla="*/ 6051 h 6139"/>
                  <a:gd name="connsiteX3" fmla="*/ 251 w 7457"/>
                  <a:gd name="connsiteY3" fmla="*/ 4940 h 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57" h="6139">
                    <a:moveTo>
                      <a:pt x="251" y="4940"/>
                    </a:moveTo>
                    <a:cubicBezTo>
                      <a:pt x="251" y="4940"/>
                      <a:pt x="-1540" y="0"/>
                      <a:pt x="4449" y="0"/>
                    </a:cubicBezTo>
                    <a:cubicBezTo>
                      <a:pt x="4449" y="0"/>
                      <a:pt x="11612" y="3828"/>
                      <a:pt x="3832" y="6051"/>
                    </a:cubicBezTo>
                    <a:cubicBezTo>
                      <a:pt x="3832" y="6051"/>
                      <a:pt x="1424" y="6607"/>
                      <a:pt x="251" y="4940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 643">
                <a:extLst>
                  <a:ext uri="{FF2B5EF4-FFF2-40B4-BE49-F238E27FC236}">
                    <a16:creationId xmlns:a16="http://schemas.microsoft.com/office/drawing/2014/main" id="{279358C5-C21B-DA52-E3A5-3E5D78790AA4}"/>
                  </a:ext>
                </a:extLst>
              </p:cNvPr>
              <p:cNvSpPr/>
              <p:nvPr/>
            </p:nvSpPr>
            <p:spPr>
              <a:xfrm>
                <a:off x="5417243" y="3050499"/>
                <a:ext cx="11181" cy="10152"/>
              </a:xfrm>
              <a:custGeom>
                <a:avLst/>
                <a:gdLst>
                  <a:gd name="connsiteX0" fmla="*/ 938 w 11181"/>
                  <a:gd name="connsiteY0" fmla="*/ 8972 h 10152"/>
                  <a:gd name="connsiteX1" fmla="*/ 7175 w 11181"/>
                  <a:gd name="connsiteY1" fmla="*/ 204 h 10152"/>
                  <a:gd name="connsiteX2" fmla="*/ 7175 w 11181"/>
                  <a:gd name="connsiteY2" fmla="*/ 8972 h 10152"/>
                  <a:gd name="connsiteX3" fmla="*/ 938 w 11181"/>
                  <a:gd name="connsiteY3" fmla="*/ 8972 h 10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81" h="10152">
                    <a:moveTo>
                      <a:pt x="938" y="8972"/>
                    </a:moveTo>
                    <a:cubicBezTo>
                      <a:pt x="938" y="8972"/>
                      <a:pt x="-3569" y="-1586"/>
                      <a:pt x="7175" y="204"/>
                    </a:cubicBezTo>
                    <a:cubicBezTo>
                      <a:pt x="7175" y="204"/>
                      <a:pt x="16189" y="5453"/>
                      <a:pt x="7175" y="8972"/>
                    </a:cubicBezTo>
                    <a:cubicBezTo>
                      <a:pt x="7175" y="8972"/>
                      <a:pt x="2667" y="11627"/>
                      <a:pt x="938" y="8972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 644">
                <a:extLst>
                  <a:ext uri="{FF2B5EF4-FFF2-40B4-BE49-F238E27FC236}">
                    <a16:creationId xmlns:a16="http://schemas.microsoft.com/office/drawing/2014/main" id="{4FA8DD10-39D4-4EFD-12A5-928B5BCD1A17}"/>
                  </a:ext>
                </a:extLst>
              </p:cNvPr>
              <p:cNvSpPr/>
              <p:nvPr/>
            </p:nvSpPr>
            <p:spPr>
              <a:xfrm>
                <a:off x="5422445" y="3062942"/>
                <a:ext cx="7668" cy="5380"/>
              </a:xfrm>
              <a:custGeom>
                <a:avLst/>
                <a:gdLst>
                  <a:gd name="connsiteX0" fmla="*/ 429 w 7668"/>
                  <a:gd name="connsiteY0" fmla="*/ 4371 h 5380"/>
                  <a:gd name="connsiteX1" fmla="*/ 5677 w 7668"/>
                  <a:gd name="connsiteY1" fmla="*/ 111 h 5380"/>
                  <a:gd name="connsiteX2" fmla="*/ 4381 w 7668"/>
                  <a:gd name="connsiteY2" fmla="*/ 5297 h 5380"/>
                  <a:gd name="connsiteX3" fmla="*/ 429 w 7668"/>
                  <a:gd name="connsiteY3" fmla="*/ 4371 h 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8" h="5380">
                    <a:moveTo>
                      <a:pt x="429" y="4371"/>
                    </a:moveTo>
                    <a:cubicBezTo>
                      <a:pt x="429" y="4371"/>
                      <a:pt x="-2226" y="-815"/>
                      <a:pt x="5677" y="111"/>
                    </a:cubicBezTo>
                    <a:cubicBezTo>
                      <a:pt x="5677" y="111"/>
                      <a:pt x="10925" y="3383"/>
                      <a:pt x="4381" y="5297"/>
                    </a:cubicBezTo>
                    <a:cubicBezTo>
                      <a:pt x="4381" y="5297"/>
                      <a:pt x="2405" y="5791"/>
                      <a:pt x="429" y="437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 645">
                <a:extLst>
                  <a:ext uri="{FF2B5EF4-FFF2-40B4-BE49-F238E27FC236}">
                    <a16:creationId xmlns:a16="http://schemas.microsoft.com/office/drawing/2014/main" id="{389A472A-764D-50B4-04E4-3ABA7DBC3F85}"/>
                  </a:ext>
                </a:extLst>
              </p:cNvPr>
              <p:cNvSpPr/>
              <p:nvPr/>
            </p:nvSpPr>
            <p:spPr>
              <a:xfrm>
                <a:off x="5448851" y="3069664"/>
                <a:ext cx="7663" cy="5675"/>
              </a:xfrm>
              <a:custGeom>
                <a:avLst/>
                <a:gdLst>
                  <a:gd name="connsiteX0" fmla="*/ 388 w 7663"/>
                  <a:gd name="connsiteY0" fmla="*/ 3453 h 5675"/>
                  <a:gd name="connsiteX1" fmla="*/ 6315 w 7663"/>
                  <a:gd name="connsiteY1" fmla="*/ 181 h 5675"/>
                  <a:gd name="connsiteX2" fmla="*/ 3043 w 7663"/>
                  <a:gd name="connsiteY2" fmla="*/ 5676 h 5675"/>
                  <a:gd name="connsiteX3" fmla="*/ 388 w 7663"/>
                  <a:gd name="connsiteY3" fmla="*/ 3453 h 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3" h="5675">
                    <a:moveTo>
                      <a:pt x="388" y="3453"/>
                    </a:moveTo>
                    <a:cubicBezTo>
                      <a:pt x="388" y="3453"/>
                      <a:pt x="-2267" y="-931"/>
                      <a:pt x="6315" y="181"/>
                    </a:cubicBezTo>
                    <a:cubicBezTo>
                      <a:pt x="6315" y="181"/>
                      <a:pt x="10946" y="5676"/>
                      <a:pt x="3043" y="5676"/>
                    </a:cubicBezTo>
                    <a:cubicBezTo>
                      <a:pt x="3043" y="5676"/>
                      <a:pt x="388" y="5120"/>
                      <a:pt x="388" y="345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 646">
                <a:extLst>
                  <a:ext uri="{FF2B5EF4-FFF2-40B4-BE49-F238E27FC236}">
                    <a16:creationId xmlns:a16="http://schemas.microsoft.com/office/drawing/2014/main" id="{5DEF22D3-16A0-BFCC-82A6-0A7B5A140984}"/>
                  </a:ext>
                </a:extLst>
              </p:cNvPr>
              <p:cNvSpPr/>
              <p:nvPr/>
            </p:nvSpPr>
            <p:spPr>
              <a:xfrm>
                <a:off x="5494933" y="3088430"/>
                <a:ext cx="7668" cy="6606"/>
              </a:xfrm>
              <a:custGeom>
                <a:avLst/>
                <a:gdLst>
                  <a:gd name="connsiteX0" fmla="*/ 429 w 7668"/>
                  <a:gd name="connsiteY0" fmla="*/ 5681 h 6606"/>
                  <a:gd name="connsiteX1" fmla="*/ 5677 w 7668"/>
                  <a:gd name="connsiteY1" fmla="*/ 0 h 6606"/>
                  <a:gd name="connsiteX2" fmla="*/ 4381 w 7668"/>
                  <a:gd name="connsiteY2" fmla="*/ 6607 h 6606"/>
                  <a:gd name="connsiteX3" fmla="*/ 429 w 7668"/>
                  <a:gd name="connsiteY3" fmla="*/ 5681 h 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68" h="6606">
                    <a:moveTo>
                      <a:pt x="429" y="5681"/>
                    </a:moveTo>
                    <a:cubicBezTo>
                      <a:pt x="429" y="5681"/>
                      <a:pt x="-2226" y="0"/>
                      <a:pt x="5677" y="0"/>
                    </a:cubicBezTo>
                    <a:cubicBezTo>
                      <a:pt x="5677" y="0"/>
                      <a:pt x="10925" y="3767"/>
                      <a:pt x="4381" y="6607"/>
                    </a:cubicBezTo>
                    <a:cubicBezTo>
                      <a:pt x="4381" y="6607"/>
                      <a:pt x="429" y="6607"/>
                      <a:pt x="429" y="568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 647">
                <a:extLst>
                  <a:ext uri="{FF2B5EF4-FFF2-40B4-BE49-F238E27FC236}">
                    <a16:creationId xmlns:a16="http://schemas.microsoft.com/office/drawing/2014/main" id="{0950D8F6-278C-5FF5-8CF3-0C33AE71D471}"/>
                  </a:ext>
                </a:extLst>
              </p:cNvPr>
              <p:cNvSpPr/>
              <p:nvPr/>
            </p:nvSpPr>
            <p:spPr>
              <a:xfrm>
                <a:off x="5468505" y="3122522"/>
                <a:ext cx="10034" cy="10185"/>
              </a:xfrm>
              <a:custGeom>
                <a:avLst/>
                <a:gdLst>
                  <a:gd name="connsiteX0" fmla="*/ 368 w 10034"/>
                  <a:gd name="connsiteY0" fmla="*/ 5178 h 10185"/>
                  <a:gd name="connsiteX1" fmla="*/ 6049 w 10034"/>
                  <a:gd name="connsiteY1" fmla="*/ 176 h 10185"/>
                  <a:gd name="connsiteX2" fmla="*/ 6666 w 10034"/>
                  <a:gd name="connsiteY2" fmla="*/ 3325 h 10185"/>
                  <a:gd name="connsiteX3" fmla="*/ 9815 w 10034"/>
                  <a:gd name="connsiteY3" fmla="*/ 9623 h 10185"/>
                  <a:gd name="connsiteX4" fmla="*/ 2900 w 10034"/>
                  <a:gd name="connsiteY4" fmla="*/ 6474 h 10185"/>
                  <a:gd name="connsiteX5" fmla="*/ 368 w 10034"/>
                  <a:gd name="connsiteY5" fmla="*/ 5239 h 1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34" h="10185">
                    <a:moveTo>
                      <a:pt x="368" y="5178"/>
                    </a:moveTo>
                    <a:cubicBezTo>
                      <a:pt x="368" y="5178"/>
                      <a:pt x="-2163" y="-1121"/>
                      <a:pt x="6049" y="176"/>
                    </a:cubicBezTo>
                    <a:cubicBezTo>
                      <a:pt x="6049" y="176"/>
                      <a:pt x="6666" y="2090"/>
                      <a:pt x="6666" y="3325"/>
                    </a:cubicBezTo>
                    <a:cubicBezTo>
                      <a:pt x="6666" y="3325"/>
                      <a:pt x="11050" y="1473"/>
                      <a:pt x="9815" y="9623"/>
                    </a:cubicBezTo>
                    <a:cubicBezTo>
                      <a:pt x="9815" y="9623"/>
                      <a:pt x="3517" y="12154"/>
                      <a:pt x="2900" y="6474"/>
                    </a:cubicBezTo>
                    <a:cubicBezTo>
                      <a:pt x="2900" y="6474"/>
                      <a:pt x="368" y="7092"/>
                      <a:pt x="368" y="523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 648">
                <a:extLst>
                  <a:ext uri="{FF2B5EF4-FFF2-40B4-BE49-F238E27FC236}">
                    <a16:creationId xmlns:a16="http://schemas.microsoft.com/office/drawing/2014/main" id="{BDD2D617-33DD-7FD0-02A5-3D84297630A9}"/>
                  </a:ext>
                </a:extLst>
              </p:cNvPr>
              <p:cNvSpPr/>
              <p:nvPr/>
            </p:nvSpPr>
            <p:spPr>
              <a:xfrm>
                <a:off x="5441802" y="3129428"/>
                <a:ext cx="8223" cy="5187"/>
              </a:xfrm>
              <a:custGeom>
                <a:avLst/>
                <a:gdLst>
                  <a:gd name="connsiteX0" fmla="*/ 274 w 8223"/>
                  <a:gd name="connsiteY0" fmla="*/ 2841 h 5187"/>
                  <a:gd name="connsiteX1" fmla="*/ 7189 w 8223"/>
                  <a:gd name="connsiteY1" fmla="*/ 494 h 5187"/>
                  <a:gd name="connsiteX2" fmla="*/ 3052 w 8223"/>
                  <a:gd name="connsiteY2" fmla="*/ 5187 h 5187"/>
                  <a:gd name="connsiteX3" fmla="*/ 274 w 8223"/>
                  <a:gd name="connsiteY3" fmla="*/ 2841 h 5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23" h="5187">
                    <a:moveTo>
                      <a:pt x="274" y="2841"/>
                    </a:moveTo>
                    <a:cubicBezTo>
                      <a:pt x="274" y="2841"/>
                      <a:pt x="-1825" y="-1420"/>
                      <a:pt x="7189" y="494"/>
                    </a:cubicBezTo>
                    <a:cubicBezTo>
                      <a:pt x="7189" y="494"/>
                      <a:pt x="11326" y="4755"/>
                      <a:pt x="3052" y="5187"/>
                    </a:cubicBezTo>
                    <a:cubicBezTo>
                      <a:pt x="3052" y="5187"/>
                      <a:pt x="-1084" y="4693"/>
                      <a:pt x="274" y="2841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 649">
                <a:extLst>
                  <a:ext uri="{FF2B5EF4-FFF2-40B4-BE49-F238E27FC236}">
                    <a16:creationId xmlns:a16="http://schemas.microsoft.com/office/drawing/2014/main" id="{8406D851-06A4-AE48-AC48-D69649E2C78E}"/>
                  </a:ext>
                </a:extLst>
              </p:cNvPr>
              <p:cNvSpPr/>
              <p:nvPr/>
            </p:nvSpPr>
            <p:spPr>
              <a:xfrm>
                <a:off x="1631744" y="3946567"/>
                <a:ext cx="7809" cy="5488"/>
              </a:xfrm>
              <a:custGeom>
                <a:avLst/>
                <a:gdLst>
                  <a:gd name="connsiteX0" fmla="*/ 368 w 7809"/>
                  <a:gd name="connsiteY0" fmla="*/ 3327 h 5488"/>
                  <a:gd name="connsiteX1" fmla="*/ 6049 w 7809"/>
                  <a:gd name="connsiteY1" fmla="*/ 240 h 5488"/>
                  <a:gd name="connsiteX2" fmla="*/ 4196 w 7809"/>
                  <a:gd name="connsiteY2" fmla="*/ 5488 h 5488"/>
                  <a:gd name="connsiteX3" fmla="*/ 430 w 7809"/>
                  <a:gd name="connsiteY3" fmla="*/ 3265 h 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5488">
                    <a:moveTo>
                      <a:pt x="368" y="3327"/>
                    </a:moveTo>
                    <a:cubicBezTo>
                      <a:pt x="368" y="3327"/>
                      <a:pt x="-2163" y="-1057"/>
                      <a:pt x="6049" y="240"/>
                    </a:cubicBezTo>
                    <a:cubicBezTo>
                      <a:pt x="6049" y="240"/>
                      <a:pt x="11050" y="3759"/>
                      <a:pt x="4196" y="5488"/>
                    </a:cubicBezTo>
                    <a:cubicBezTo>
                      <a:pt x="4196" y="5488"/>
                      <a:pt x="-805" y="5488"/>
                      <a:pt x="430" y="326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 650">
                <a:extLst>
                  <a:ext uri="{FF2B5EF4-FFF2-40B4-BE49-F238E27FC236}">
                    <a16:creationId xmlns:a16="http://schemas.microsoft.com/office/drawing/2014/main" id="{008B1375-7969-11EC-0E0B-B51132F81A89}"/>
                  </a:ext>
                </a:extLst>
              </p:cNvPr>
              <p:cNvSpPr/>
              <p:nvPr/>
            </p:nvSpPr>
            <p:spPr>
              <a:xfrm>
                <a:off x="434608" y="5152980"/>
                <a:ext cx="10767" cy="5506"/>
              </a:xfrm>
              <a:custGeom>
                <a:avLst/>
                <a:gdLst>
                  <a:gd name="connsiteX0" fmla="*/ 2928 w 10767"/>
                  <a:gd name="connsiteY0" fmla="*/ 2666 h 5506"/>
                  <a:gd name="connsiteX1" fmla="*/ 8917 w 10767"/>
                  <a:gd name="connsiteY1" fmla="*/ 320 h 5506"/>
                  <a:gd name="connsiteX2" fmla="*/ 5336 w 10767"/>
                  <a:gd name="connsiteY2" fmla="*/ 5506 h 5506"/>
                  <a:gd name="connsiteX3" fmla="*/ 2928 w 10767"/>
                  <a:gd name="connsiteY3" fmla="*/ 2666 h 5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7" h="5506">
                    <a:moveTo>
                      <a:pt x="2928" y="2666"/>
                    </a:moveTo>
                    <a:cubicBezTo>
                      <a:pt x="2928" y="2666"/>
                      <a:pt x="1137" y="-1100"/>
                      <a:pt x="8917" y="320"/>
                    </a:cubicBezTo>
                    <a:cubicBezTo>
                      <a:pt x="8917" y="320"/>
                      <a:pt x="14906" y="5012"/>
                      <a:pt x="5336" y="5506"/>
                    </a:cubicBezTo>
                    <a:cubicBezTo>
                      <a:pt x="5336" y="5506"/>
                      <a:pt x="-4852" y="4086"/>
                      <a:pt x="2928" y="266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 651">
                <a:extLst>
                  <a:ext uri="{FF2B5EF4-FFF2-40B4-BE49-F238E27FC236}">
                    <a16:creationId xmlns:a16="http://schemas.microsoft.com/office/drawing/2014/main" id="{2D2F6988-BEB5-6426-BE78-0E62CA37886E}"/>
                  </a:ext>
                </a:extLst>
              </p:cNvPr>
              <p:cNvSpPr/>
              <p:nvPr/>
            </p:nvSpPr>
            <p:spPr>
              <a:xfrm>
                <a:off x="4732252" y="5734419"/>
                <a:ext cx="26771" cy="13860"/>
              </a:xfrm>
              <a:custGeom>
                <a:avLst/>
                <a:gdLst>
                  <a:gd name="connsiteX0" fmla="*/ 561 w 26771"/>
                  <a:gd name="connsiteY0" fmla="*/ 7865 h 13860"/>
                  <a:gd name="connsiteX1" fmla="*/ 14330 w 26771"/>
                  <a:gd name="connsiteY1" fmla="*/ 517 h 13860"/>
                  <a:gd name="connsiteX2" fmla="*/ 20937 w 26771"/>
                  <a:gd name="connsiteY2" fmla="*/ 4901 h 13860"/>
                  <a:gd name="connsiteX3" fmla="*/ 26309 w 26771"/>
                  <a:gd name="connsiteY3" fmla="*/ 12249 h 13860"/>
                  <a:gd name="connsiteX4" fmla="*/ 19146 w 26771"/>
                  <a:gd name="connsiteY4" fmla="*/ 9347 h 13860"/>
                  <a:gd name="connsiteX5" fmla="*/ 561 w 26771"/>
                  <a:gd name="connsiteY5" fmla="*/ 7865 h 1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71" h="13860">
                    <a:moveTo>
                      <a:pt x="561" y="7865"/>
                    </a:moveTo>
                    <a:cubicBezTo>
                      <a:pt x="561" y="7865"/>
                      <a:pt x="-4255" y="-2384"/>
                      <a:pt x="14330" y="517"/>
                    </a:cubicBezTo>
                    <a:cubicBezTo>
                      <a:pt x="14330" y="517"/>
                      <a:pt x="22110" y="-223"/>
                      <a:pt x="20937" y="4901"/>
                    </a:cubicBezTo>
                    <a:cubicBezTo>
                      <a:pt x="20937" y="4901"/>
                      <a:pt x="28717" y="2679"/>
                      <a:pt x="26309" y="12249"/>
                    </a:cubicBezTo>
                    <a:cubicBezTo>
                      <a:pt x="26309" y="12249"/>
                      <a:pt x="22110" y="17374"/>
                      <a:pt x="19146" y="9347"/>
                    </a:cubicBezTo>
                    <a:cubicBezTo>
                      <a:pt x="19146" y="9347"/>
                      <a:pt x="2352" y="10829"/>
                      <a:pt x="561" y="7865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 652">
                <a:extLst>
                  <a:ext uri="{FF2B5EF4-FFF2-40B4-BE49-F238E27FC236}">
                    <a16:creationId xmlns:a16="http://schemas.microsoft.com/office/drawing/2014/main" id="{B47DE109-6561-BEF2-532B-58217AEE94F4}"/>
                  </a:ext>
                </a:extLst>
              </p:cNvPr>
              <p:cNvSpPr/>
              <p:nvPr/>
            </p:nvSpPr>
            <p:spPr>
              <a:xfrm>
                <a:off x="9970496" y="4533245"/>
                <a:ext cx="16140" cy="10923"/>
              </a:xfrm>
              <a:custGeom>
                <a:avLst/>
                <a:gdLst>
                  <a:gd name="connsiteX0" fmla="*/ 192 w 16140"/>
                  <a:gd name="connsiteY0" fmla="*/ 2916 h 10923"/>
                  <a:gd name="connsiteX1" fmla="*/ 5378 w 16140"/>
                  <a:gd name="connsiteY1" fmla="*/ 261 h 10923"/>
                  <a:gd name="connsiteX2" fmla="*/ 8836 w 16140"/>
                  <a:gd name="connsiteY2" fmla="*/ 2916 h 10923"/>
                  <a:gd name="connsiteX3" fmla="*/ 15690 w 16140"/>
                  <a:gd name="connsiteY3" fmla="*/ 10819 h 10923"/>
                  <a:gd name="connsiteX4" fmla="*/ 4514 w 16140"/>
                  <a:gd name="connsiteY4" fmla="*/ 5571 h 10923"/>
                  <a:gd name="connsiteX5" fmla="*/ 192 w 16140"/>
                  <a:gd name="connsiteY5" fmla="*/ 2916 h 1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40" h="10923">
                    <a:moveTo>
                      <a:pt x="192" y="2916"/>
                    </a:moveTo>
                    <a:cubicBezTo>
                      <a:pt x="192" y="2916"/>
                      <a:pt x="-1537" y="-1035"/>
                      <a:pt x="5378" y="261"/>
                    </a:cubicBezTo>
                    <a:cubicBezTo>
                      <a:pt x="5378" y="261"/>
                      <a:pt x="9700" y="261"/>
                      <a:pt x="8836" y="2916"/>
                    </a:cubicBezTo>
                    <a:cubicBezTo>
                      <a:pt x="8836" y="2916"/>
                      <a:pt x="18283" y="2237"/>
                      <a:pt x="15690" y="10819"/>
                    </a:cubicBezTo>
                    <a:cubicBezTo>
                      <a:pt x="15690" y="10819"/>
                      <a:pt x="5378" y="12116"/>
                      <a:pt x="4514" y="5571"/>
                    </a:cubicBezTo>
                    <a:cubicBezTo>
                      <a:pt x="4514" y="5571"/>
                      <a:pt x="192" y="4892"/>
                      <a:pt x="192" y="291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 653">
                <a:extLst>
                  <a:ext uri="{FF2B5EF4-FFF2-40B4-BE49-F238E27FC236}">
                    <a16:creationId xmlns:a16="http://schemas.microsoft.com/office/drawing/2014/main" id="{28D184B8-74D0-6D8A-2954-9789D9BCB482}"/>
                  </a:ext>
                </a:extLst>
              </p:cNvPr>
              <p:cNvSpPr/>
              <p:nvPr/>
            </p:nvSpPr>
            <p:spPr>
              <a:xfrm>
                <a:off x="9984648" y="4533498"/>
                <a:ext cx="14147" cy="17428"/>
              </a:xfrm>
              <a:custGeom>
                <a:avLst/>
                <a:gdLst>
                  <a:gd name="connsiteX0" fmla="*/ 488 w 14147"/>
                  <a:gd name="connsiteY0" fmla="*/ 3095 h 17428"/>
                  <a:gd name="connsiteX1" fmla="*/ 6477 w 14147"/>
                  <a:gd name="connsiteY1" fmla="*/ 378 h 17428"/>
                  <a:gd name="connsiteX2" fmla="*/ 7094 w 14147"/>
                  <a:gd name="connsiteY2" fmla="*/ 3095 h 17428"/>
                  <a:gd name="connsiteX3" fmla="*/ 11293 w 14147"/>
                  <a:gd name="connsiteY3" fmla="*/ 5318 h 17428"/>
                  <a:gd name="connsiteX4" fmla="*/ 11911 w 14147"/>
                  <a:gd name="connsiteY4" fmla="*/ 9146 h 17428"/>
                  <a:gd name="connsiteX5" fmla="*/ 8885 w 14147"/>
                  <a:gd name="connsiteY5" fmla="*/ 17358 h 17428"/>
                  <a:gd name="connsiteX6" fmla="*/ 5304 w 14147"/>
                  <a:gd name="connsiteY6" fmla="*/ 11863 h 17428"/>
                  <a:gd name="connsiteX7" fmla="*/ 2896 w 14147"/>
                  <a:gd name="connsiteY7" fmla="*/ 3651 h 17428"/>
                  <a:gd name="connsiteX8" fmla="*/ 488 w 14147"/>
                  <a:gd name="connsiteY8" fmla="*/ 3095 h 1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47" h="17428">
                    <a:moveTo>
                      <a:pt x="488" y="3095"/>
                    </a:moveTo>
                    <a:cubicBezTo>
                      <a:pt x="488" y="3095"/>
                      <a:pt x="-2537" y="-1289"/>
                      <a:pt x="6477" y="378"/>
                    </a:cubicBezTo>
                    <a:cubicBezTo>
                      <a:pt x="6477" y="378"/>
                      <a:pt x="8885" y="1490"/>
                      <a:pt x="7094" y="3095"/>
                    </a:cubicBezTo>
                    <a:cubicBezTo>
                      <a:pt x="7094" y="3095"/>
                      <a:pt x="14257" y="2539"/>
                      <a:pt x="11293" y="5318"/>
                    </a:cubicBezTo>
                    <a:cubicBezTo>
                      <a:pt x="11293" y="5318"/>
                      <a:pt x="17282" y="8035"/>
                      <a:pt x="11911" y="9146"/>
                    </a:cubicBezTo>
                    <a:cubicBezTo>
                      <a:pt x="11911" y="9146"/>
                      <a:pt x="12528" y="17914"/>
                      <a:pt x="8885" y="17358"/>
                    </a:cubicBezTo>
                    <a:cubicBezTo>
                      <a:pt x="8885" y="17358"/>
                      <a:pt x="4686" y="18469"/>
                      <a:pt x="5304" y="11863"/>
                    </a:cubicBezTo>
                    <a:cubicBezTo>
                      <a:pt x="5304" y="11863"/>
                      <a:pt x="2896" y="9640"/>
                      <a:pt x="2896" y="3651"/>
                    </a:cubicBezTo>
                    <a:lnTo>
                      <a:pt x="488" y="3095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 654">
                <a:extLst>
                  <a:ext uri="{FF2B5EF4-FFF2-40B4-BE49-F238E27FC236}">
                    <a16:creationId xmlns:a16="http://schemas.microsoft.com/office/drawing/2014/main" id="{35CF7FAD-1665-B0FA-E14F-8DEC4D2116C4}"/>
                  </a:ext>
                </a:extLst>
              </p:cNvPr>
              <p:cNvSpPr/>
              <p:nvPr/>
            </p:nvSpPr>
            <p:spPr>
              <a:xfrm>
                <a:off x="721808" y="1079487"/>
                <a:ext cx="4383414" cy="4488607"/>
              </a:xfrm>
              <a:custGeom>
                <a:avLst/>
                <a:gdLst>
                  <a:gd name="connsiteX0" fmla="*/ 4103560 w 4383414"/>
                  <a:gd name="connsiteY0" fmla="*/ 3352449 h 4488607"/>
                  <a:gd name="connsiteX1" fmla="*/ 4116403 w 4383414"/>
                  <a:gd name="connsiteY1" fmla="*/ 3352449 h 4488607"/>
                  <a:gd name="connsiteX2" fmla="*/ 4103560 w 4383414"/>
                  <a:gd name="connsiteY2" fmla="*/ 3352449 h 4488607"/>
                  <a:gd name="connsiteX3" fmla="*/ 3877883 w 4383414"/>
                  <a:gd name="connsiteY3" fmla="*/ 2637073 h 4488607"/>
                  <a:gd name="connsiteX4" fmla="*/ 3860780 w 4383414"/>
                  <a:gd name="connsiteY4" fmla="*/ 2634603 h 4488607"/>
                  <a:gd name="connsiteX5" fmla="*/ 3885231 w 4383414"/>
                  <a:gd name="connsiteY5" fmla="*/ 2629108 h 4488607"/>
                  <a:gd name="connsiteX6" fmla="*/ 3877883 w 4383414"/>
                  <a:gd name="connsiteY6" fmla="*/ 2637073 h 4488607"/>
                  <a:gd name="connsiteX7" fmla="*/ 3860162 w 4383414"/>
                  <a:gd name="connsiteY7" fmla="*/ 3614370 h 4488607"/>
                  <a:gd name="connsiteX8" fmla="*/ 3867510 w 4383414"/>
                  <a:gd name="connsiteY8" fmla="*/ 3614988 h 4488607"/>
                  <a:gd name="connsiteX9" fmla="*/ 3860162 w 4383414"/>
                  <a:gd name="connsiteY9" fmla="*/ 3614370 h 4488607"/>
                  <a:gd name="connsiteX10" fmla="*/ 3742106 w 4383414"/>
                  <a:gd name="connsiteY10" fmla="*/ 2379474 h 4488607"/>
                  <a:gd name="connsiteX11" fmla="*/ 3756802 w 4383414"/>
                  <a:gd name="connsiteY11" fmla="*/ 2379474 h 4488607"/>
                  <a:gd name="connsiteX12" fmla="*/ 3742106 w 4383414"/>
                  <a:gd name="connsiteY12" fmla="*/ 2379474 h 4488607"/>
                  <a:gd name="connsiteX13" fmla="*/ 3659554 w 4383414"/>
                  <a:gd name="connsiteY13" fmla="*/ 3765521 h 4488607"/>
                  <a:gd name="connsiteX14" fmla="*/ 3644858 w 4383414"/>
                  <a:gd name="connsiteY14" fmla="*/ 3763052 h 4488607"/>
                  <a:gd name="connsiteX15" fmla="*/ 3656466 w 4383414"/>
                  <a:gd name="connsiteY15" fmla="*/ 3758791 h 4488607"/>
                  <a:gd name="connsiteX16" fmla="*/ 3659554 w 4383414"/>
                  <a:gd name="connsiteY16" fmla="*/ 3765521 h 4488607"/>
                  <a:gd name="connsiteX17" fmla="*/ 3630780 w 4383414"/>
                  <a:gd name="connsiteY17" fmla="*/ 2417385 h 4488607"/>
                  <a:gd name="connsiteX18" fmla="*/ 3644858 w 4383414"/>
                  <a:gd name="connsiteY18" fmla="*/ 2421646 h 4488607"/>
                  <a:gd name="connsiteX19" fmla="*/ 3630780 w 4383414"/>
                  <a:gd name="connsiteY19" fmla="*/ 2417385 h 4488607"/>
                  <a:gd name="connsiteX20" fmla="*/ 3632015 w 4383414"/>
                  <a:gd name="connsiteY20" fmla="*/ 3777747 h 4488607"/>
                  <a:gd name="connsiteX21" fmla="*/ 3616703 w 4383414"/>
                  <a:gd name="connsiteY21" fmla="*/ 3769164 h 4488607"/>
                  <a:gd name="connsiteX22" fmla="*/ 3603860 w 4383414"/>
                  <a:gd name="connsiteY22" fmla="*/ 3749591 h 4488607"/>
                  <a:gd name="connsiteX23" fmla="*/ 3619173 w 4383414"/>
                  <a:gd name="connsiteY23" fmla="*/ 3760582 h 4488607"/>
                  <a:gd name="connsiteX24" fmla="*/ 3641771 w 4383414"/>
                  <a:gd name="connsiteY24" fmla="*/ 3777747 h 4488607"/>
                  <a:gd name="connsiteX25" fmla="*/ 3632015 w 4383414"/>
                  <a:gd name="connsiteY25" fmla="*/ 3777747 h 4488607"/>
                  <a:gd name="connsiteX26" fmla="*/ 3600217 w 4383414"/>
                  <a:gd name="connsiteY26" fmla="*/ 3731871 h 4488607"/>
                  <a:gd name="connsiteX27" fmla="*/ 3600834 w 4383414"/>
                  <a:gd name="connsiteY27" fmla="*/ 3719645 h 4488607"/>
                  <a:gd name="connsiteX28" fmla="*/ 3612442 w 4383414"/>
                  <a:gd name="connsiteY28" fmla="*/ 3704332 h 4488607"/>
                  <a:gd name="connsiteX29" fmla="*/ 3611825 w 4383414"/>
                  <a:gd name="connsiteY29" fmla="*/ 3690254 h 4488607"/>
                  <a:gd name="connsiteX30" fmla="*/ 3620407 w 4383414"/>
                  <a:gd name="connsiteY30" fmla="*/ 3703715 h 4488607"/>
                  <a:gd name="connsiteX31" fmla="*/ 3616765 w 4383414"/>
                  <a:gd name="connsiteY31" fmla="*/ 3711063 h 4488607"/>
                  <a:gd name="connsiteX32" fmla="*/ 3612504 w 4383414"/>
                  <a:gd name="connsiteY32" fmla="*/ 3727610 h 4488607"/>
                  <a:gd name="connsiteX33" fmla="*/ 3600278 w 4383414"/>
                  <a:gd name="connsiteY33" fmla="*/ 3731871 h 4488607"/>
                  <a:gd name="connsiteX34" fmla="*/ 3595957 w 4383414"/>
                  <a:gd name="connsiteY34" fmla="*/ 2342118 h 4488607"/>
                  <a:gd name="connsiteX35" fmla="*/ 3605712 w 4383414"/>
                  <a:gd name="connsiteY35" fmla="*/ 2342118 h 4488607"/>
                  <a:gd name="connsiteX36" fmla="*/ 3595957 w 4383414"/>
                  <a:gd name="connsiteY36" fmla="*/ 2342118 h 4488607"/>
                  <a:gd name="connsiteX37" fmla="*/ 3645476 w 4383414"/>
                  <a:gd name="connsiteY37" fmla="*/ 2403307 h 4488607"/>
                  <a:gd name="connsiteX38" fmla="*/ 3636893 w 4383414"/>
                  <a:gd name="connsiteY38" fmla="*/ 2402073 h 4488607"/>
                  <a:gd name="connsiteX39" fmla="*/ 3645476 w 4383414"/>
                  <a:gd name="connsiteY39" fmla="*/ 2403307 h 4488607"/>
                  <a:gd name="connsiteX40" fmla="*/ 3648563 w 4383414"/>
                  <a:gd name="connsiteY40" fmla="*/ 2389847 h 4488607"/>
                  <a:gd name="connsiteX41" fmla="*/ 3636955 w 4383414"/>
                  <a:gd name="connsiteY41" fmla="*/ 2387995 h 4488607"/>
                  <a:gd name="connsiteX42" fmla="*/ 3648563 w 4383414"/>
                  <a:gd name="connsiteY42" fmla="*/ 2389847 h 4488607"/>
                  <a:gd name="connsiteX43" fmla="*/ 3449806 w 4383414"/>
                  <a:gd name="connsiteY43" fmla="*/ 2218505 h 4488607"/>
                  <a:gd name="connsiteX44" fmla="*/ 3463267 w 4383414"/>
                  <a:gd name="connsiteY44" fmla="*/ 2219123 h 4488607"/>
                  <a:gd name="connsiteX45" fmla="*/ 3449806 w 4383414"/>
                  <a:gd name="connsiteY45" fmla="*/ 2218505 h 4488607"/>
                  <a:gd name="connsiteX46" fmla="*/ 3271240 w 4383414"/>
                  <a:gd name="connsiteY46" fmla="*/ 4300355 h 4488607"/>
                  <a:gd name="connsiteX47" fmla="*/ 3257163 w 4383414"/>
                  <a:gd name="connsiteY47" fmla="*/ 4298503 h 4488607"/>
                  <a:gd name="connsiteX48" fmla="*/ 3274884 w 4383414"/>
                  <a:gd name="connsiteY48" fmla="*/ 4288130 h 4488607"/>
                  <a:gd name="connsiteX49" fmla="*/ 3271240 w 4383414"/>
                  <a:gd name="connsiteY49" fmla="*/ 4300355 h 4488607"/>
                  <a:gd name="connsiteX50" fmla="*/ 3273710 w 4383414"/>
                  <a:gd name="connsiteY50" fmla="*/ 4463114 h 4488607"/>
                  <a:gd name="connsiteX51" fmla="*/ 3262102 w 4383414"/>
                  <a:gd name="connsiteY51" fmla="*/ 4465584 h 4488607"/>
                  <a:gd name="connsiteX52" fmla="*/ 3273710 w 4383414"/>
                  <a:gd name="connsiteY52" fmla="*/ 4463114 h 4488607"/>
                  <a:gd name="connsiteX53" fmla="*/ 3241912 w 4383414"/>
                  <a:gd name="connsiteY53" fmla="*/ 4472314 h 4488607"/>
                  <a:gd name="connsiteX54" fmla="*/ 3252902 w 4383414"/>
                  <a:gd name="connsiteY54" fmla="*/ 4465584 h 4488607"/>
                  <a:gd name="connsiteX55" fmla="*/ 3241912 w 4383414"/>
                  <a:gd name="connsiteY55" fmla="*/ 4472314 h 4488607"/>
                  <a:gd name="connsiteX56" fmla="*/ 3179549 w 4383414"/>
                  <a:gd name="connsiteY56" fmla="*/ 4405012 h 4488607"/>
                  <a:gd name="connsiteX57" fmla="*/ 3170967 w 4383414"/>
                  <a:gd name="connsiteY57" fmla="*/ 4411125 h 4488607"/>
                  <a:gd name="connsiteX58" fmla="*/ 3152011 w 4383414"/>
                  <a:gd name="connsiteY58" fmla="*/ 4409890 h 4488607"/>
                  <a:gd name="connsiteX59" fmla="*/ 3168497 w 4383414"/>
                  <a:gd name="connsiteY59" fmla="*/ 4395195 h 4488607"/>
                  <a:gd name="connsiteX60" fmla="*/ 3190540 w 4383414"/>
                  <a:gd name="connsiteY60" fmla="*/ 4393343 h 4488607"/>
                  <a:gd name="connsiteX61" fmla="*/ 3179549 w 4383414"/>
                  <a:gd name="connsiteY61" fmla="*/ 4404951 h 4488607"/>
                  <a:gd name="connsiteX62" fmla="*/ 3143490 w 4383414"/>
                  <a:gd name="connsiteY62" fmla="*/ 4395195 h 4488607"/>
                  <a:gd name="connsiteX63" fmla="*/ 3127560 w 4383414"/>
                  <a:gd name="connsiteY63" fmla="*/ 4397047 h 4488607"/>
                  <a:gd name="connsiteX64" fmla="*/ 3127560 w 4383414"/>
                  <a:gd name="connsiteY64" fmla="*/ 4385439 h 4488607"/>
                  <a:gd name="connsiteX65" fmla="*/ 3145281 w 4383414"/>
                  <a:gd name="connsiteY65" fmla="*/ 4377474 h 4488607"/>
                  <a:gd name="connsiteX66" fmla="*/ 3175227 w 4383414"/>
                  <a:gd name="connsiteY66" fmla="*/ 4384204 h 4488607"/>
                  <a:gd name="connsiteX67" fmla="*/ 3143429 w 4383414"/>
                  <a:gd name="connsiteY67" fmla="*/ 4395195 h 4488607"/>
                  <a:gd name="connsiteX68" fmla="*/ 3137378 w 4383414"/>
                  <a:gd name="connsiteY68" fmla="*/ 4423351 h 4488607"/>
                  <a:gd name="connsiteX69" fmla="*/ 3119657 w 4383414"/>
                  <a:gd name="connsiteY69" fmla="*/ 4417238 h 4488607"/>
                  <a:gd name="connsiteX70" fmla="*/ 3138613 w 4383414"/>
                  <a:gd name="connsiteY70" fmla="*/ 4414151 h 4488607"/>
                  <a:gd name="connsiteX71" fmla="*/ 3137378 w 4383414"/>
                  <a:gd name="connsiteY71" fmla="*/ 4423351 h 4488607"/>
                  <a:gd name="connsiteX72" fmla="*/ 3139848 w 4383414"/>
                  <a:gd name="connsiteY72" fmla="*/ 4030468 h 4488607"/>
                  <a:gd name="connsiteX73" fmla="*/ 3118422 w 4383414"/>
                  <a:gd name="connsiteY73" fmla="*/ 4026208 h 4488607"/>
                  <a:gd name="connsiteX74" fmla="*/ 3100701 w 4383414"/>
                  <a:gd name="connsiteY74" fmla="*/ 4040903 h 4488607"/>
                  <a:gd name="connsiteX75" fmla="*/ 3103788 w 4383414"/>
                  <a:gd name="connsiteY75" fmla="*/ 4020713 h 4488607"/>
                  <a:gd name="connsiteX76" fmla="*/ 3127622 w 4383414"/>
                  <a:gd name="connsiteY76" fmla="*/ 4017625 h 4488607"/>
                  <a:gd name="connsiteX77" fmla="*/ 3147813 w 4383414"/>
                  <a:gd name="connsiteY77" fmla="*/ 4021268 h 4488607"/>
                  <a:gd name="connsiteX78" fmla="*/ 3139848 w 4383414"/>
                  <a:gd name="connsiteY78" fmla="*/ 4030468 h 4488607"/>
                  <a:gd name="connsiteX79" fmla="*/ 3133117 w 4383414"/>
                  <a:gd name="connsiteY79" fmla="*/ 4118578 h 4488607"/>
                  <a:gd name="connsiteX80" fmla="*/ 3116632 w 4383414"/>
                  <a:gd name="connsiteY80" fmla="*/ 4121666 h 4488607"/>
                  <a:gd name="connsiteX81" fmla="*/ 3130092 w 4383414"/>
                  <a:gd name="connsiteY81" fmla="*/ 4110058 h 4488607"/>
                  <a:gd name="connsiteX82" fmla="*/ 3118484 w 4383414"/>
                  <a:gd name="connsiteY82" fmla="*/ 4102092 h 4488607"/>
                  <a:gd name="connsiteX83" fmla="*/ 3103788 w 4383414"/>
                  <a:gd name="connsiteY83" fmla="*/ 4118023 h 4488607"/>
                  <a:gd name="connsiteX84" fmla="*/ 3083598 w 4383414"/>
                  <a:gd name="connsiteY84" fmla="*/ 4108205 h 4488607"/>
                  <a:gd name="connsiteX85" fmla="*/ 3099528 w 4383414"/>
                  <a:gd name="connsiteY85" fmla="*/ 4100240 h 4488607"/>
                  <a:gd name="connsiteX86" fmla="*/ 3114841 w 4383414"/>
                  <a:gd name="connsiteY86" fmla="*/ 4100240 h 4488607"/>
                  <a:gd name="connsiteX87" fmla="*/ 3131944 w 4383414"/>
                  <a:gd name="connsiteY87" fmla="*/ 4097770 h 4488607"/>
                  <a:gd name="connsiteX88" fmla="*/ 3133179 w 4383414"/>
                  <a:gd name="connsiteY88" fmla="*/ 4118578 h 4488607"/>
                  <a:gd name="connsiteX89" fmla="*/ 3136760 w 4383414"/>
                  <a:gd name="connsiteY89" fmla="*/ 4138151 h 4488607"/>
                  <a:gd name="connsiteX90" fmla="*/ 3123300 w 4383414"/>
                  <a:gd name="connsiteY90" fmla="*/ 4139386 h 4488607"/>
                  <a:gd name="connsiteX91" fmla="*/ 3126387 w 4383414"/>
                  <a:gd name="connsiteY91" fmla="*/ 4134508 h 4488607"/>
                  <a:gd name="connsiteX92" fmla="*/ 3136760 w 4383414"/>
                  <a:gd name="connsiteY92" fmla="*/ 4138151 h 4488607"/>
                  <a:gd name="connsiteX93" fmla="*/ 3120830 w 4383414"/>
                  <a:gd name="connsiteY93" fmla="*/ 4231139 h 4488607"/>
                  <a:gd name="connsiteX94" fmla="*/ 3107987 w 4383414"/>
                  <a:gd name="connsiteY94" fmla="*/ 4231139 h 4488607"/>
                  <a:gd name="connsiteX95" fmla="*/ 3120830 w 4383414"/>
                  <a:gd name="connsiteY95" fmla="*/ 4231139 h 4488607"/>
                  <a:gd name="connsiteX96" fmla="*/ 3112865 w 4383414"/>
                  <a:gd name="connsiteY96" fmla="*/ 4322336 h 4488607"/>
                  <a:gd name="connsiteX97" fmla="*/ 3098787 w 4383414"/>
                  <a:gd name="connsiteY97" fmla="*/ 4318076 h 4488607"/>
                  <a:gd name="connsiteX98" fmla="*/ 3112248 w 4383414"/>
                  <a:gd name="connsiteY98" fmla="*/ 4308876 h 4488607"/>
                  <a:gd name="connsiteX99" fmla="*/ 3112865 w 4383414"/>
                  <a:gd name="connsiteY99" fmla="*/ 4322336 h 4488607"/>
                  <a:gd name="connsiteX100" fmla="*/ 3107987 w 4383414"/>
                  <a:gd name="connsiteY100" fmla="*/ 4348639 h 4488607"/>
                  <a:gd name="connsiteX101" fmla="*/ 3093909 w 4383414"/>
                  <a:gd name="connsiteY101" fmla="*/ 4336414 h 4488607"/>
                  <a:gd name="connsiteX102" fmla="*/ 3107987 w 4383414"/>
                  <a:gd name="connsiteY102" fmla="*/ 4348639 h 4488607"/>
                  <a:gd name="connsiteX103" fmla="*/ 3096379 w 4383414"/>
                  <a:gd name="connsiteY103" fmla="*/ 4214592 h 4488607"/>
                  <a:gd name="connsiteX104" fmla="*/ 3107370 w 4383414"/>
                  <a:gd name="connsiteY104" fmla="*/ 4212739 h 4488607"/>
                  <a:gd name="connsiteX105" fmla="*/ 3096379 w 4383414"/>
                  <a:gd name="connsiteY105" fmla="*/ 4214592 h 4488607"/>
                  <a:gd name="connsiteX106" fmla="*/ 3098231 w 4383414"/>
                  <a:gd name="connsiteY106" fmla="*/ 4166245 h 4488607"/>
                  <a:gd name="connsiteX107" fmla="*/ 3103727 w 4383414"/>
                  <a:gd name="connsiteY107" fmla="*/ 4149080 h 4488607"/>
                  <a:gd name="connsiteX108" fmla="*/ 3121447 w 4383414"/>
                  <a:gd name="connsiteY108" fmla="*/ 4150315 h 4488607"/>
                  <a:gd name="connsiteX109" fmla="*/ 3109839 w 4383414"/>
                  <a:gd name="connsiteY109" fmla="*/ 4168036 h 4488607"/>
                  <a:gd name="connsiteX110" fmla="*/ 3098231 w 4383414"/>
                  <a:gd name="connsiteY110" fmla="*/ 4166183 h 4488607"/>
                  <a:gd name="connsiteX111" fmla="*/ 3133117 w 4383414"/>
                  <a:gd name="connsiteY111" fmla="*/ 4001016 h 4488607"/>
                  <a:gd name="connsiteX112" fmla="*/ 3139230 w 4383414"/>
                  <a:gd name="connsiteY112" fmla="*/ 4006511 h 4488607"/>
                  <a:gd name="connsiteX113" fmla="*/ 3153925 w 4383414"/>
                  <a:gd name="connsiteY113" fmla="*/ 4001634 h 4488607"/>
                  <a:gd name="connsiteX114" fmla="*/ 3139230 w 4383414"/>
                  <a:gd name="connsiteY114" fmla="*/ 4012624 h 4488607"/>
                  <a:gd name="connsiteX115" fmla="*/ 3116632 w 4383414"/>
                  <a:gd name="connsiteY115" fmla="*/ 4005276 h 4488607"/>
                  <a:gd name="connsiteX116" fmla="*/ 3133117 w 4383414"/>
                  <a:gd name="connsiteY116" fmla="*/ 4001016 h 4488607"/>
                  <a:gd name="connsiteX117" fmla="*/ 2895215 w 4383414"/>
                  <a:gd name="connsiteY117" fmla="*/ 2637567 h 4488607"/>
                  <a:gd name="connsiteX118" fmla="*/ 2907440 w 4383414"/>
                  <a:gd name="connsiteY118" fmla="*/ 2637567 h 4488607"/>
                  <a:gd name="connsiteX119" fmla="*/ 2895215 w 4383414"/>
                  <a:gd name="connsiteY119" fmla="*/ 2637567 h 4488607"/>
                  <a:gd name="connsiteX120" fmla="*/ 2697693 w 4383414"/>
                  <a:gd name="connsiteY120" fmla="*/ 2159662 h 4488607"/>
                  <a:gd name="connsiteX121" fmla="*/ 2709918 w 4383414"/>
                  <a:gd name="connsiteY121" fmla="*/ 2159045 h 4488607"/>
                  <a:gd name="connsiteX122" fmla="*/ 2697693 w 4383414"/>
                  <a:gd name="connsiteY122" fmla="*/ 2159662 h 4488607"/>
                  <a:gd name="connsiteX123" fmla="*/ 2708683 w 4383414"/>
                  <a:gd name="connsiteY123" fmla="*/ 2145584 h 4488607"/>
                  <a:gd name="connsiteX124" fmla="*/ 2697075 w 4383414"/>
                  <a:gd name="connsiteY124" fmla="*/ 2148672 h 4488607"/>
                  <a:gd name="connsiteX125" fmla="*/ 2708683 w 4383414"/>
                  <a:gd name="connsiteY125" fmla="*/ 2145584 h 4488607"/>
                  <a:gd name="connsiteX126" fmla="*/ 2586984 w 4383414"/>
                  <a:gd name="connsiteY126" fmla="*/ 2028701 h 4488607"/>
                  <a:gd name="connsiteX127" fmla="*/ 2599210 w 4383414"/>
                  <a:gd name="connsiteY127" fmla="*/ 2028084 h 4488607"/>
                  <a:gd name="connsiteX128" fmla="*/ 2586984 w 4383414"/>
                  <a:gd name="connsiteY128" fmla="*/ 2028701 h 4488607"/>
                  <a:gd name="connsiteX129" fmla="*/ 2294623 w 4383414"/>
                  <a:gd name="connsiteY129" fmla="*/ 214886 h 4488607"/>
                  <a:gd name="connsiteX130" fmla="*/ 2312344 w 4383414"/>
                  <a:gd name="connsiteY130" fmla="*/ 216121 h 4488607"/>
                  <a:gd name="connsiteX131" fmla="*/ 2331299 w 4383414"/>
                  <a:gd name="connsiteY131" fmla="*/ 224703 h 4488607"/>
                  <a:gd name="connsiteX132" fmla="*/ 2311109 w 4383414"/>
                  <a:gd name="connsiteY132" fmla="*/ 226555 h 4488607"/>
                  <a:gd name="connsiteX133" fmla="*/ 2294623 w 4383414"/>
                  <a:gd name="connsiteY133" fmla="*/ 214947 h 4488607"/>
                  <a:gd name="connsiteX134" fmla="*/ 2326421 w 4383414"/>
                  <a:gd name="connsiteY134" fmla="*/ 1594821 h 4488607"/>
                  <a:gd name="connsiteX135" fmla="*/ 2335004 w 4383414"/>
                  <a:gd name="connsiteY135" fmla="*/ 1589943 h 4488607"/>
                  <a:gd name="connsiteX136" fmla="*/ 2326421 w 4383414"/>
                  <a:gd name="connsiteY136" fmla="*/ 1594821 h 4488607"/>
                  <a:gd name="connsiteX137" fmla="*/ 2000470 w 4383414"/>
                  <a:gd name="connsiteY137" fmla="*/ 267492 h 4488607"/>
                  <a:gd name="connsiteX138" fmla="*/ 1990097 w 4383414"/>
                  <a:gd name="connsiteY138" fmla="*/ 265640 h 4488607"/>
                  <a:gd name="connsiteX139" fmla="*/ 2000470 w 4383414"/>
                  <a:gd name="connsiteY139" fmla="*/ 267492 h 4488607"/>
                  <a:gd name="connsiteX140" fmla="*/ 1726509 w 4383414"/>
                  <a:gd name="connsiteY140" fmla="*/ 1432061 h 4488607"/>
                  <a:gd name="connsiteX141" fmla="*/ 1710579 w 4383414"/>
                  <a:gd name="connsiteY141" fmla="*/ 1421688 h 4488607"/>
                  <a:gd name="connsiteX142" fmla="*/ 1700823 w 4383414"/>
                  <a:gd name="connsiteY142" fmla="*/ 1401498 h 4488607"/>
                  <a:gd name="connsiteX143" fmla="*/ 1712431 w 4383414"/>
                  <a:gd name="connsiteY143" fmla="*/ 1405141 h 4488607"/>
                  <a:gd name="connsiteX144" fmla="*/ 1730769 w 4383414"/>
                  <a:gd name="connsiteY144" fmla="*/ 1422306 h 4488607"/>
                  <a:gd name="connsiteX145" fmla="*/ 1726509 w 4383414"/>
                  <a:gd name="connsiteY145" fmla="*/ 1432123 h 4488607"/>
                  <a:gd name="connsiteX146" fmla="*/ 1683720 w 4383414"/>
                  <a:gd name="connsiteY146" fmla="*/ 1318821 h 4488607"/>
                  <a:gd name="connsiteX147" fmla="*/ 1675137 w 4383414"/>
                  <a:gd name="connsiteY147" fmla="*/ 1301101 h 4488607"/>
                  <a:gd name="connsiteX148" fmla="*/ 1683720 w 4383414"/>
                  <a:gd name="connsiteY148" fmla="*/ 1318821 h 4488607"/>
                  <a:gd name="connsiteX149" fmla="*/ 1475146 w 4383414"/>
                  <a:gd name="connsiteY149" fmla="*/ 971815 h 4488607"/>
                  <a:gd name="connsiteX150" fmla="*/ 1462303 w 4383414"/>
                  <a:gd name="connsiteY150" fmla="*/ 967555 h 4488607"/>
                  <a:gd name="connsiteX151" fmla="*/ 1475146 w 4383414"/>
                  <a:gd name="connsiteY151" fmla="*/ 971815 h 4488607"/>
                  <a:gd name="connsiteX152" fmla="*/ 1335726 w 4383414"/>
                  <a:gd name="connsiteY152" fmla="*/ 775961 h 4488607"/>
                  <a:gd name="connsiteX153" fmla="*/ 1363881 w 4383414"/>
                  <a:gd name="connsiteY153" fmla="*/ 777196 h 4488607"/>
                  <a:gd name="connsiteX154" fmla="*/ 1335726 w 4383414"/>
                  <a:gd name="connsiteY154" fmla="*/ 775961 h 4488607"/>
                  <a:gd name="connsiteX155" fmla="*/ 1315535 w 4383414"/>
                  <a:gd name="connsiteY155" fmla="*/ 741692 h 4488607"/>
                  <a:gd name="connsiteX156" fmla="*/ 1312448 w 4383414"/>
                  <a:gd name="connsiteY156" fmla="*/ 744162 h 4488607"/>
                  <a:gd name="connsiteX157" fmla="*/ 1310596 w 4383414"/>
                  <a:gd name="connsiteY157" fmla="*/ 753980 h 4488607"/>
                  <a:gd name="connsiteX158" fmla="*/ 1297135 w 4383414"/>
                  <a:gd name="connsiteY158" fmla="*/ 747249 h 4488607"/>
                  <a:gd name="connsiteX159" fmla="*/ 1303865 w 4383414"/>
                  <a:gd name="connsiteY159" fmla="*/ 735642 h 4488607"/>
                  <a:gd name="connsiteX160" fmla="*/ 1315473 w 4383414"/>
                  <a:gd name="connsiteY160" fmla="*/ 741754 h 4488607"/>
                  <a:gd name="connsiteX161" fmla="*/ 1154690 w 4383414"/>
                  <a:gd name="connsiteY161" fmla="*/ 194633 h 4488607"/>
                  <a:gd name="connsiteX162" fmla="*/ 1171793 w 4383414"/>
                  <a:gd name="connsiteY162" fmla="*/ 190990 h 4488607"/>
                  <a:gd name="connsiteX163" fmla="*/ 1154690 w 4383414"/>
                  <a:gd name="connsiteY163" fmla="*/ 194633 h 4488607"/>
                  <a:gd name="connsiteX164" fmla="*/ 1097823 w 4383414"/>
                  <a:gd name="connsiteY164" fmla="*/ 184260 h 4488607"/>
                  <a:gd name="connsiteX165" fmla="*/ 1085597 w 4383414"/>
                  <a:gd name="connsiteY165" fmla="*/ 183025 h 4488607"/>
                  <a:gd name="connsiteX166" fmla="*/ 1100293 w 4383414"/>
                  <a:gd name="connsiteY166" fmla="*/ 173208 h 4488607"/>
                  <a:gd name="connsiteX167" fmla="*/ 1114988 w 4383414"/>
                  <a:gd name="connsiteY167" fmla="*/ 173208 h 4488607"/>
                  <a:gd name="connsiteX168" fmla="*/ 1097885 w 4383414"/>
                  <a:gd name="connsiteY168" fmla="*/ 184198 h 4488607"/>
                  <a:gd name="connsiteX169" fmla="*/ 606705 w 4383414"/>
                  <a:gd name="connsiteY169" fmla="*/ 461494 h 4488607"/>
                  <a:gd name="connsiteX170" fmla="*/ 622635 w 4383414"/>
                  <a:gd name="connsiteY170" fmla="*/ 459642 h 4488607"/>
                  <a:gd name="connsiteX171" fmla="*/ 606705 w 4383414"/>
                  <a:gd name="connsiteY171" fmla="*/ 461494 h 4488607"/>
                  <a:gd name="connsiteX172" fmla="*/ 595714 w 4383414"/>
                  <a:gd name="connsiteY172" fmla="*/ 442539 h 4488607"/>
                  <a:gd name="connsiteX173" fmla="*/ 609792 w 4383414"/>
                  <a:gd name="connsiteY173" fmla="*/ 438896 h 4488607"/>
                  <a:gd name="connsiteX174" fmla="*/ 595714 w 4383414"/>
                  <a:gd name="connsiteY174" fmla="*/ 442539 h 4488607"/>
                  <a:gd name="connsiteX175" fmla="*/ 450799 w 4383414"/>
                  <a:gd name="connsiteY175" fmla="*/ 501258 h 4488607"/>
                  <a:gd name="connsiteX176" fmla="*/ 440426 w 4383414"/>
                  <a:gd name="connsiteY176" fmla="*/ 509223 h 4488607"/>
                  <a:gd name="connsiteX177" fmla="*/ 412888 w 4383414"/>
                  <a:gd name="connsiteY177" fmla="*/ 515953 h 4488607"/>
                  <a:gd name="connsiteX178" fmla="*/ 395167 w 4383414"/>
                  <a:gd name="connsiteY178" fmla="*/ 509223 h 4488607"/>
                  <a:gd name="connsiteX179" fmla="*/ 421470 w 4383414"/>
                  <a:gd name="connsiteY179" fmla="*/ 503728 h 4488607"/>
                  <a:gd name="connsiteX180" fmla="*/ 461851 w 4383414"/>
                  <a:gd name="connsiteY180" fmla="*/ 496380 h 4488607"/>
                  <a:gd name="connsiteX181" fmla="*/ 450861 w 4383414"/>
                  <a:gd name="connsiteY181" fmla="*/ 501258 h 4488607"/>
                  <a:gd name="connsiteX182" fmla="*/ 254512 w 4383414"/>
                  <a:gd name="connsiteY182" fmla="*/ 269345 h 4488607"/>
                  <a:gd name="connsiteX183" fmla="*/ 236174 w 4383414"/>
                  <a:gd name="connsiteY183" fmla="*/ 271197 h 4488607"/>
                  <a:gd name="connsiteX184" fmla="*/ 228209 w 4383414"/>
                  <a:gd name="connsiteY184" fmla="*/ 258354 h 4488607"/>
                  <a:gd name="connsiteX185" fmla="*/ 256365 w 4383414"/>
                  <a:gd name="connsiteY185" fmla="*/ 261441 h 4488607"/>
                  <a:gd name="connsiteX186" fmla="*/ 254512 w 4383414"/>
                  <a:gd name="connsiteY186" fmla="*/ 269406 h 4488607"/>
                  <a:gd name="connsiteX187" fmla="*/ 87554 w 4383414"/>
                  <a:gd name="connsiteY187" fmla="*/ 442539 h 4488607"/>
                  <a:gd name="connsiteX188" fmla="*/ 102867 w 4383414"/>
                  <a:gd name="connsiteY188" fmla="*/ 438278 h 4488607"/>
                  <a:gd name="connsiteX189" fmla="*/ 87554 w 4383414"/>
                  <a:gd name="connsiteY189" fmla="*/ 442539 h 4488607"/>
                  <a:gd name="connsiteX190" fmla="*/ 2540614 w 4383414"/>
                  <a:gd name="connsiteY190" fmla="*/ 285892 h 4488607"/>
                  <a:gd name="connsiteX191" fmla="*/ 2533884 w 4383414"/>
                  <a:gd name="connsiteY191" fmla="*/ 290153 h 4488607"/>
                  <a:gd name="connsiteX192" fmla="*/ 2520423 w 4383414"/>
                  <a:gd name="connsiteY192" fmla="*/ 288300 h 4488607"/>
                  <a:gd name="connsiteX193" fmla="*/ 2540614 w 4383414"/>
                  <a:gd name="connsiteY193" fmla="*/ 285831 h 4488607"/>
                  <a:gd name="connsiteX194" fmla="*/ 2572413 w 4383414"/>
                  <a:gd name="connsiteY194" fmla="*/ 281632 h 4488607"/>
                  <a:gd name="connsiteX195" fmla="*/ 2596246 w 4383414"/>
                  <a:gd name="connsiteY195" fmla="*/ 290214 h 4488607"/>
                  <a:gd name="connsiteX196" fmla="*/ 2612732 w 4383414"/>
                  <a:gd name="connsiteY196" fmla="*/ 293302 h 4488607"/>
                  <a:gd name="connsiteX197" fmla="*/ 2634775 w 4383414"/>
                  <a:gd name="connsiteY197" fmla="*/ 309232 h 4488607"/>
                  <a:gd name="connsiteX198" fmla="*/ 2598716 w 4383414"/>
                  <a:gd name="connsiteY198" fmla="*/ 307379 h 4488607"/>
                  <a:gd name="connsiteX199" fmla="*/ 2557100 w 4383414"/>
                  <a:gd name="connsiteY199" fmla="*/ 285954 h 4488607"/>
                  <a:gd name="connsiteX200" fmla="*/ 2572413 w 4383414"/>
                  <a:gd name="connsiteY200" fmla="*/ 281694 h 4488607"/>
                  <a:gd name="connsiteX201" fmla="*/ 2737518 w 4383414"/>
                  <a:gd name="connsiteY201" fmla="*/ 182470 h 4488607"/>
                  <a:gd name="connsiteX202" fmla="*/ 2748509 w 4383414"/>
                  <a:gd name="connsiteY202" fmla="*/ 182470 h 4488607"/>
                  <a:gd name="connsiteX203" fmla="*/ 2732023 w 4383414"/>
                  <a:gd name="connsiteY203" fmla="*/ 188582 h 4488607"/>
                  <a:gd name="connsiteX204" fmla="*/ 2737518 w 4383414"/>
                  <a:gd name="connsiteY204" fmla="*/ 182470 h 4488607"/>
                  <a:gd name="connsiteX205" fmla="*/ 2456209 w 4383414"/>
                  <a:gd name="connsiteY205" fmla="*/ 418705 h 4488607"/>
                  <a:gd name="connsiteX206" fmla="*/ 2447626 w 4383414"/>
                  <a:gd name="connsiteY206" fmla="*/ 424818 h 4488607"/>
                  <a:gd name="connsiteX207" fmla="*/ 2456209 w 4383414"/>
                  <a:gd name="connsiteY207" fmla="*/ 418705 h 4488607"/>
                  <a:gd name="connsiteX208" fmla="*/ 2477634 w 4383414"/>
                  <a:gd name="connsiteY208" fmla="*/ 596777 h 4488607"/>
                  <a:gd name="connsiteX209" fmla="*/ 2467261 w 4383414"/>
                  <a:gd name="connsiteY209" fmla="*/ 597395 h 4488607"/>
                  <a:gd name="connsiteX210" fmla="*/ 2477634 w 4383414"/>
                  <a:gd name="connsiteY210" fmla="*/ 596777 h 4488607"/>
                  <a:gd name="connsiteX211" fmla="*/ 2528389 w 4383414"/>
                  <a:gd name="connsiteY211" fmla="*/ 907045 h 4488607"/>
                  <a:gd name="connsiteX212" fmla="*/ 2550987 w 4383414"/>
                  <a:gd name="connsiteY212" fmla="*/ 887472 h 4488607"/>
                  <a:gd name="connsiteX213" fmla="*/ 2596864 w 4383414"/>
                  <a:gd name="connsiteY213" fmla="*/ 864812 h 4488607"/>
                  <a:gd name="connsiteX214" fmla="*/ 2612794 w 4383414"/>
                  <a:gd name="connsiteY214" fmla="*/ 845856 h 4488607"/>
                  <a:gd name="connsiteX215" fmla="*/ 2628106 w 4383414"/>
                  <a:gd name="connsiteY215" fmla="*/ 836038 h 4488607"/>
                  <a:gd name="connsiteX216" fmla="*/ 2645210 w 4383414"/>
                  <a:gd name="connsiteY216" fmla="*/ 836656 h 4488607"/>
                  <a:gd name="connsiteX217" fmla="*/ 2660522 w 4383414"/>
                  <a:gd name="connsiteY217" fmla="*/ 829926 h 4488607"/>
                  <a:gd name="connsiteX218" fmla="*/ 2674600 w 4383414"/>
                  <a:gd name="connsiteY218" fmla="*/ 829308 h 4488607"/>
                  <a:gd name="connsiteX219" fmla="*/ 2696026 w 4383414"/>
                  <a:gd name="connsiteY219" fmla="*/ 828691 h 4488607"/>
                  <a:gd name="connsiteX220" fmla="*/ 2710721 w 4383414"/>
                  <a:gd name="connsiteY220" fmla="*/ 852586 h 4488607"/>
                  <a:gd name="connsiteX221" fmla="*/ 2721712 w 4383414"/>
                  <a:gd name="connsiteY221" fmla="*/ 864194 h 4488607"/>
                  <a:gd name="connsiteX222" fmla="*/ 2743755 w 4383414"/>
                  <a:gd name="connsiteY222" fmla="*/ 862959 h 4488607"/>
                  <a:gd name="connsiteX223" fmla="*/ 2748015 w 4383414"/>
                  <a:gd name="connsiteY223" fmla="*/ 867837 h 4488607"/>
                  <a:gd name="connsiteX224" fmla="*/ 2754745 w 4383414"/>
                  <a:gd name="connsiteY224" fmla="*/ 885558 h 4488607"/>
                  <a:gd name="connsiteX225" fmla="*/ 2753510 w 4383414"/>
                  <a:gd name="connsiteY225" fmla="*/ 899636 h 4488607"/>
                  <a:gd name="connsiteX226" fmla="*/ 2762710 w 4383414"/>
                  <a:gd name="connsiteY226" fmla="*/ 910009 h 4488607"/>
                  <a:gd name="connsiteX227" fmla="*/ 2755980 w 4383414"/>
                  <a:gd name="connsiteY227" fmla="*/ 925322 h 4488607"/>
                  <a:gd name="connsiteX228" fmla="*/ 2744989 w 4383414"/>
                  <a:gd name="connsiteY228" fmla="*/ 915504 h 4488607"/>
                  <a:gd name="connsiteX229" fmla="*/ 2731529 w 4383414"/>
                  <a:gd name="connsiteY229" fmla="*/ 915504 h 4488607"/>
                  <a:gd name="connsiteX230" fmla="*/ 2708930 w 4383414"/>
                  <a:gd name="connsiteY230" fmla="*/ 917356 h 4488607"/>
                  <a:gd name="connsiteX231" fmla="*/ 2693000 w 4383414"/>
                  <a:gd name="connsiteY231" fmla="*/ 922852 h 4488607"/>
                  <a:gd name="connsiteX232" fmla="*/ 2670957 w 4383414"/>
                  <a:gd name="connsiteY232" fmla="*/ 923469 h 4488607"/>
                  <a:gd name="connsiteX233" fmla="*/ 2644654 w 4383414"/>
                  <a:gd name="connsiteY233" fmla="*/ 906304 h 4488607"/>
                  <a:gd name="connsiteX234" fmla="*/ 2654410 w 4383414"/>
                  <a:gd name="connsiteY234" fmla="*/ 886731 h 4488607"/>
                  <a:gd name="connsiteX235" fmla="*/ 2623229 w 4383414"/>
                  <a:gd name="connsiteY235" fmla="*/ 898339 h 4488607"/>
                  <a:gd name="connsiteX236" fmla="*/ 2601803 w 4383414"/>
                  <a:gd name="connsiteY236" fmla="*/ 909947 h 4488607"/>
                  <a:gd name="connsiteX237" fmla="*/ 2580995 w 4383414"/>
                  <a:gd name="connsiteY237" fmla="*/ 917295 h 4488607"/>
                  <a:gd name="connsiteX238" fmla="*/ 2564509 w 4383414"/>
                  <a:gd name="connsiteY238" fmla="*/ 916060 h 4488607"/>
                  <a:gd name="connsiteX239" fmla="*/ 2563274 w 4383414"/>
                  <a:gd name="connsiteY239" fmla="*/ 904452 h 4488607"/>
                  <a:gd name="connsiteX240" fmla="*/ 2534501 w 4383414"/>
                  <a:gd name="connsiteY240" fmla="*/ 913034 h 4488607"/>
                  <a:gd name="connsiteX241" fmla="*/ 2528389 w 4383414"/>
                  <a:gd name="connsiteY241" fmla="*/ 906922 h 4488607"/>
                  <a:gd name="connsiteX242" fmla="*/ 2723502 w 4383414"/>
                  <a:gd name="connsiteY242" fmla="*/ 662906 h 4488607"/>
                  <a:gd name="connsiteX243" fmla="*/ 2713129 w 4383414"/>
                  <a:gd name="connsiteY243" fmla="*/ 662906 h 4488607"/>
                  <a:gd name="connsiteX244" fmla="*/ 2723502 w 4383414"/>
                  <a:gd name="connsiteY244" fmla="*/ 662906 h 4488607"/>
                  <a:gd name="connsiteX245" fmla="*/ 2852549 w 4383414"/>
                  <a:gd name="connsiteY245" fmla="*/ 957244 h 4488607"/>
                  <a:gd name="connsiteX246" fmla="*/ 2852549 w 4383414"/>
                  <a:gd name="connsiteY246" fmla="*/ 949896 h 4488607"/>
                  <a:gd name="connsiteX247" fmla="*/ 2836619 w 4383414"/>
                  <a:gd name="connsiteY247" fmla="*/ 949896 h 4488607"/>
                  <a:gd name="connsiteX248" fmla="*/ 2820133 w 4383414"/>
                  <a:gd name="connsiteY248" fmla="*/ 946809 h 4488607"/>
                  <a:gd name="connsiteX249" fmla="*/ 2798708 w 4383414"/>
                  <a:gd name="connsiteY249" fmla="*/ 945574 h 4488607"/>
                  <a:gd name="connsiteX250" fmla="*/ 2783395 w 4383414"/>
                  <a:gd name="connsiteY250" fmla="*/ 934583 h 4488607"/>
                  <a:gd name="connsiteX251" fmla="*/ 2785865 w 4383414"/>
                  <a:gd name="connsiteY251" fmla="*/ 932113 h 4488607"/>
                  <a:gd name="connsiteX252" fmla="*/ 2814020 w 4383414"/>
                  <a:gd name="connsiteY252" fmla="*/ 938226 h 4488607"/>
                  <a:gd name="connsiteX253" fmla="*/ 2837236 w 4383414"/>
                  <a:gd name="connsiteY253" fmla="*/ 940696 h 4488607"/>
                  <a:gd name="connsiteX254" fmla="*/ 2854339 w 4383414"/>
                  <a:gd name="connsiteY254" fmla="*/ 947426 h 4488607"/>
                  <a:gd name="connsiteX255" fmla="*/ 2873913 w 4383414"/>
                  <a:gd name="connsiteY255" fmla="*/ 947426 h 4488607"/>
                  <a:gd name="connsiteX256" fmla="*/ 2887373 w 4383414"/>
                  <a:gd name="connsiteY256" fmla="*/ 961504 h 4488607"/>
                  <a:gd name="connsiteX257" fmla="*/ 2897129 w 4383414"/>
                  <a:gd name="connsiteY257" fmla="*/ 977434 h 4488607"/>
                  <a:gd name="connsiteX258" fmla="*/ 2910589 w 4383414"/>
                  <a:gd name="connsiteY258" fmla="*/ 995155 h 4488607"/>
                  <a:gd name="connsiteX259" fmla="*/ 2894659 w 4383414"/>
                  <a:gd name="connsiteY259" fmla="*/ 1005528 h 4488607"/>
                  <a:gd name="connsiteX260" fmla="*/ 2880581 w 4383414"/>
                  <a:gd name="connsiteY260" fmla="*/ 997563 h 4488607"/>
                  <a:gd name="connsiteX261" fmla="*/ 2875703 w 4383414"/>
                  <a:gd name="connsiteY261" fmla="*/ 995711 h 4488607"/>
                  <a:gd name="connsiteX262" fmla="*/ 2856747 w 4383414"/>
                  <a:gd name="connsiteY262" fmla="*/ 976137 h 4488607"/>
                  <a:gd name="connsiteX263" fmla="*/ 2863478 w 4383414"/>
                  <a:gd name="connsiteY263" fmla="*/ 993303 h 4488607"/>
                  <a:gd name="connsiteX264" fmla="*/ 2861626 w 4383414"/>
                  <a:gd name="connsiteY264" fmla="*/ 1006763 h 4488607"/>
                  <a:gd name="connsiteX265" fmla="*/ 2851870 w 4383414"/>
                  <a:gd name="connsiteY265" fmla="*/ 1022693 h 4488607"/>
                  <a:gd name="connsiteX266" fmla="*/ 2844522 w 4383414"/>
                  <a:gd name="connsiteY266" fmla="*/ 1061222 h 4488607"/>
                  <a:gd name="connsiteX267" fmla="*/ 2825566 w 4383414"/>
                  <a:gd name="connsiteY267" fmla="*/ 1063074 h 4488607"/>
                  <a:gd name="connsiteX268" fmla="*/ 2822479 w 4383414"/>
                  <a:gd name="connsiteY268" fmla="*/ 1038623 h 4488607"/>
                  <a:gd name="connsiteX269" fmla="*/ 2809019 w 4383414"/>
                  <a:gd name="connsiteY269" fmla="*/ 1025780 h 4488607"/>
                  <a:gd name="connsiteX270" fmla="*/ 2794941 w 4383414"/>
                  <a:gd name="connsiteY270" fmla="*/ 1029423 h 4488607"/>
                  <a:gd name="connsiteX271" fmla="*/ 2791298 w 4383414"/>
                  <a:gd name="connsiteY271" fmla="*/ 1024545 h 4488607"/>
                  <a:gd name="connsiteX272" fmla="*/ 2798028 w 4383414"/>
                  <a:gd name="connsiteY272" fmla="*/ 991512 h 4488607"/>
                  <a:gd name="connsiteX273" fmla="*/ 2783950 w 4383414"/>
                  <a:gd name="connsiteY273" fmla="*/ 968852 h 4488607"/>
                  <a:gd name="connsiteX274" fmla="*/ 2768638 w 4383414"/>
                  <a:gd name="connsiteY274" fmla="*/ 959034 h 4488607"/>
                  <a:gd name="connsiteX275" fmla="*/ 2745422 w 4383414"/>
                  <a:gd name="connsiteY275" fmla="*/ 954156 h 4488607"/>
                  <a:gd name="connsiteX276" fmla="*/ 2746657 w 4383414"/>
                  <a:gd name="connsiteY276" fmla="*/ 970704 h 4488607"/>
                  <a:gd name="connsiteX277" fmla="*/ 2732579 w 4383414"/>
                  <a:gd name="connsiteY277" fmla="*/ 989660 h 4488607"/>
                  <a:gd name="connsiteX278" fmla="*/ 2726466 w 4383414"/>
                  <a:gd name="connsiteY278" fmla="*/ 991512 h 4488607"/>
                  <a:gd name="connsiteX279" fmla="*/ 2711771 w 4383414"/>
                  <a:gd name="connsiteY279" fmla="*/ 991512 h 4488607"/>
                  <a:gd name="connsiteX280" fmla="*/ 2706275 w 4383414"/>
                  <a:gd name="connsiteY280" fmla="*/ 1009233 h 4488607"/>
                  <a:gd name="connsiteX281" fmla="*/ 2697693 w 4383414"/>
                  <a:gd name="connsiteY281" fmla="*/ 1026398 h 4488607"/>
                  <a:gd name="connsiteX282" fmla="*/ 2703806 w 4383414"/>
                  <a:gd name="connsiteY282" fmla="*/ 1061284 h 4488607"/>
                  <a:gd name="connsiteX283" fmla="*/ 2698928 w 4383414"/>
                  <a:gd name="connsiteY283" fmla="*/ 1105925 h 4488607"/>
                  <a:gd name="connsiteX284" fmla="*/ 2676885 w 4383414"/>
                  <a:gd name="connsiteY284" fmla="*/ 1126733 h 4488607"/>
                  <a:gd name="connsiteX285" fmla="*/ 2662190 w 4383414"/>
                  <a:gd name="connsiteY285" fmla="*/ 1108395 h 4488607"/>
                  <a:gd name="connsiteX286" fmla="*/ 2657929 w 4383414"/>
                  <a:gd name="connsiteY286" fmla="*/ 1079004 h 4488607"/>
                  <a:gd name="connsiteX287" fmla="*/ 2657929 w 4383414"/>
                  <a:gd name="connsiteY287" fmla="*/ 1051466 h 4488607"/>
                  <a:gd name="connsiteX288" fmla="*/ 2665894 w 4383414"/>
                  <a:gd name="connsiteY288" fmla="*/ 1021458 h 4488607"/>
                  <a:gd name="connsiteX289" fmla="*/ 2675650 w 4383414"/>
                  <a:gd name="connsiteY289" fmla="*/ 990833 h 4488607"/>
                  <a:gd name="connsiteX290" fmla="*/ 2681763 w 4383414"/>
                  <a:gd name="connsiteY290" fmla="*/ 973668 h 4488607"/>
                  <a:gd name="connsiteX291" fmla="*/ 2667067 w 4383414"/>
                  <a:gd name="connsiteY291" fmla="*/ 991388 h 4488607"/>
                  <a:gd name="connsiteX292" fmla="*/ 2651137 w 4383414"/>
                  <a:gd name="connsiteY292" fmla="*/ 1000588 h 4488607"/>
                  <a:gd name="connsiteX293" fmla="*/ 2662745 w 4383414"/>
                  <a:gd name="connsiteY293" fmla="*/ 987128 h 4488607"/>
                  <a:gd name="connsiteX294" fmla="*/ 2670710 w 4383414"/>
                  <a:gd name="connsiteY294" fmla="*/ 970580 h 4488607"/>
                  <a:gd name="connsiteX295" fmla="*/ 2680466 w 4383414"/>
                  <a:gd name="connsiteY295" fmla="*/ 954650 h 4488607"/>
                  <a:gd name="connsiteX296" fmla="*/ 2695779 w 4383414"/>
                  <a:gd name="connsiteY296" fmla="*/ 951563 h 4488607"/>
                  <a:gd name="connsiteX297" fmla="*/ 2726342 w 4383414"/>
                  <a:gd name="connsiteY297" fmla="*/ 946685 h 4488607"/>
                  <a:gd name="connsiteX298" fmla="*/ 2745916 w 4383414"/>
                  <a:gd name="connsiteY298" fmla="*/ 944216 h 4488607"/>
                  <a:gd name="connsiteX299" fmla="*/ 2766723 w 4383414"/>
                  <a:gd name="connsiteY299" fmla="*/ 946068 h 4488607"/>
                  <a:gd name="connsiteX300" fmla="*/ 2808895 w 4383414"/>
                  <a:gd name="connsiteY300" fmla="*/ 953415 h 4488607"/>
                  <a:gd name="connsiteX301" fmla="*/ 2848659 w 4383414"/>
                  <a:gd name="connsiteY301" fmla="*/ 966876 h 4488607"/>
                  <a:gd name="connsiteX302" fmla="*/ 2852302 w 4383414"/>
                  <a:gd name="connsiteY302" fmla="*/ 957058 h 4488607"/>
                  <a:gd name="connsiteX303" fmla="*/ 2916764 w 4383414"/>
                  <a:gd name="connsiteY303" fmla="*/ 1050849 h 4488607"/>
                  <a:gd name="connsiteX304" fmla="*/ 2925346 w 4383414"/>
                  <a:gd name="connsiteY304" fmla="*/ 1043501 h 4488607"/>
                  <a:gd name="connsiteX305" fmla="*/ 2946771 w 4383414"/>
                  <a:gd name="connsiteY305" fmla="*/ 1034301 h 4488607"/>
                  <a:gd name="connsiteX306" fmla="*/ 2968197 w 4383414"/>
                  <a:gd name="connsiteY306" fmla="*/ 1029423 h 4488607"/>
                  <a:gd name="connsiteX307" fmla="*/ 2983510 w 4383414"/>
                  <a:gd name="connsiteY307" fmla="*/ 1030658 h 4488607"/>
                  <a:gd name="connsiteX308" fmla="*/ 2999440 w 4383414"/>
                  <a:gd name="connsiteY308" fmla="*/ 1033128 h 4488607"/>
                  <a:gd name="connsiteX309" fmla="*/ 3008640 w 4383414"/>
                  <a:gd name="connsiteY309" fmla="*/ 1022755 h 4488607"/>
                  <a:gd name="connsiteX310" fmla="*/ 3023952 w 4383414"/>
                  <a:gd name="connsiteY310" fmla="*/ 1028868 h 4488607"/>
                  <a:gd name="connsiteX311" fmla="*/ 3025187 w 4383414"/>
                  <a:gd name="connsiteY311" fmla="*/ 1042945 h 4488607"/>
                  <a:gd name="connsiteX312" fmla="*/ 3003762 w 4383414"/>
                  <a:gd name="connsiteY312" fmla="*/ 1058258 h 4488607"/>
                  <a:gd name="connsiteX313" fmla="*/ 2986041 w 4383414"/>
                  <a:gd name="connsiteY313" fmla="*/ 1058258 h 4488607"/>
                  <a:gd name="connsiteX314" fmla="*/ 2928557 w 4383414"/>
                  <a:gd name="connsiteY314" fmla="*/ 1060110 h 4488607"/>
                  <a:gd name="connsiteX315" fmla="*/ 2913861 w 4383414"/>
                  <a:gd name="connsiteY315" fmla="*/ 1059493 h 4488607"/>
                  <a:gd name="connsiteX316" fmla="*/ 2916949 w 4383414"/>
                  <a:gd name="connsiteY316" fmla="*/ 1050911 h 4488607"/>
                  <a:gd name="connsiteX317" fmla="*/ 2915529 w 4383414"/>
                  <a:gd name="connsiteY317" fmla="*/ 801770 h 4488607"/>
                  <a:gd name="connsiteX318" fmla="*/ 2919789 w 4383414"/>
                  <a:gd name="connsiteY318" fmla="*/ 811588 h 4488607"/>
                  <a:gd name="connsiteX319" fmla="*/ 2915529 w 4383414"/>
                  <a:gd name="connsiteY319" fmla="*/ 801770 h 4488607"/>
                  <a:gd name="connsiteX320" fmla="*/ 3011542 w 4383414"/>
                  <a:gd name="connsiteY320" fmla="*/ 1230156 h 4488607"/>
                  <a:gd name="connsiteX321" fmla="*/ 2999316 w 4383414"/>
                  <a:gd name="connsiteY321" fmla="*/ 1232008 h 4488607"/>
                  <a:gd name="connsiteX322" fmla="*/ 3011542 w 4383414"/>
                  <a:gd name="connsiteY322" fmla="*/ 1230156 h 4488607"/>
                  <a:gd name="connsiteX323" fmla="*/ 2939362 w 4383414"/>
                  <a:gd name="connsiteY323" fmla="*/ 1080857 h 4488607"/>
                  <a:gd name="connsiteX324" fmla="*/ 2931397 w 4383414"/>
                  <a:gd name="connsiteY324" fmla="*/ 1087587 h 4488607"/>
                  <a:gd name="connsiteX325" fmla="*/ 2905094 w 4383414"/>
                  <a:gd name="connsiteY325" fmla="*/ 1102900 h 4488607"/>
                  <a:gd name="connsiteX326" fmla="*/ 2883051 w 4383414"/>
                  <a:gd name="connsiteY326" fmla="*/ 1113890 h 4488607"/>
                  <a:gd name="connsiteX327" fmla="*/ 2850635 w 4383414"/>
                  <a:gd name="connsiteY327" fmla="*/ 1132228 h 4488607"/>
                  <a:gd name="connsiteX328" fmla="*/ 2834149 w 4383414"/>
                  <a:gd name="connsiteY328" fmla="*/ 1132228 h 4488607"/>
                  <a:gd name="connsiteX329" fmla="*/ 2826184 w 4383414"/>
                  <a:gd name="connsiteY329" fmla="*/ 1116298 h 4488607"/>
                  <a:gd name="connsiteX330" fmla="*/ 2845757 w 4383414"/>
                  <a:gd name="connsiteY330" fmla="*/ 1100986 h 4488607"/>
                  <a:gd name="connsiteX331" fmla="*/ 2880025 w 4383414"/>
                  <a:gd name="connsiteY331" fmla="*/ 1086290 h 4488607"/>
                  <a:gd name="connsiteX332" fmla="*/ 2903241 w 4383414"/>
                  <a:gd name="connsiteY332" fmla="*/ 1088143 h 4488607"/>
                  <a:gd name="connsiteX333" fmla="*/ 2892251 w 4383414"/>
                  <a:gd name="connsiteY333" fmla="*/ 1085055 h 4488607"/>
                  <a:gd name="connsiteX334" fmla="*/ 2935657 w 4383414"/>
                  <a:gd name="connsiteY334" fmla="*/ 1075238 h 4488607"/>
                  <a:gd name="connsiteX335" fmla="*/ 2939300 w 4383414"/>
                  <a:gd name="connsiteY335" fmla="*/ 1080733 h 4488607"/>
                  <a:gd name="connsiteX336" fmla="*/ 3202333 w 4383414"/>
                  <a:gd name="connsiteY336" fmla="*/ 888707 h 4488607"/>
                  <a:gd name="connsiteX337" fmla="*/ 3193133 w 4383414"/>
                  <a:gd name="connsiteY337" fmla="*/ 892967 h 4488607"/>
                  <a:gd name="connsiteX338" fmla="*/ 3202333 w 4383414"/>
                  <a:gd name="connsiteY338" fmla="*/ 888707 h 4488607"/>
                  <a:gd name="connsiteX339" fmla="*/ 3228637 w 4383414"/>
                  <a:gd name="connsiteY339" fmla="*/ 897289 h 4488607"/>
                  <a:gd name="connsiteX340" fmla="*/ 3212151 w 4383414"/>
                  <a:gd name="connsiteY340" fmla="*/ 894202 h 4488607"/>
                  <a:gd name="connsiteX341" fmla="*/ 3228637 w 4383414"/>
                  <a:gd name="connsiteY341" fmla="*/ 897289 h 4488607"/>
                  <a:gd name="connsiteX342" fmla="*/ 3257410 w 4383414"/>
                  <a:gd name="connsiteY342" fmla="*/ 567449 h 4488607"/>
                  <a:gd name="connsiteX343" fmla="*/ 3250062 w 4383414"/>
                  <a:gd name="connsiteY343" fmla="*/ 566831 h 4488607"/>
                  <a:gd name="connsiteX344" fmla="*/ 3257410 w 4383414"/>
                  <a:gd name="connsiteY344" fmla="*/ 567449 h 4488607"/>
                  <a:gd name="connsiteX345" fmla="*/ 3534459 w 4383414"/>
                  <a:gd name="connsiteY345" fmla="*/ 705757 h 4488607"/>
                  <a:gd name="connsiteX346" fmla="*/ 3529581 w 4383414"/>
                  <a:gd name="connsiteY346" fmla="*/ 708844 h 4488607"/>
                  <a:gd name="connsiteX347" fmla="*/ 3534459 w 4383414"/>
                  <a:gd name="connsiteY347" fmla="*/ 705757 h 4488607"/>
                  <a:gd name="connsiteX348" fmla="*/ 3547302 w 4383414"/>
                  <a:gd name="connsiteY348" fmla="*/ 708844 h 4488607"/>
                  <a:gd name="connsiteX349" fmla="*/ 3541806 w 4383414"/>
                  <a:gd name="connsiteY349" fmla="*/ 708227 h 4488607"/>
                  <a:gd name="connsiteX350" fmla="*/ 3547302 w 4383414"/>
                  <a:gd name="connsiteY350" fmla="*/ 708844 h 4488607"/>
                  <a:gd name="connsiteX351" fmla="*/ 2868417 w 4383414"/>
                  <a:gd name="connsiteY351" fmla="*/ 1624335 h 4488607"/>
                  <a:gd name="connsiteX352" fmla="*/ 2862305 w 4383414"/>
                  <a:gd name="connsiteY352" fmla="*/ 1634152 h 4488607"/>
                  <a:gd name="connsiteX353" fmla="*/ 2868417 w 4383414"/>
                  <a:gd name="connsiteY353" fmla="*/ 1624335 h 4488607"/>
                  <a:gd name="connsiteX354" fmla="*/ 4380239 w 4383414"/>
                  <a:gd name="connsiteY354" fmla="*/ 2833545 h 4488607"/>
                  <a:gd name="connsiteX355" fmla="*/ 4377769 w 4383414"/>
                  <a:gd name="connsiteY355" fmla="*/ 2802364 h 4488607"/>
                  <a:gd name="connsiteX356" fmla="*/ 4372891 w 4383414"/>
                  <a:gd name="connsiteY356" fmla="*/ 2784026 h 4488607"/>
                  <a:gd name="connsiteX357" fmla="*/ 4369249 w 4383414"/>
                  <a:gd name="connsiteY357" fmla="*/ 2764453 h 4488607"/>
                  <a:gd name="connsiteX358" fmla="*/ 4352763 w 4383414"/>
                  <a:gd name="connsiteY358" fmla="*/ 2741792 h 4488607"/>
                  <a:gd name="connsiteX359" fmla="*/ 4320347 w 4383414"/>
                  <a:gd name="connsiteY359" fmla="*/ 2743027 h 4488607"/>
                  <a:gd name="connsiteX360" fmla="*/ 4304417 w 4383414"/>
                  <a:gd name="connsiteY360" fmla="*/ 2736915 h 4488607"/>
                  <a:gd name="connsiteX361" fmla="*/ 4289721 w 4383414"/>
                  <a:gd name="connsiteY361" fmla="*/ 2724689 h 4488607"/>
                  <a:gd name="connsiteX362" fmla="*/ 4265270 w 4383414"/>
                  <a:gd name="connsiteY362" fmla="*/ 2702646 h 4488607"/>
                  <a:gd name="connsiteX363" fmla="*/ 4246932 w 4383414"/>
                  <a:gd name="connsiteY363" fmla="*/ 2686716 h 4488607"/>
                  <a:gd name="connsiteX364" fmla="*/ 4236559 w 4383414"/>
                  <a:gd name="connsiteY364" fmla="*/ 2680603 h 4488607"/>
                  <a:gd name="connsiteX365" fmla="*/ 4216368 w 4383414"/>
                  <a:gd name="connsiteY365" fmla="*/ 2667760 h 4488607"/>
                  <a:gd name="connsiteX366" fmla="*/ 4192535 w 4383414"/>
                  <a:gd name="connsiteY366" fmla="*/ 2662265 h 4488607"/>
                  <a:gd name="connsiteX367" fmla="*/ 4175431 w 4383414"/>
                  <a:gd name="connsiteY367" fmla="*/ 2669613 h 4488607"/>
                  <a:gd name="connsiteX368" fmla="*/ 4155858 w 4383414"/>
                  <a:gd name="connsiteY368" fmla="*/ 2664735 h 4488607"/>
                  <a:gd name="connsiteX369" fmla="*/ 4128320 w 4383414"/>
                  <a:gd name="connsiteY369" fmla="*/ 2659239 h 4488607"/>
                  <a:gd name="connsiteX370" fmla="*/ 4108747 w 4383414"/>
                  <a:gd name="connsiteY370" fmla="*/ 2650040 h 4488607"/>
                  <a:gd name="connsiteX371" fmla="*/ 4085531 w 4383414"/>
                  <a:gd name="connsiteY371" fmla="*/ 2658004 h 4488607"/>
                  <a:gd name="connsiteX372" fmla="*/ 4072071 w 4383414"/>
                  <a:gd name="connsiteY372" fmla="*/ 2663500 h 4488607"/>
                  <a:gd name="connsiteX373" fmla="*/ 4063488 w 4383414"/>
                  <a:gd name="connsiteY373" fmla="*/ 2664118 h 4488607"/>
                  <a:gd name="connsiteX374" fmla="*/ 4065340 w 4383414"/>
                  <a:gd name="connsiteY374" fmla="*/ 2642692 h 4488607"/>
                  <a:gd name="connsiteX375" fmla="*/ 4056140 w 4383414"/>
                  <a:gd name="connsiteY375" fmla="*/ 2625588 h 4488607"/>
                  <a:gd name="connsiteX376" fmla="*/ 4045150 w 4383414"/>
                  <a:gd name="connsiteY376" fmla="*/ 2623736 h 4488607"/>
                  <a:gd name="connsiteX377" fmla="*/ 4031072 w 4383414"/>
                  <a:gd name="connsiteY377" fmla="*/ 2609659 h 4488607"/>
                  <a:gd name="connsiteX378" fmla="*/ 4010881 w 4383414"/>
                  <a:gd name="connsiteY378" fmla="*/ 2606015 h 4488607"/>
                  <a:gd name="connsiteX379" fmla="*/ 3993778 w 4383414"/>
                  <a:gd name="connsiteY379" fmla="*/ 2601138 h 4488607"/>
                  <a:gd name="connsiteX380" fmla="*/ 3980935 w 4383414"/>
                  <a:gd name="connsiteY380" fmla="*/ 2595025 h 4488607"/>
                  <a:gd name="connsiteX381" fmla="*/ 3974205 w 4383414"/>
                  <a:gd name="connsiteY381" fmla="*/ 2593172 h 4488607"/>
                  <a:gd name="connsiteX382" fmla="*/ 3958275 w 4383414"/>
                  <a:gd name="connsiteY382" fmla="*/ 2590085 h 4488607"/>
                  <a:gd name="connsiteX383" fmla="*/ 3947902 w 4383414"/>
                  <a:gd name="connsiteY383" fmla="*/ 2600458 h 4488607"/>
                  <a:gd name="connsiteX384" fmla="*/ 3939937 w 4383414"/>
                  <a:gd name="connsiteY384" fmla="*/ 2618797 h 4488607"/>
                  <a:gd name="connsiteX385" fmla="*/ 3924624 w 4383414"/>
                  <a:gd name="connsiteY385" fmla="*/ 2628614 h 4488607"/>
                  <a:gd name="connsiteX386" fmla="*/ 3908694 w 4383414"/>
                  <a:gd name="connsiteY386" fmla="*/ 2646952 h 4488607"/>
                  <a:gd name="connsiteX387" fmla="*/ 3898938 w 4383414"/>
                  <a:gd name="connsiteY387" fmla="*/ 2650040 h 4488607"/>
                  <a:gd name="connsiteX388" fmla="*/ 3902581 w 4383414"/>
                  <a:gd name="connsiteY388" fmla="*/ 2636579 h 4488607"/>
                  <a:gd name="connsiteX389" fmla="*/ 3908694 w 4383414"/>
                  <a:gd name="connsiteY389" fmla="*/ 2626762 h 4488607"/>
                  <a:gd name="connsiteX390" fmla="*/ 3893381 w 4383414"/>
                  <a:gd name="connsiteY390" fmla="*/ 2633492 h 4488607"/>
                  <a:gd name="connsiteX391" fmla="*/ 3890911 w 4383414"/>
                  <a:gd name="connsiteY391" fmla="*/ 2626144 h 4488607"/>
                  <a:gd name="connsiteX392" fmla="*/ 3897642 w 4383414"/>
                  <a:gd name="connsiteY392" fmla="*/ 2620032 h 4488607"/>
                  <a:gd name="connsiteX393" fmla="*/ 3915362 w 4383414"/>
                  <a:gd name="connsiteY393" fmla="*/ 2618797 h 4488607"/>
                  <a:gd name="connsiteX394" fmla="*/ 3925118 w 4383414"/>
                  <a:gd name="connsiteY394" fmla="*/ 2611449 h 4488607"/>
                  <a:gd name="connsiteX395" fmla="*/ 3933700 w 4383414"/>
                  <a:gd name="connsiteY395" fmla="*/ 2588171 h 4488607"/>
                  <a:gd name="connsiteX396" fmla="*/ 3929440 w 4383414"/>
                  <a:gd name="connsiteY396" fmla="*/ 2572859 h 4488607"/>
                  <a:gd name="connsiteX397" fmla="*/ 3915362 w 4383414"/>
                  <a:gd name="connsiteY397" fmla="*/ 2572859 h 4488607"/>
                  <a:gd name="connsiteX398" fmla="*/ 3907397 w 4383414"/>
                  <a:gd name="connsiteY398" fmla="*/ 2574711 h 4488607"/>
                  <a:gd name="connsiteX399" fmla="*/ 3881094 w 4383414"/>
                  <a:gd name="connsiteY399" fmla="*/ 2571624 h 4488607"/>
                  <a:gd name="connsiteX400" fmla="*/ 3863373 w 4383414"/>
                  <a:gd name="connsiteY400" fmla="*/ 2580206 h 4488607"/>
                  <a:gd name="connsiteX401" fmla="*/ 3860903 w 4383414"/>
                  <a:gd name="connsiteY401" fmla="*/ 2599779 h 4488607"/>
                  <a:gd name="connsiteX402" fmla="*/ 3856026 w 4383414"/>
                  <a:gd name="connsiteY402" fmla="*/ 2606510 h 4488607"/>
                  <a:gd name="connsiteX403" fmla="*/ 3845653 w 4383414"/>
                  <a:gd name="connsiteY403" fmla="*/ 2607127 h 4488607"/>
                  <a:gd name="connsiteX404" fmla="*/ 3827314 w 4383414"/>
                  <a:gd name="connsiteY404" fmla="*/ 2618118 h 4488607"/>
                  <a:gd name="connsiteX405" fmla="*/ 3812619 w 4383414"/>
                  <a:gd name="connsiteY405" fmla="*/ 2623613 h 4488607"/>
                  <a:gd name="connsiteX406" fmla="*/ 3801628 w 4383414"/>
                  <a:gd name="connsiteY406" fmla="*/ 2615030 h 4488607"/>
                  <a:gd name="connsiteX407" fmla="*/ 3816324 w 4383414"/>
                  <a:gd name="connsiteY407" fmla="*/ 2614413 h 4488607"/>
                  <a:gd name="connsiteX408" fmla="*/ 3822436 w 4383414"/>
                  <a:gd name="connsiteY408" fmla="*/ 2611943 h 4488607"/>
                  <a:gd name="connsiteX409" fmla="*/ 3831019 w 4383414"/>
                  <a:gd name="connsiteY409" fmla="*/ 2607065 h 4488607"/>
                  <a:gd name="connsiteX410" fmla="*/ 3841392 w 4383414"/>
                  <a:gd name="connsiteY410" fmla="*/ 2597865 h 4488607"/>
                  <a:gd name="connsiteX411" fmla="*/ 3835279 w 4383414"/>
                  <a:gd name="connsiteY411" fmla="*/ 2590517 h 4488607"/>
                  <a:gd name="connsiteX412" fmla="*/ 3835279 w 4383414"/>
                  <a:gd name="connsiteY412" fmla="*/ 2578292 h 4488607"/>
                  <a:gd name="connsiteX413" fmla="*/ 3868313 w 4383414"/>
                  <a:gd name="connsiteY413" fmla="*/ 2540381 h 4488607"/>
                  <a:gd name="connsiteX414" fmla="*/ 3881773 w 4383414"/>
                  <a:gd name="connsiteY414" fmla="*/ 2531798 h 4488607"/>
                  <a:gd name="connsiteX415" fmla="*/ 3881773 w 4383414"/>
                  <a:gd name="connsiteY415" fmla="*/ 2503642 h 4488607"/>
                  <a:gd name="connsiteX416" fmla="*/ 3857322 w 4383414"/>
                  <a:gd name="connsiteY416" fmla="*/ 2492652 h 4488607"/>
                  <a:gd name="connsiteX417" fmla="*/ 3847567 w 4383414"/>
                  <a:gd name="connsiteY417" fmla="*/ 2461471 h 4488607"/>
                  <a:gd name="connsiteX418" fmla="*/ 3846332 w 4383414"/>
                  <a:gd name="connsiteY418" fmla="*/ 2432698 h 4488607"/>
                  <a:gd name="connsiteX419" fmla="*/ 3824906 w 4383414"/>
                  <a:gd name="connsiteY419" fmla="*/ 2419855 h 4488607"/>
                  <a:gd name="connsiteX420" fmla="*/ 3807803 w 4383414"/>
                  <a:gd name="connsiteY420" fmla="*/ 2403307 h 4488607"/>
                  <a:gd name="connsiteX421" fmla="*/ 3793725 w 4383414"/>
                  <a:gd name="connsiteY421" fmla="*/ 2384969 h 4488607"/>
                  <a:gd name="connsiteX422" fmla="*/ 3769892 w 4383414"/>
                  <a:gd name="connsiteY422" fmla="*/ 2373361 h 4488607"/>
                  <a:gd name="connsiteX423" fmla="*/ 3731363 w 4383414"/>
                  <a:gd name="connsiteY423" fmla="*/ 2358666 h 4488607"/>
                  <a:gd name="connsiteX424" fmla="*/ 3717285 w 4383414"/>
                  <a:gd name="connsiteY424" fmla="*/ 2361136 h 4488607"/>
                  <a:gd name="connsiteX425" fmla="*/ 3700182 w 4383414"/>
                  <a:gd name="connsiteY425" fmla="*/ 2359901 h 4488607"/>
                  <a:gd name="connsiteX426" fmla="*/ 3681226 w 4383414"/>
                  <a:gd name="connsiteY426" fmla="*/ 2363543 h 4488607"/>
                  <a:gd name="connsiteX427" fmla="*/ 3653070 w 4383414"/>
                  <a:gd name="connsiteY427" fmla="*/ 2363543 h 4488607"/>
                  <a:gd name="connsiteX428" fmla="*/ 3643871 w 4383414"/>
                  <a:gd name="connsiteY428" fmla="*/ 2369657 h 4488607"/>
                  <a:gd name="connsiteX429" fmla="*/ 3644488 w 4383414"/>
                  <a:gd name="connsiteY429" fmla="*/ 2349466 h 4488607"/>
                  <a:gd name="connsiteX430" fmla="*/ 3613307 w 4383414"/>
                  <a:gd name="connsiteY430" fmla="*/ 2330510 h 4488607"/>
                  <a:gd name="connsiteX431" fmla="*/ 3602316 w 4383414"/>
                  <a:gd name="connsiteY431" fmla="*/ 2331745 h 4488607"/>
                  <a:gd name="connsiteX432" fmla="*/ 3603551 w 4383414"/>
                  <a:gd name="connsiteY432" fmla="*/ 2314024 h 4488607"/>
                  <a:gd name="connsiteX433" fmla="*/ 3589473 w 4383414"/>
                  <a:gd name="connsiteY433" fmla="*/ 2298711 h 4488607"/>
                  <a:gd name="connsiteX434" fmla="*/ 3560700 w 4383414"/>
                  <a:gd name="connsiteY434" fmla="*/ 2277903 h 4488607"/>
                  <a:gd name="connsiteX435" fmla="*/ 3539275 w 4383414"/>
                  <a:gd name="connsiteY435" fmla="*/ 2269938 h 4488607"/>
                  <a:gd name="connsiteX436" fmla="*/ 3521554 w 4383414"/>
                  <a:gd name="connsiteY436" fmla="*/ 2277903 h 4488607"/>
                  <a:gd name="connsiteX437" fmla="*/ 3500128 w 4383414"/>
                  <a:gd name="connsiteY437" fmla="*/ 2269321 h 4488607"/>
                  <a:gd name="connsiteX438" fmla="*/ 3514206 w 4383414"/>
                  <a:gd name="connsiteY438" fmla="*/ 2263208 h 4488607"/>
                  <a:gd name="connsiteX439" fmla="*/ 3518466 w 4383414"/>
                  <a:gd name="connsiteY439" fmla="*/ 2247896 h 4488607"/>
                  <a:gd name="connsiteX440" fmla="*/ 3514824 w 4383414"/>
                  <a:gd name="connsiteY440" fmla="*/ 2233200 h 4488607"/>
                  <a:gd name="connsiteX441" fmla="*/ 3487903 w 4383414"/>
                  <a:gd name="connsiteY441" fmla="*/ 2228323 h 4488607"/>
                  <a:gd name="connsiteX442" fmla="*/ 3462835 w 4383414"/>
                  <a:gd name="connsiteY442" fmla="*/ 2211775 h 4488607"/>
                  <a:gd name="connsiteX443" fmla="*/ 3460365 w 4383414"/>
                  <a:gd name="connsiteY443" fmla="*/ 2200784 h 4488607"/>
                  <a:gd name="connsiteX444" fmla="*/ 3479320 w 4383414"/>
                  <a:gd name="connsiteY444" fmla="*/ 2198932 h 4488607"/>
                  <a:gd name="connsiteX445" fmla="*/ 3442027 w 4383414"/>
                  <a:gd name="connsiteY445" fmla="*/ 2195289 h 4488607"/>
                  <a:gd name="connsiteX446" fmla="*/ 3413253 w 4383414"/>
                  <a:gd name="connsiteY446" fmla="*/ 2206897 h 4488607"/>
                  <a:gd name="connsiteX447" fmla="*/ 3393680 w 4383414"/>
                  <a:gd name="connsiteY447" fmla="*/ 2217888 h 4488607"/>
                  <a:gd name="connsiteX448" fmla="*/ 3369847 w 4383414"/>
                  <a:gd name="connsiteY448" fmla="*/ 2214800 h 4488607"/>
                  <a:gd name="connsiteX449" fmla="*/ 3352744 w 4383414"/>
                  <a:gd name="connsiteY449" fmla="*/ 2203192 h 4488607"/>
                  <a:gd name="connsiteX450" fmla="*/ 3321563 w 4383414"/>
                  <a:gd name="connsiteY450" fmla="*/ 2198315 h 4488607"/>
                  <a:gd name="connsiteX451" fmla="*/ 3303842 w 4383414"/>
                  <a:gd name="connsiteY451" fmla="*/ 2204427 h 4488607"/>
                  <a:gd name="connsiteX452" fmla="*/ 3282416 w 4383414"/>
                  <a:gd name="connsiteY452" fmla="*/ 2206280 h 4488607"/>
                  <a:gd name="connsiteX453" fmla="*/ 3273216 w 4383414"/>
                  <a:gd name="connsiteY453" fmla="*/ 2176272 h 4488607"/>
                  <a:gd name="connsiteX454" fmla="*/ 3253643 w 4383414"/>
                  <a:gd name="connsiteY454" fmla="*/ 2168306 h 4488607"/>
                  <a:gd name="connsiteX455" fmla="*/ 3223697 w 4383414"/>
                  <a:gd name="connsiteY455" fmla="*/ 2173184 h 4488607"/>
                  <a:gd name="connsiteX456" fmla="*/ 3191281 w 4383414"/>
                  <a:gd name="connsiteY456" fmla="*/ 2183002 h 4488607"/>
                  <a:gd name="connsiteX457" fmla="*/ 3179055 w 4383414"/>
                  <a:gd name="connsiteY457" fmla="*/ 2200722 h 4488607"/>
                  <a:gd name="connsiteX458" fmla="*/ 3194368 w 4383414"/>
                  <a:gd name="connsiteY458" fmla="*/ 2227643 h 4488607"/>
                  <a:gd name="connsiteX459" fmla="*/ 3180290 w 4383414"/>
                  <a:gd name="connsiteY459" fmla="*/ 2247834 h 4488607"/>
                  <a:gd name="connsiteX460" fmla="*/ 3165595 w 4383414"/>
                  <a:gd name="connsiteY460" fmla="*/ 2247834 h 4488607"/>
                  <a:gd name="connsiteX461" fmla="*/ 3157630 w 4383414"/>
                  <a:gd name="connsiteY461" fmla="*/ 2238634 h 4488607"/>
                  <a:gd name="connsiteX462" fmla="*/ 3160100 w 4383414"/>
                  <a:gd name="connsiteY462" fmla="*/ 2215974 h 4488607"/>
                  <a:gd name="connsiteX463" fmla="*/ 3171090 w 4383414"/>
                  <a:gd name="connsiteY463" fmla="*/ 2200043 h 4488607"/>
                  <a:gd name="connsiteX464" fmla="*/ 3159482 w 4383414"/>
                  <a:gd name="connsiteY464" fmla="*/ 2175592 h 4488607"/>
                  <a:gd name="connsiteX465" fmla="*/ 3170473 w 4383414"/>
                  <a:gd name="connsiteY465" fmla="*/ 2160280 h 4488607"/>
                  <a:gd name="connsiteX466" fmla="*/ 3182081 w 4383414"/>
                  <a:gd name="connsiteY466" fmla="*/ 2139472 h 4488607"/>
                  <a:gd name="connsiteX467" fmla="*/ 3169856 w 4383414"/>
                  <a:gd name="connsiteY467" fmla="*/ 2140089 h 4488607"/>
                  <a:gd name="connsiteX468" fmla="*/ 3155778 w 4383414"/>
                  <a:gd name="connsiteY468" fmla="*/ 2153550 h 4488607"/>
                  <a:gd name="connsiteX469" fmla="*/ 3149665 w 4383414"/>
                  <a:gd name="connsiteY469" fmla="*/ 2156019 h 4488607"/>
                  <a:gd name="connsiteX470" fmla="*/ 3122127 w 4383414"/>
                  <a:gd name="connsiteY470" fmla="*/ 2174358 h 4488607"/>
                  <a:gd name="connsiteX471" fmla="*/ 3090945 w 4383414"/>
                  <a:gd name="connsiteY471" fmla="*/ 2176210 h 4488607"/>
                  <a:gd name="connsiteX472" fmla="*/ 3086685 w 4383414"/>
                  <a:gd name="connsiteY472" fmla="*/ 2188435 h 4488607"/>
                  <a:gd name="connsiteX473" fmla="*/ 3077485 w 4383414"/>
                  <a:gd name="connsiteY473" fmla="*/ 2190905 h 4488607"/>
                  <a:gd name="connsiteX474" fmla="*/ 3063408 w 4383414"/>
                  <a:gd name="connsiteY474" fmla="*/ 2186027 h 4488607"/>
                  <a:gd name="connsiteX475" fmla="*/ 3049330 w 4383414"/>
                  <a:gd name="connsiteY475" fmla="*/ 2197018 h 4488607"/>
                  <a:gd name="connsiteX476" fmla="*/ 3045069 w 4383414"/>
                  <a:gd name="connsiteY476" fmla="*/ 2219678 h 4488607"/>
                  <a:gd name="connsiteX477" fmla="*/ 3042600 w 4383414"/>
                  <a:gd name="connsiteY477" fmla="*/ 2237399 h 4488607"/>
                  <a:gd name="connsiteX478" fmla="*/ 3023026 w 4383414"/>
                  <a:gd name="connsiteY478" fmla="*/ 2251477 h 4488607"/>
                  <a:gd name="connsiteX479" fmla="*/ 3004070 w 4383414"/>
                  <a:gd name="connsiteY479" fmla="*/ 2274137 h 4488607"/>
                  <a:gd name="connsiteX480" fmla="*/ 2998575 w 4383414"/>
                  <a:gd name="connsiteY480" fmla="*/ 2289450 h 4488607"/>
                  <a:gd name="connsiteX481" fmla="*/ 2971037 w 4383414"/>
                  <a:gd name="connsiteY481" fmla="*/ 2256416 h 4488607"/>
                  <a:gd name="connsiteX482" fmla="*/ 2924543 w 4383414"/>
                  <a:gd name="connsiteY482" fmla="*/ 2238696 h 4488607"/>
                  <a:gd name="connsiteX483" fmla="*/ 2906822 w 4383414"/>
                  <a:gd name="connsiteY483" fmla="*/ 2238078 h 4488607"/>
                  <a:gd name="connsiteX484" fmla="*/ 2892127 w 4383414"/>
                  <a:gd name="connsiteY484" fmla="*/ 2248451 h 4488607"/>
                  <a:gd name="connsiteX485" fmla="*/ 2868911 w 4383414"/>
                  <a:gd name="connsiteY485" fmla="*/ 2259442 h 4488607"/>
                  <a:gd name="connsiteX486" fmla="*/ 2846868 w 4383414"/>
                  <a:gd name="connsiteY486" fmla="*/ 2262529 h 4488607"/>
                  <a:gd name="connsiteX487" fmla="*/ 2819948 w 4383414"/>
                  <a:gd name="connsiteY487" fmla="*/ 2257034 h 4488607"/>
                  <a:gd name="connsiteX488" fmla="*/ 2802844 w 4383414"/>
                  <a:gd name="connsiteY488" fmla="*/ 2232583 h 4488607"/>
                  <a:gd name="connsiteX489" fmla="*/ 2778393 w 4383414"/>
                  <a:gd name="connsiteY489" fmla="*/ 2201402 h 4488607"/>
                  <a:gd name="connsiteX490" fmla="*/ 2766785 w 4383414"/>
                  <a:gd name="connsiteY490" fmla="*/ 2180594 h 4488607"/>
                  <a:gd name="connsiteX491" fmla="*/ 2771046 w 4383414"/>
                  <a:gd name="connsiteY491" fmla="*/ 2156698 h 4488607"/>
                  <a:gd name="connsiteX492" fmla="*/ 2770428 w 4383414"/>
                  <a:gd name="connsiteY492" fmla="*/ 2134656 h 4488607"/>
                  <a:gd name="connsiteX493" fmla="*/ 2776541 w 4383414"/>
                  <a:gd name="connsiteY493" fmla="*/ 2093039 h 4488607"/>
                  <a:gd name="connsiteX494" fmla="*/ 2787532 w 4383414"/>
                  <a:gd name="connsiteY494" fmla="*/ 2073466 h 4488607"/>
                  <a:gd name="connsiteX495" fmla="*/ 2781419 w 4383414"/>
                  <a:gd name="connsiteY495" fmla="*/ 2054511 h 4488607"/>
                  <a:gd name="connsiteX496" fmla="*/ 2787532 w 4383414"/>
                  <a:gd name="connsiteY496" fmla="*/ 2042285 h 4488607"/>
                  <a:gd name="connsiteX497" fmla="*/ 2775924 w 4383414"/>
                  <a:gd name="connsiteY497" fmla="*/ 2042285 h 4488607"/>
                  <a:gd name="connsiteX498" fmla="*/ 2758820 w 4383414"/>
                  <a:gd name="connsiteY498" fmla="*/ 2036790 h 4488607"/>
                  <a:gd name="connsiteX499" fmla="*/ 2753942 w 4383414"/>
                  <a:gd name="connsiteY499" fmla="*/ 2021477 h 4488607"/>
                  <a:gd name="connsiteX500" fmla="*/ 2723379 w 4383414"/>
                  <a:gd name="connsiteY500" fmla="*/ 2016599 h 4488607"/>
                  <a:gd name="connsiteX501" fmla="*/ 2709301 w 4383414"/>
                  <a:gd name="connsiteY501" fmla="*/ 2017217 h 4488607"/>
                  <a:gd name="connsiteX502" fmla="*/ 2699545 w 4383414"/>
                  <a:gd name="connsiteY502" fmla="*/ 2014747 h 4488607"/>
                  <a:gd name="connsiteX503" fmla="*/ 2648173 w 4383414"/>
                  <a:gd name="connsiteY503" fmla="*/ 2019625 h 4488607"/>
                  <a:gd name="connsiteX504" fmla="*/ 2635948 w 4383414"/>
                  <a:gd name="connsiteY504" fmla="*/ 2018390 h 4488607"/>
                  <a:gd name="connsiteX505" fmla="*/ 2610880 w 4383414"/>
                  <a:gd name="connsiteY505" fmla="*/ 2019007 h 4488607"/>
                  <a:gd name="connsiteX506" fmla="*/ 2607237 w 4383414"/>
                  <a:gd name="connsiteY506" fmla="*/ 2007399 h 4488607"/>
                  <a:gd name="connsiteX507" fmla="*/ 2621315 w 4383414"/>
                  <a:gd name="connsiteY507" fmla="*/ 1973749 h 4488607"/>
                  <a:gd name="connsiteX508" fmla="*/ 2622549 w 4383414"/>
                  <a:gd name="connsiteY508" fmla="*/ 1954793 h 4488607"/>
                  <a:gd name="connsiteX509" fmla="*/ 2629280 w 4383414"/>
                  <a:gd name="connsiteY509" fmla="*/ 1935220 h 4488607"/>
                  <a:gd name="connsiteX510" fmla="*/ 2631132 w 4383414"/>
                  <a:gd name="connsiteY510" fmla="*/ 1919907 h 4488607"/>
                  <a:gd name="connsiteX511" fmla="*/ 2644592 w 4383414"/>
                  <a:gd name="connsiteY511" fmla="*/ 1908916 h 4488607"/>
                  <a:gd name="connsiteX512" fmla="*/ 2649470 w 4383414"/>
                  <a:gd name="connsiteY512" fmla="*/ 1889961 h 4488607"/>
                  <a:gd name="connsiteX513" fmla="*/ 2648235 w 4383414"/>
                  <a:gd name="connsiteY513" fmla="*/ 1882613 h 4488607"/>
                  <a:gd name="connsiteX514" fmla="*/ 2649470 w 4383414"/>
                  <a:gd name="connsiteY514" fmla="*/ 1866066 h 4488607"/>
                  <a:gd name="connsiteX515" fmla="*/ 2662931 w 4383414"/>
                  <a:gd name="connsiteY515" fmla="*/ 1851370 h 4488607"/>
                  <a:gd name="connsiteX516" fmla="*/ 2670278 w 4383414"/>
                  <a:gd name="connsiteY516" fmla="*/ 1831797 h 4488607"/>
                  <a:gd name="connsiteX517" fmla="*/ 2648235 w 4383414"/>
                  <a:gd name="connsiteY517" fmla="*/ 1821980 h 4488607"/>
                  <a:gd name="connsiteX518" fmla="*/ 2629897 w 4383414"/>
                  <a:gd name="connsiteY518" fmla="*/ 1820745 h 4488607"/>
                  <a:gd name="connsiteX519" fmla="*/ 2611559 w 4383414"/>
                  <a:gd name="connsiteY519" fmla="*/ 1823215 h 4488607"/>
                  <a:gd name="connsiteX520" fmla="*/ 2581613 w 4383414"/>
                  <a:gd name="connsiteY520" fmla="*/ 1828093 h 4488607"/>
                  <a:gd name="connsiteX521" fmla="*/ 2554074 w 4383414"/>
                  <a:gd name="connsiteY521" fmla="*/ 1846431 h 4488607"/>
                  <a:gd name="connsiteX522" fmla="*/ 2554692 w 4383414"/>
                  <a:gd name="connsiteY522" fmla="*/ 1859891 h 4488607"/>
                  <a:gd name="connsiteX523" fmla="*/ 2554074 w 4383414"/>
                  <a:gd name="connsiteY523" fmla="*/ 1877612 h 4488607"/>
                  <a:gd name="connsiteX524" fmla="*/ 2546109 w 4383414"/>
                  <a:gd name="connsiteY524" fmla="*/ 1888602 h 4488607"/>
                  <a:gd name="connsiteX525" fmla="*/ 2531414 w 4383414"/>
                  <a:gd name="connsiteY525" fmla="*/ 1907558 h 4488607"/>
                  <a:gd name="connsiteX526" fmla="*/ 2528327 w 4383414"/>
                  <a:gd name="connsiteY526" fmla="*/ 1924106 h 4488607"/>
                  <a:gd name="connsiteX527" fmla="*/ 2513632 w 4383414"/>
                  <a:gd name="connsiteY527" fmla="*/ 1924723 h 4488607"/>
                  <a:gd name="connsiteX528" fmla="*/ 2498319 w 4383414"/>
                  <a:gd name="connsiteY528" fmla="*/ 1925958 h 4488607"/>
                  <a:gd name="connsiteX529" fmla="*/ 2504432 w 4383414"/>
                  <a:gd name="connsiteY529" fmla="*/ 1916141 h 4488607"/>
                  <a:gd name="connsiteX530" fmla="*/ 2481216 w 4383414"/>
                  <a:gd name="connsiteY530" fmla="*/ 1921018 h 4488607"/>
                  <a:gd name="connsiteX531" fmla="*/ 2448800 w 4383414"/>
                  <a:gd name="connsiteY531" fmla="*/ 1932626 h 4488607"/>
                  <a:gd name="connsiteX532" fmla="*/ 2427991 w 4383414"/>
                  <a:gd name="connsiteY532" fmla="*/ 1938739 h 4488607"/>
                  <a:gd name="connsiteX533" fmla="*/ 2398045 w 4383414"/>
                  <a:gd name="connsiteY533" fmla="*/ 1921574 h 4488607"/>
                  <a:gd name="connsiteX534" fmla="*/ 2378472 w 4383414"/>
                  <a:gd name="connsiteY534" fmla="*/ 1920339 h 4488607"/>
                  <a:gd name="connsiteX535" fmla="*/ 2357664 w 4383414"/>
                  <a:gd name="connsiteY535" fmla="*/ 1890949 h 4488607"/>
                  <a:gd name="connsiteX536" fmla="*/ 2346056 w 4383414"/>
                  <a:gd name="connsiteY536" fmla="*/ 1869523 h 4488607"/>
                  <a:gd name="connsiteX537" fmla="*/ 2330126 w 4383414"/>
                  <a:gd name="connsiteY537" fmla="*/ 1850568 h 4488607"/>
                  <a:gd name="connsiteX538" fmla="*/ 2321543 w 4383414"/>
                  <a:gd name="connsiteY538" fmla="*/ 1834637 h 4488607"/>
                  <a:gd name="connsiteX539" fmla="*/ 2316666 w 4383414"/>
                  <a:gd name="connsiteY539" fmla="*/ 1819942 h 4488607"/>
                  <a:gd name="connsiteX540" fmla="*/ 2308083 w 4383414"/>
                  <a:gd name="connsiteY540" fmla="*/ 1773448 h 4488607"/>
                  <a:gd name="connsiteX541" fmla="*/ 2309935 w 4383414"/>
                  <a:gd name="connsiteY541" fmla="*/ 1752023 h 4488607"/>
                  <a:gd name="connsiteX542" fmla="*/ 2307466 w 4383414"/>
                  <a:gd name="connsiteY542" fmla="*/ 1732450 h 4488607"/>
                  <a:gd name="connsiteX543" fmla="*/ 2311109 w 4383414"/>
                  <a:gd name="connsiteY543" fmla="*/ 1688981 h 4488607"/>
                  <a:gd name="connsiteX544" fmla="*/ 2326421 w 4383414"/>
                  <a:gd name="connsiteY544" fmla="*/ 1682251 h 4488607"/>
                  <a:gd name="connsiteX545" fmla="*/ 2328891 w 4383414"/>
                  <a:gd name="connsiteY545" fmla="*/ 1663913 h 4488607"/>
                  <a:gd name="connsiteX546" fmla="*/ 2319135 w 4383414"/>
                  <a:gd name="connsiteY546" fmla="*/ 1650453 h 4488607"/>
                  <a:gd name="connsiteX547" fmla="*/ 2321605 w 4383414"/>
                  <a:gd name="connsiteY547" fmla="*/ 1622914 h 4488607"/>
                  <a:gd name="connsiteX548" fmla="*/ 2316110 w 4383414"/>
                  <a:gd name="connsiteY548" fmla="*/ 1617419 h 4488607"/>
                  <a:gd name="connsiteX549" fmla="*/ 2322840 w 4383414"/>
                  <a:gd name="connsiteY549" fmla="*/ 1604576 h 4488607"/>
                  <a:gd name="connsiteX550" fmla="*/ 2341796 w 4383414"/>
                  <a:gd name="connsiteY550" fmla="*/ 1581916 h 4488607"/>
                  <a:gd name="connsiteX551" fmla="*/ 2359516 w 4383414"/>
                  <a:gd name="connsiteY551" fmla="*/ 1575186 h 4488607"/>
                  <a:gd name="connsiteX552" fmla="*/ 2377237 w 4383414"/>
                  <a:gd name="connsiteY552" fmla="*/ 1569073 h 4488607"/>
                  <a:gd name="connsiteX553" fmla="*/ 2400453 w 4383414"/>
                  <a:gd name="connsiteY553" fmla="*/ 1553143 h 4488607"/>
                  <a:gd name="connsiteX554" fmla="*/ 2405949 w 4383414"/>
                  <a:gd name="connsiteY554" fmla="*/ 1535978 h 4488607"/>
                  <a:gd name="connsiteX555" fmla="*/ 2413296 w 4383414"/>
                  <a:gd name="connsiteY555" fmla="*/ 1542708 h 4488607"/>
                  <a:gd name="connsiteX556" fmla="*/ 2428609 w 4383414"/>
                  <a:gd name="connsiteY556" fmla="*/ 1540238 h 4488607"/>
                  <a:gd name="connsiteX557" fmla="*/ 2443304 w 4383414"/>
                  <a:gd name="connsiteY557" fmla="*/ 1529865 h 4488607"/>
                  <a:gd name="connsiteX558" fmla="*/ 2450652 w 4383414"/>
                  <a:gd name="connsiteY558" fmla="*/ 1536595 h 4488607"/>
                  <a:gd name="connsiteX559" fmla="*/ 2467755 w 4383414"/>
                  <a:gd name="connsiteY559" fmla="*/ 1534125 h 4488607"/>
                  <a:gd name="connsiteX560" fmla="*/ 2489181 w 4383414"/>
                  <a:gd name="connsiteY560" fmla="*/ 1540238 h 4488607"/>
                  <a:gd name="connsiteX561" fmla="*/ 2498381 w 4383414"/>
                  <a:gd name="connsiteY561" fmla="*/ 1539621 h 4488607"/>
                  <a:gd name="connsiteX562" fmla="*/ 2503258 w 4383414"/>
                  <a:gd name="connsiteY562" fmla="*/ 1534125 h 4488607"/>
                  <a:gd name="connsiteX563" fmla="*/ 2527092 w 4383414"/>
                  <a:gd name="connsiteY563" fmla="*/ 1545733 h 4488607"/>
                  <a:gd name="connsiteX564" fmla="*/ 2548517 w 4383414"/>
                  <a:gd name="connsiteY564" fmla="*/ 1555551 h 4488607"/>
                  <a:gd name="connsiteX565" fmla="*/ 2554630 w 4383414"/>
                  <a:gd name="connsiteY565" fmla="*/ 1552464 h 4488607"/>
                  <a:gd name="connsiteX566" fmla="*/ 2570560 w 4383414"/>
                  <a:gd name="connsiteY566" fmla="*/ 1546351 h 4488607"/>
                  <a:gd name="connsiteX567" fmla="*/ 2585255 w 4383414"/>
                  <a:gd name="connsiteY567" fmla="*/ 1556168 h 4488607"/>
                  <a:gd name="connsiteX568" fmla="*/ 2585873 w 4383414"/>
                  <a:gd name="connsiteY568" fmla="*/ 1546351 h 4488607"/>
                  <a:gd name="connsiteX569" fmla="*/ 2586490 w 4383414"/>
                  <a:gd name="connsiteY569" fmla="*/ 1532891 h 4488607"/>
                  <a:gd name="connsiteX570" fmla="*/ 2573030 w 4383414"/>
                  <a:gd name="connsiteY570" fmla="*/ 1526778 h 4488607"/>
                  <a:gd name="connsiteX571" fmla="*/ 2556544 w 4383414"/>
                  <a:gd name="connsiteY571" fmla="*/ 1524925 h 4488607"/>
                  <a:gd name="connsiteX572" fmla="*/ 2551666 w 4383414"/>
                  <a:gd name="connsiteY572" fmla="*/ 1514552 h 4488607"/>
                  <a:gd name="connsiteX573" fmla="*/ 2565127 w 4383414"/>
                  <a:gd name="connsiteY573" fmla="*/ 1516405 h 4488607"/>
                  <a:gd name="connsiteX574" fmla="*/ 2585317 w 4383414"/>
                  <a:gd name="connsiteY574" fmla="*/ 1518257 h 4488607"/>
                  <a:gd name="connsiteX575" fmla="*/ 2601248 w 4383414"/>
                  <a:gd name="connsiteY575" fmla="*/ 1510909 h 4488607"/>
                  <a:gd name="connsiteX576" fmla="*/ 2633046 w 4383414"/>
                  <a:gd name="connsiteY576" fmla="*/ 1514552 h 4488607"/>
                  <a:gd name="connsiteX577" fmla="*/ 2637924 w 4383414"/>
                  <a:gd name="connsiteY577" fmla="*/ 1505352 h 4488607"/>
                  <a:gd name="connsiteX578" fmla="*/ 2642802 w 4383414"/>
                  <a:gd name="connsiteY578" fmla="*/ 1518813 h 4488607"/>
                  <a:gd name="connsiteX579" fmla="*/ 2662375 w 4383414"/>
                  <a:gd name="connsiteY579" fmla="*/ 1511465 h 4488607"/>
                  <a:gd name="connsiteX580" fmla="*/ 2680096 w 4383414"/>
                  <a:gd name="connsiteY580" fmla="*/ 1509613 h 4488607"/>
                  <a:gd name="connsiteX581" fmla="*/ 2719242 w 4383414"/>
                  <a:gd name="connsiteY581" fmla="*/ 1528568 h 4488607"/>
                  <a:gd name="connsiteX582" fmla="*/ 2732085 w 4383414"/>
                  <a:gd name="connsiteY582" fmla="*/ 1535299 h 4488607"/>
                  <a:gd name="connsiteX583" fmla="*/ 2754683 w 4383414"/>
                  <a:gd name="connsiteY583" fmla="*/ 1522456 h 4488607"/>
                  <a:gd name="connsiteX584" fmla="*/ 2771169 w 4383414"/>
                  <a:gd name="connsiteY584" fmla="*/ 1525543 h 4488607"/>
                  <a:gd name="connsiteX585" fmla="*/ 2785865 w 4383414"/>
                  <a:gd name="connsiteY585" fmla="*/ 1540856 h 4488607"/>
                  <a:gd name="connsiteX586" fmla="*/ 2805438 w 4383414"/>
                  <a:gd name="connsiteY586" fmla="*/ 1559194 h 4488607"/>
                  <a:gd name="connsiteX587" fmla="*/ 2807907 w 4383414"/>
                  <a:gd name="connsiteY587" fmla="*/ 1582472 h 4488607"/>
                  <a:gd name="connsiteX588" fmla="*/ 2804820 w 4383414"/>
                  <a:gd name="connsiteY588" fmla="*/ 1606367 h 4488607"/>
                  <a:gd name="connsiteX589" fmla="*/ 2815193 w 4383414"/>
                  <a:gd name="connsiteY589" fmla="*/ 1622297 h 4488607"/>
                  <a:gd name="connsiteX590" fmla="*/ 2823158 w 4383414"/>
                  <a:gd name="connsiteY590" fmla="*/ 1636992 h 4488607"/>
                  <a:gd name="connsiteX591" fmla="*/ 2833531 w 4383414"/>
                  <a:gd name="connsiteY591" fmla="*/ 1649835 h 4488607"/>
                  <a:gd name="connsiteX592" fmla="*/ 2850017 w 4383414"/>
                  <a:gd name="connsiteY592" fmla="*/ 1672496 h 4488607"/>
                  <a:gd name="connsiteX593" fmla="*/ 2859217 w 4383414"/>
                  <a:gd name="connsiteY593" fmla="*/ 1687191 h 4488607"/>
                  <a:gd name="connsiteX594" fmla="*/ 2869590 w 4383414"/>
                  <a:gd name="connsiteY594" fmla="*/ 1694538 h 4488607"/>
                  <a:gd name="connsiteX595" fmla="*/ 2890398 w 4383414"/>
                  <a:gd name="connsiteY595" fmla="*/ 1662122 h 4488607"/>
                  <a:gd name="connsiteX596" fmla="*/ 2890398 w 4383414"/>
                  <a:gd name="connsiteY596" fmla="*/ 1632732 h 4488607"/>
                  <a:gd name="connsiteX597" fmla="*/ 2883668 w 4383414"/>
                  <a:gd name="connsiteY597" fmla="*/ 1618037 h 4488607"/>
                  <a:gd name="connsiteX598" fmla="*/ 2878173 w 4383414"/>
                  <a:gd name="connsiteY598" fmla="*/ 1603959 h 4488607"/>
                  <a:gd name="connsiteX599" fmla="*/ 2873295 w 4383414"/>
                  <a:gd name="connsiteY599" fmla="*/ 1578890 h 4488607"/>
                  <a:gd name="connsiteX600" fmla="*/ 2861070 w 4383414"/>
                  <a:gd name="connsiteY600" fmla="*/ 1554439 h 4488607"/>
                  <a:gd name="connsiteX601" fmla="*/ 2855574 w 4383414"/>
                  <a:gd name="connsiteY601" fmla="*/ 1536719 h 4488607"/>
                  <a:gd name="connsiteX602" fmla="*/ 2850079 w 4383414"/>
                  <a:gd name="connsiteY602" fmla="*/ 1522023 h 4488607"/>
                  <a:gd name="connsiteX603" fmla="*/ 2850697 w 4383414"/>
                  <a:gd name="connsiteY603" fmla="*/ 1494485 h 4488607"/>
                  <a:gd name="connsiteX604" fmla="*/ 2858662 w 4383414"/>
                  <a:gd name="connsiteY604" fmla="*/ 1465712 h 4488607"/>
                  <a:gd name="connsiteX605" fmla="*/ 2868417 w 4383414"/>
                  <a:gd name="connsiteY605" fmla="*/ 1447374 h 4488607"/>
                  <a:gd name="connsiteX606" fmla="*/ 2876382 w 4383414"/>
                  <a:gd name="connsiteY606" fmla="*/ 1447374 h 4488607"/>
                  <a:gd name="connsiteX607" fmla="*/ 2887373 w 4383414"/>
                  <a:gd name="connsiteY607" fmla="*/ 1442496 h 4488607"/>
                  <a:gd name="connsiteX608" fmla="*/ 2908798 w 4383414"/>
                  <a:gd name="connsiteY608" fmla="*/ 1425331 h 4488607"/>
                  <a:gd name="connsiteX609" fmla="*/ 2929606 w 4383414"/>
                  <a:gd name="connsiteY609" fmla="*/ 1403906 h 4488607"/>
                  <a:gd name="connsiteX610" fmla="*/ 2944302 w 4383414"/>
                  <a:gd name="connsiteY610" fmla="*/ 1392298 h 4488607"/>
                  <a:gd name="connsiteX611" fmla="*/ 2957762 w 4383414"/>
                  <a:gd name="connsiteY611" fmla="*/ 1392298 h 4488607"/>
                  <a:gd name="connsiteX612" fmla="*/ 2981596 w 4383414"/>
                  <a:gd name="connsiteY612" fmla="*/ 1370255 h 4488607"/>
                  <a:gd name="connsiteX613" fmla="*/ 2993204 w 4383414"/>
                  <a:gd name="connsiteY613" fmla="*/ 1364759 h 4488607"/>
                  <a:gd name="connsiteX614" fmla="*/ 3009134 w 4383414"/>
                  <a:gd name="connsiteY614" fmla="*/ 1364142 h 4488607"/>
                  <a:gd name="connsiteX615" fmla="*/ 3009134 w 4383414"/>
                  <a:gd name="connsiteY615" fmla="*/ 1356794 h 4488607"/>
                  <a:gd name="connsiteX616" fmla="*/ 2995673 w 4383414"/>
                  <a:gd name="connsiteY616" fmla="*/ 1341482 h 4488607"/>
                  <a:gd name="connsiteX617" fmla="*/ 3015864 w 4383414"/>
                  <a:gd name="connsiteY617" fmla="*/ 1340864 h 4488607"/>
                  <a:gd name="connsiteX618" fmla="*/ 3032967 w 4383414"/>
                  <a:gd name="connsiteY618" fmla="*/ 1334134 h 4488607"/>
                  <a:gd name="connsiteX619" fmla="*/ 3029324 w 4383414"/>
                  <a:gd name="connsiteY619" fmla="*/ 1325551 h 4488607"/>
                  <a:gd name="connsiteX620" fmla="*/ 3012839 w 4383414"/>
                  <a:gd name="connsiteY620" fmla="*/ 1323699 h 4488607"/>
                  <a:gd name="connsiteX621" fmla="*/ 3004256 w 4383414"/>
                  <a:gd name="connsiteY621" fmla="*/ 1317586 h 4488607"/>
                  <a:gd name="connsiteX622" fmla="*/ 3017716 w 4383414"/>
                  <a:gd name="connsiteY622" fmla="*/ 1312709 h 4488607"/>
                  <a:gd name="connsiteX623" fmla="*/ 3029942 w 4383414"/>
                  <a:gd name="connsiteY623" fmla="*/ 1307831 h 4488607"/>
                  <a:gd name="connsiteX624" fmla="*/ 3021359 w 4383414"/>
                  <a:gd name="connsiteY624" fmla="*/ 1289492 h 4488607"/>
                  <a:gd name="connsiteX625" fmla="*/ 3007899 w 4383414"/>
                  <a:gd name="connsiteY625" fmla="*/ 1285850 h 4488607"/>
                  <a:gd name="connsiteX626" fmla="*/ 3021359 w 4383414"/>
                  <a:gd name="connsiteY626" fmla="*/ 1283997 h 4488607"/>
                  <a:gd name="connsiteX627" fmla="*/ 3013394 w 4383414"/>
                  <a:gd name="connsiteY627" fmla="*/ 1272389 h 4488607"/>
                  <a:gd name="connsiteX628" fmla="*/ 3008516 w 4383414"/>
                  <a:gd name="connsiteY628" fmla="*/ 1267511 h 4488607"/>
                  <a:gd name="connsiteX629" fmla="*/ 3014012 w 4383414"/>
                  <a:gd name="connsiteY629" fmla="*/ 1265659 h 4488607"/>
                  <a:gd name="connsiteX630" fmla="*/ 3000551 w 4383414"/>
                  <a:gd name="connsiteY630" fmla="*/ 1260164 h 4488607"/>
                  <a:gd name="connsiteX631" fmla="*/ 3000551 w 4383414"/>
                  <a:gd name="connsiteY631" fmla="*/ 1252816 h 4488607"/>
                  <a:gd name="connsiteX632" fmla="*/ 3017037 w 4383414"/>
                  <a:gd name="connsiteY632" fmla="*/ 1252816 h 4488607"/>
                  <a:gd name="connsiteX633" fmla="*/ 3001107 w 4383414"/>
                  <a:gd name="connsiteY633" fmla="*/ 1247321 h 4488607"/>
                  <a:gd name="connsiteX634" fmla="*/ 2983386 w 4383414"/>
                  <a:gd name="connsiteY634" fmla="*/ 1238738 h 4488607"/>
                  <a:gd name="connsiteX635" fmla="*/ 2999872 w 4383414"/>
                  <a:gd name="connsiteY635" fmla="*/ 1238738 h 4488607"/>
                  <a:gd name="connsiteX636" fmla="*/ 3013332 w 4383414"/>
                  <a:gd name="connsiteY636" fmla="*/ 1244851 h 4488607"/>
                  <a:gd name="connsiteX637" fmla="*/ 3013950 w 4383414"/>
                  <a:gd name="connsiteY637" fmla="*/ 1227130 h 4488607"/>
                  <a:gd name="connsiteX638" fmla="*/ 3007837 w 4383414"/>
                  <a:gd name="connsiteY638" fmla="*/ 1213052 h 4488607"/>
                  <a:gd name="connsiteX639" fmla="*/ 3024323 w 4383414"/>
                  <a:gd name="connsiteY639" fmla="*/ 1197122 h 4488607"/>
                  <a:gd name="connsiteX640" fmla="*/ 3025558 w 4383414"/>
                  <a:gd name="connsiteY640" fmla="*/ 1207495 h 4488607"/>
                  <a:gd name="connsiteX641" fmla="*/ 3026175 w 4383414"/>
                  <a:gd name="connsiteY641" fmla="*/ 1212373 h 4488607"/>
                  <a:gd name="connsiteX642" fmla="*/ 3021915 w 4383414"/>
                  <a:gd name="connsiteY642" fmla="*/ 1226451 h 4488607"/>
                  <a:gd name="connsiteX643" fmla="*/ 3026175 w 4383414"/>
                  <a:gd name="connsiteY643" fmla="*/ 1239911 h 4488607"/>
                  <a:gd name="connsiteX644" fmla="*/ 3040253 w 4383414"/>
                  <a:gd name="connsiteY644" fmla="*/ 1253372 h 4488607"/>
                  <a:gd name="connsiteX645" fmla="*/ 3031053 w 4383414"/>
                  <a:gd name="connsiteY645" fmla="*/ 1274180 h 4488607"/>
                  <a:gd name="connsiteX646" fmla="*/ 3037783 w 4383414"/>
                  <a:gd name="connsiteY646" fmla="*/ 1269302 h 4488607"/>
                  <a:gd name="connsiteX647" fmla="*/ 3053714 w 4383414"/>
                  <a:gd name="connsiteY647" fmla="*/ 1244851 h 4488607"/>
                  <a:gd name="connsiteX648" fmla="*/ 3055566 w 4383414"/>
                  <a:gd name="connsiteY648" fmla="*/ 1228303 h 4488607"/>
                  <a:gd name="connsiteX649" fmla="*/ 3051305 w 4383414"/>
                  <a:gd name="connsiteY649" fmla="*/ 1210583 h 4488607"/>
                  <a:gd name="connsiteX650" fmla="*/ 3041550 w 4383414"/>
                  <a:gd name="connsiteY650" fmla="*/ 1194652 h 4488607"/>
                  <a:gd name="connsiteX651" fmla="*/ 3066001 w 4383414"/>
                  <a:gd name="connsiteY651" fmla="*/ 1209348 h 4488607"/>
                  <a:gd name="connsiteX652" fmla="*/ 3083104 w 4383414"/>
                  <a:gd name="connsiteY652" fmla="*/ 1200148 h 4488607"/>
                  <a:gd name="connsiteX653" fmla="*/ 3089217 w 4383414"/>
                  <a:gd name="connsiteY653" fmla="*/ 1181809 h 4488607"/>
                  <a:gd name="connsiteX654" fmla="*/ 3091069 w 4383414"/>
                  <a:gd name="connsiteY654" fmla="*/ 1167732 h 4488607"/>
                  <a:gd name="connsiteX655" fmla="*/ 3089217 w 4383414"/>
                  <a:gd name="connsiteY655" fmla="*/ 1155506 h 4488607"/>
                  <a:gd name="connsiteX656" fmla="*/ 3110025 w 4383414"/>
                  <a:gd name="connsiteY656" fmla="*/ 1159149 h 4488607"/>
                  <a:gd name="connsiteX657" fmla="*/ 3136945 w 4383414"/>
                  <a:gd name="connsiteY657" fmla="*/ 1152419 h 4488607"/>
                  <a:gd name="connsiteX658" fmla="*/ 3114902 w 4383414"/>
                  <a:gd name="connsiteY658" fmla="*/ 1151184 h 4488607"/>
                  <a:gd name="connsiteX659" fmla="*/ 3100825 w 4383414"/>
                  <a:gd name="connsiteY659" fmla="*/ 1154827 h 4488607"/>
                  <a:gd name="connsiteX660" fmla="*/ 3097182 w 4383414"/>
                  <a:gd name="connsiteY660" fmla="*/ 1148097 h 4488607"/>
                  <a:gd name="connsiteX661" fmla="*/ 3127746 w 4383414"/>
                  <a:gd name="connsiteY661" fmla="*/ 1135254 h 4488607"/>
                  <a:gd name="connsiteX662" fmla="*/ 3149788 w 4383414"/>
                  <a:gd name="connsiteY662" fmla="*/ 1136489 h 4488607"/>
                  <a:gd name="connsiteX663" fmla="*/ 3175474 w 4383414"/>
                  <a:gd name="connsiteY663" fmla="*/ 1132846 h 4488607"/>
                  <a:gd name="connsiteX664" fmla="*/ 3187700 w 4383414"/>
                  <a:gd name="connsiteY664" fmla="*/ 1123646 h 4488607"/>
                  <a:gd name="connsiteX665" fmla="*/ 3196900 w 4383414"/>
                  <a:gd name="connsiteY665" fmla="*/ 1124881 h 4488607"/>
                  <a:gd name="connsiteX666" fmla="*/ 3216473 w 4383414"/>
                  <a:gd name="connsiteY666" fmla="*/ 1126116 h 4488607"/>
                  <a:gd name="connsiteX667" fmla="*/ 3218943 w 4383414"/>
                  <a:gd name="connsiteY667" fmla="*/ 1119386 h 4488607"/>
                  <a:gd name="connsiteX668" fmla="*/ 3203630 w 4383414"/>
                  <a:gd name="connsiteY668" fmla="*/ 1110803 h 4488607"/>
                  <a:gd name="connsiteX669" fmla="*/ 3194430 w 4383414"/>
                  <a:gd name="connsiteY669" fmla="*/ 1104690 h 4488607"/>
                  <a:gd name="connsiteX670" fmla="*/ 3191343 w 4383414"/>
                  <a:gd name="connsiteY670" fmla="*/ 1097960 h 4488607"/>
                  <a:gd name="connsiteX671" fmla="*/ 3196838 w 4383414"/>
                  <a:gd name="connsiteY671" fmla="*/ 1079622 h 4488607"/>
                  <a:gd name="connsiteX672" fmla="*/ 3212768 w 4383414"/>
                  <a:gd name="connsiteY672" fmla="*/ 1058814 h 4488607"/>
                  <a:gd name="connsiteX673" fmla="*/ 3241541 w 4383414"/>
                  <a:gd name="connsiteY673" fmla="*/ 1045971 h 4488607"/>
                  <a:gd name="connsiteX674" fmla="*/ 3256236 w 4383414"/>
                  <a:gd name="connsiteY674" fmla="*/ 1035598 h 4488607"/>
                  <a:gd name="connsiteX675" fmla="*/ 3275809 w 4383414"/>
                  <a:gd name="connsiteY675" fmla="*/ 1029485 h 4488607"/>
                  <a:gd name="connsiteX676" fmla="*/ 3295383 w 4383414"/>
                  <a:gd name="connsiteY676" fmla="*/ 1025225 h 4488607"/>
                  <a:gd name="connsiteX677" fmla="*/ 3311313 w 4383414"/>
                  <a:gd name="connsiteY677" fmla="*/ 1019729 h 4488607"/>
                  <a:gd name="connsiteX678" fmla="*/ 3324773 w 4383414"/>
                  <a:gd name="connsiteY678" fmla="*/ 1014234 h 4488607"/>
                  <a:gd name="connsiteX679" fmla="*/ 3344346 w 4383414"/>
                  <a:gd name="connsiteY679" fmla="*/ 1003861 h 4488607"/>
                  <a:gd name="connsiteX680" fmla="*/ 3365154 w 4383414"/>
                  <a:gd name="connsiteY680" fmla="*/ 999601 h 4488607"/>
                  <a:gd name="connsiteX681" fmla="*/ 3384727 w 4383414"/>
                  <a:gd name="connsiteY681" fmla="*/ 989783 h 4488607"/>
                  <a:gd name="connsiteX682" fmla="*/ 3399423 w 4383414"/>
                  <a:gd name="connsiteY682" fmla="*/ 982436 h 4488607"/>
                  <a:gd name="connsiteX683" fmla="*/ 3404300 w 4383414"/>
                  <a:gd name="connsiteY683" fmla="*/ 988548 h 4488607"/>
                  <a:gd name="connsiteX684" fmla="*/ 3408561 w 4383414"/>
                  <a:gd name="connsiteY684" fmla="*/ 993426 h 4488607"/>
                  <a:gd name="connsiteX685" fmla="*/ 3443447 w 4383414"/>
                  <a:gd name="connsiteY685" fmla="*/ 994661 h 4488607"/>
                  <a:gd name="connsiteX686" fmla="*/ 3428134 w 4383414"/>
                  <a:gd name="connsiteY686" fmla="*/ 998921 h 4488607"/>
                  <a:gd name="connsiteX687" fmla="*/ 3397570 w 4383414"/>
                  <a:gd name="connsiteY687" fmla="*/ 1004417 h 4488607"/>
                  <a:gd name="connsiteX688" fmla="*/ 3372502 w 4383414"/>
                  <a:gd name="connsiteY688" fmla="*/ 1020964 h 4488607"/>
                  <a:gd name="connsiteX689" fmla="*/ 3355399 w 4383414"/>
                  <a:gd name="connsiteY689" fmla="*/ 1042390 h 4488607"/>
                  <a:gd name="connsiteX690" fmla="*/ 3376824 w 4383414"/>
                  <a:gd name="connsiteY690" fmla="*/ 1057085 h 4488607"/>
                  <a:gd name="connsiteX691" fmla="*/ 3390285 w 4383414"/>
                  <a:gd name="connsiteY691" fmla="*/ 1050355 h 4488607"/>
                  <a:gd name="connsiteX692" fmla="*/ 3413500 w 4383414"/>
                  <a:gd name="connsiteY692" fmla="*/ 1022199 h 4488607"/>
                  <a:gd name="connsiteX693" fmla="*/ 3438569 w 4383414"/>
                  <a:gd name="connsiteY693" fmla="*/ 1028929 h 4488607"/>
                  <a:gd name="connsiteX694" fmla="*/ 3467898 w 4383414"/>
                  <a:gd name="connsiteY694" fmla="*/ 1014234 h 4488607"/>
                  <a:gd name="connsiteX695" fmla="*/ 3500931 w 4383414"/>
                  <a:gd name="connsiteY695" fmla="*/ 1001391 h 4488607"/>
                  <a:gd name="connsiteX696" fmla="*/ 3515626 w 4383414"/>
                  <a:gd name="connsiteY696" fmla="*/ 993426 h 4488607"/>
                  <a:gd name="connsiteX697" fmla="*/ 3522356 w 4383414"/>
                  <a:gd name="connsiteY697" fmla="*/ 987313 h 4488607"/>
                  <a:gd name="connsiteX698" fmla="*/ 3543782 w 4383414"/>
                  <a:gd name="connsiteY698" fmla="*/ 985461 h 4488607"/>
                  <a:gd name="connsiteX699" fmla="*/ 3559095 w 4383414"/>
                  <a:gd name="connsiteY699" fmla="*/ 976261 h 4488607"/>
                  <a:gd name="connsiteX700" fmla="*/ 3557860 w 4383414"/>
                  <a:gd name="connsiteY700" fmla="*/ 967061 h 4488607"/>
                  <a:gd name="connsiteX701" fmla="*/ 3540757 w 4383414"/>
                  <a:gd name="connsiteY701" fmla="*/ 972556 h 4488607"/>
                  <a:gd name="connsiteX702" fmla="*/ 3526061 w 4383414"/>
                  <a:gd name="connsiteY702" fmla="*/ 982929 h 4488607"/>
                  <a:gd name="connsiteX703" fmla="*/ 3538904 w 4383414"/>
                  <a:gd name="connsiteY703" fmla="*/ 955391 h 4488607"/>
                  <a:gd name="connsiteX704" fmla="*/ 3537669 w 4383414"/>
                  <a:gd name="connsiteY704" fmla="*/ 938844 h 4488607"/>
                  <a:gd name="connsiteX705" fmla="*/ 3518714 w 4383414"/>
                  <a:gd name="connsiteY705" fmla="*/ 960887 h 4488607"/>
                  <a:gd name="connsiteX706" fmla="*/ 3509514 w 4383414"/>
                  <a:gd name="connsiteY706" fmla="*/ 981694 h 4488607"/>
                  <a:gd name="connsiteX707" fmla="*/ 3495436 w 4383414"/>
                  <a:gd name="connsiteY707" fmla="*/ 987190 h 4488607"/>
                  <a:gd name="connsiteX708" fmla="*/ 3466663 w 4383414"/>
                  <a:gd name="connsiteY708" fmla="*/ 984103 h 4488607"/>
                  <a:gd name="connsiteX709" fmla="*/ 3453203 w 4383414"/>
                  <a:gd name="connsiteY709" fmla="*/ 984720 h 4488607"/>
                  <a:gd name="connsiteX710" fmla="*/ 3439125 w 4383414"/>
                  <a:gd name="connsiteY710" fmla="*/ 979842 h 4488607"/>
                  <a:gd name="connsiteX711" fmla="*/ 3419552 w 4383414"/>
                  <a:gd name="connsiteY711" fmla="*/ 968234 h 4488607"/>
                  <a:gd name="connsiteX712" fmla="*/ 3402448 w 4383414"/>
                  <a:gd name="connsiteY712" fmla="*/ 966382 h 4488607"/>
                  <a:gd name="connsiteX713" fmla="*/ 3396953 w 4383414"/>
                  <a:gd name="connsiteY713" fmla="*/ 952922 h 4488607"/>
                  <a:gd name="connsiteX714" fmla="*/ 3376762 w 4383414"/>
                  <a:gd name="connsiteY714" fmla="*/ 937609 h 4488607"/>
                  <a:gd name="connsiteX715" fmla="*/ 3393866 w 4383414"/>
                  <a:gd name="connsiteY715" fmla="*/ 923531 h 4488607"/>
                  <a:gd name="connsiteX716" fmla="*/ 3395718 w 4383414"/>
                  <a:gd name="connsiteY716" fmla="*/ 911305 h 4488607"/>
                  <a:gd name="connsiteX717" fmla="*/ 3381023 w 4383414"/>
                  <a:gd name="connsiteY717" fmla="*/ 913775 h 4488607"/>
                  <a:gd name="connsiteX718" fmla="*/ 3366328 w 4383414"/>
                  <a:gd name="connsiteY718" fmla="*/ 913158 h 4488607"/>
                  <a:gd name="connsiteX719" fmla="*/ 3351632 w 4383414"/>
                  <a:gd name="connsiteY719" fmla="*/ 907045 h 4488607"/>
                  <a:gd name="connsiteX720" fmla="*/ 3338172 w 4383414"/>
                  <a:gd name="connsiteY720" fmla="*/ 907045 h 4488607"/>
                  <a:gd name="connsiteX721" fmla="*/ 3331442 w 4383414"/>
                  <a:gd name="connsiteY721" fmla="*/ 902785 h 4488607"/>
                  <a:gd name="connsiteX722" fmla="*/ 3358362 w 4383414"/>
                  <a:gd name="connsiteY722" fmla="*/ 896054 h 4488607"/>
                  <a:gd name="connsiteX723" fmla="*/ 3388309 w 4383414"/>
                  <a:gd name="connsiteY723" fmla="*/ 900315 h 4488607"/>
                  <a:gd name="connsiteX724" fmla="*/ 3406647 w 4383414"/>
                  <a:gd name="connsiteY724" fmla="*/ 891115 h 4488607"/>
                  <a:gd name="connsiteX725" fmla="*/ 3412759 w 4383414"/>
                  <a:gd name="connsiteY725" fmla="*/ 880124 h 4488607"/>
                  <a:gd name="connsiteX726" fmla="*/ 3379109 w 4383414"/>
                  <a:gd name="connsiteY726" fmla="*/ 862404 h 4488607"/>
                  <a:gd name="connsiteX727" fmla="*/ 3347310 w 4383414"/>
                  <a:gd name="connsiteY727" fmla="*/ 864873 h 4488607"/>
                  <a:gd name="connsiteX728" fmla="*/ 3277600 w 4383414"/>
                  <a:gd name="connsiteY728" fmla="*/ 888151 h 4488607"/>
                  <a:gd name="connsiteX729" fmla="*/ 3242714 w 4383414"/>
                  <a:gd name="connsiteY729" fmla="*/ 912602 h 4488607"/>
                  <a:gd name="connsiteX730" fmla="*/ 3209063 w 4383414"/>
                  <a:gd name="connsiteY730" fmla="*/ 940758 h 4488607"/>
                  <a:gd name="connsiteX731" fmla="*/ 3193751 w 4383414"/>
                  <a:gd name="connsiteY731" fmla="*/ 945636 h 4488607"/>
                  <a:gd name="connsiteX732" fmla="*/ 3197393 w 4383414"/>
                  <a:gd name="connsiteY732" fmla="*/ 937053 h 4488607"/>
                  <a:gd name="connsiteX733" fmla="*/ 3208384 w 4383414"/>
                  <a:gd name="connsiteY733" fmla="*/ 923593 h 4488607"/>
                  <a:gd name="connsiteX734" fmla="*/ 3229809 w 4383414"/>
                  <a:gd name="connsiteY734" fmla="*/ 905872 h 4488607"/>
                  <a:gd name="connsiteX735" fmla="*/ 3245740 w 4383414"/>
                  <a:gd name="connsiteY735" fmla="*/ 892412 h 4488607"/>
                  <a:gd name="connsiteX736" fmla="*/ 3283651 w 4383414"/>
                  <a:gd name="connsiteY736" fmla="*/ 861786 h 4488607"/>
                  <a:gd name="connsiteX737" fmla="*/ 3311189 w 4383414"/>
                  <a:gd name="connsiteY737" fmla="*/ 858143 h 4488607"/>
                  <a:gd name="connsiteX738" fmla="*/ 3316684 w 4383414"/>
                  <a:gd name="connsiteY738" fmla="*/ 843448 h 4488607"/>
                  <a:gd name="connsiteX739" fmla="*/ 3344840 w 4383414"/>
                  <a:gd name="connsiteY739" fmla="*/ 826900 h 4488607"/>
                  <a:gd name="connsiteX740" fmla="*/ 3486730 w 4383414"/>
                  <a:gd name="connsiteY740" fmla="*/ 826283 h 4488607"/>
                  <a:gd name="connsiteX741" fmla="*/ 3521616 w 4383414"/>
                  <a:gd name="connsiteY741" fmla="*/ 825665 h 4488607"/>
                  <a:gd name="connsiteX742" fmla="*/ 3541806 w 4383414"/>
                  <a:gd name="connsiteY742" fmla="*/ 826283 h 4488607"/>
                  <a:gd name="connsiteX743" fmla="*/ 3558292 w 4383414"/>
                  <a:gd name="connsiteY743" fmla="*/ 826283 h 4488607"/>
                  <a:gd name="connsiteX744" fmla="*/ 3581508 w 4383414"/>
                  <a:gd name="connsiteY744" fmla="*/ 806710 h 4488607"/>
                  <a:gd name="connsiteX745" fmla="*/ 3587621 w 4383414"/>
                  <a:gd name="connsiteY745" fmla="*/ 799362 h 4488607"/>
                  <a:gd name="connsiteX746" fmla="*/ 3610837 w 4383414"/>
                  <a:gd name="connsiteY746" fmla="*/ 791397 h 4488607"/>
                  <a:gd name="connsiteX747" fmla="*/ 3626767 w 4383414"/>
                  <a:gd name="connsiteY747" fmla="*/ 784049 h 4488607"/>
                  <a:gd name="connsiteX748" fmla="*/ 3651218 w 4383414"/>
                  <a:gd name="connsiteY748" fmla="*/ 785902 h 4488607"/>
                  <a:gd name="connsiteX749" fmla="*/ 3667148 w 4383414"/>
                  <a:gd name="connsiteY749" fmla="*/ 779789 h 4488607"/>
                  <a:gd name="connsiteX750" fmla="*/ 3687339 w 4383414"/>
                  <a:gd name="connsiteY750" fmla="*/ 765711 h 4488607"/>
                  <a:gd name="connsiteX751" fmla="*/ 3689808 w 4383414"/>
                  <a:gd name="connsiteY751" fmla="*/ 755894 h 4488607"/>
                  <a:gd name="connsiteX752" fmla="*/ 3686166 w 4383414"/>
                  <a:gd name="connsiteY752" fmla="*/ 749164 h 4488607"/>
                  <a:gd name="connsiteX753" fmla="*/ 3683078 w 4383414"/>
                  <a:gd name="connsiteY753" fmla="*/ 733233 h 4488607"/>
                  <a:gd name="connsiteX754" fmla="*/ 3686166 w 4383414"/>
                  <a:gd name="connsiteY754" fmla="*/ 719156 h 4488607"/>
                  <a:gd name="connsiteX755" fmla="*/ 3669680 w 4383414"/>
                  <a:gd name="connsiteY755" fmla="*/ 709956 h 4488607"/>
                  <a:gd name="connsiteX756" fmla="*/ 3656220 w 4383414"/>
                  <a:gd name="connsiteY756" fmla="*/ 709956 h 4488607"/>
                  <a:gd name="connsiteX757" fmla="*/ 3645229 w 4383414"/>
                  <a:gd name="connsiteY757" fmla="*/ 706313 h 4488607"/>
                  <a:gd name="connsiteX758" fmla="*/ 3641586 w 4383414"/>
                  <a:gd name="connsiteY758" fmla="*/ 695322 h 4488607"/>
                  <a:gd name="connsiteX759" fmla="*/ 3615283 w 4383414"/>
                  <a:gd name="connsiteY759" fmla="*/ 693470 h 4488607"/>
                  <a:gd name="connsiteX760" fmla="*/ 3591449 w 4383414"/>
                  <a:gd name="connsiteY760" fmla="*/ 707548 h 4488607"/>
                  <a:gd name="connsiteX761" fmla="*/ 3576136 w 4383414"/>
                  <a:gd name="connsiteY761" fmla="*/ 713043 h 4488607"/>
                  <a:gd name="connsiteX762" fmla="*/ 3555946 w 4383414"/>
                  <a:gd name="connsiteY762" fmla="*/ 721008 h 4488607"/>
                  <a:gd name="connsiteX763" fmla="*/ 3552858 w 4383414"/>
                  <a:gd name="connsiteY763" fmla="*/ 715513 h 4488607"/>
                  <a:gd name="connsiteX764" fmla="*/ 3564466 w 4383414"/>
                  <a:gd name="connsiteY764" fmla="*/ 700200 h 4488607"/>
                  <a:gd name="connsiteX765" fmla="*/ 3577927 w 4383414"/>
                  <a:gd name="connsiteY765" fmla="*/ 702052 h 4488607"/>
                  <a:gd name="connsiteX766" fmla="*/ 3581014 w 4383414"/>
                  <a:gd name="connsiteY766" fmla="*/ 695322 h 4488607"/>
                  <a:gd name="connsiteX767" fmla="*/ 3614048 w 4383414"/>
                  <a:gd name="connsiteY767" fmla="*/ 683097 h 4488607"/>
                  <a:gd name="connsiteX768" fmla="*/ 3636091 w 4383414"/>
                  <a:gd name="connsiteY768" fmla="*/ 681244 h 4488607"/>
                  <a:gd name="connsiteX769" fmla="*/ 3633003 w 4383414"/>
                  <a:gd name="connsiteY769" fmla="*/ 673897 h 4488607"/>
                  <a:gd name="connsiteX770" fmla="*/ 3607935 w 4383414"/>
                  <a:gd name="connsiteY770" fmla="*/ 670809 h 4488607"/>
                  <a:gd name="connsiteX771" fmla="*/ 3590832 w 4383414"/>
                  <a:gd name="connsiteY771" fmla="*/ 668340 h 4488607"/>
                  <a:gd name="connsiteX772" fmla="*/ 3573111 w 4383414"/>
                  <a:gd name="connsiteY772" fmla="*/ 661609 h 4488607"/>
                  <a:gd name="connsiteX773" fmla="*/ 3555390 w 4383414"/>
                  <a:gd name="connsiteY773" fmla="*/ 670192 h 4488607"/>
                  <a:gd name="connsiteX774" fmla="*/ 3560268 w 4383414"/>
                  <a:gd name="connsiteY774" fmla="*/ 652471 h 4488607"/>
                  <a:gd name="connsiteX775" fmla="*/ 3540695 w 4383414"/>
                  <a:gd name="connsiteY775" fmla="*/ 658584 h 4488607"/>
                  <a:gd name="connsiteX776" fmla="*/ 3538225 w 4383414"/>
                  <a:gd name="connsiteY776" fmla="*/ 640863 h 4488607"/>
                  <a:gd name="connsiteX777" fmla="*/ 3508279 w 4383414"/>
                  <a:gd name="connsiteY777" fmla="*/ 628638 h 4488607"/>
                  <a:gd name="connsiteX778" fmla="*/ 3492349 w 4383414"/>
                  <a:gd name="connsiteY778" fmla="*/ 618820 h 4488607"/>
                  <a:gd name="connsiteX779" fmla="*/ 3502104 w 4383414"/>
                  <a:gd name="connsiteY779" fmla="*/ 611473 h 4488607"/>
                  <a:gd name="connsiteX780" fmla="*/ 3479506 w 4383414"/>
                  <a:gd name="connsiteY780" fmla="*/ 603507 h 4488607"/>
                  <a:gd name="connsiteX781" fmla="*/ 3489879 w 4383414"/>
                  <a:gd name="connsiteY781" fmla="*/ 598012 h 4488607"/>
                  <a:gd name="connsiteX782" fmla="*/ 3509452 w 4383414"/>
                  <a:gd name="connsiteY782" fmla="*/ 594369 h 4488607"/>
                  <a:gd name="connsiteX783" fmla="*/ 3486236 w 4383414"/>
                  <a:gd name="connsiteY783" fmla="*/ 586404 h 4488607"/>
                  <a:gd name="connsiteX784" fmla="*/ 3488706 w 4383414"/>
                  <a:gd name="connsiteY784" fmla="*/ 577204 h 4488607"/>
                  <a:gd name="connsiteX785" fmla="*/ 3479506 w 4383414"/>
                  <a:gd name="connsiteY785" fmla="*/ 574117 h 4488607"/>
                  <a:gd name="connsiteX786" fmla="*/ 3489879 w 4383414"/>
                  <a:gd name="connsiteY786" fmla="*/ 564917 h 4488607"/>
                  <a:gd name="connsiteX787" fmla="*/ 3478888 w 4383414"/>
                  <a:gd name="connsiteY787" fmla="*/ 562447 h 4488607"/>
                  <a:gd name="connsiteX788" fmla="*/ 3458698 w 4383414"/>
                  <a:gd name="connsiteY788" fmla="*/ 557569 h 4488607"/>
                  <a:gd name="connsiteX789" fmla="*/ 3448942 w 4383414"/>
                  <a:gd name="connsiteY789" fmla="*/ 555717 h 4488607"/>
                  <a:gd name="connsiteX790" fmla="*/ 3467898 w 4383414"/>
                  <a:gd name="connsiteY790" fmla="*/ 545344 h 4488607"/>
                  <a:gd name="connsiteX791" fmla="*/ 3450794 w 4383414"/>
                  <a:gd name="connsiteY791" fmla="*/ 541701 h 4488607"/>
                  <a:gd name="connsiteX792" fmla="*/ 3448942 w 4383414"/>
                  <a:gd name="connsiteY792" fmla="*/ 527006 h 4488607"/>
                  <a:gd name="connsiteX793" fmla="*/ 3424491 w 4383414"/>
                  <a:gd name="connsiteY793" fmla="*/ 509841 h 4488607"/>
                  <a:gd name="connsiteX794" fmla="*/ 3415908 w 4383414"/>
                  <a:gd name="connsiteY794" fmla="*/ 493910 h 4488607"/>
                  <a:gd name="connsiteX795" fmla="*/ 3405535 w 4383414"/>
                  <a:gd name="connsiteY795" fmla="*/ 476190 h 4488607"/>
                  <a:gd name="connsiteX796" fmla="*/ 3394545 w 4383414"/>
                  <a:gd name="connsiteY796" fmla="*/ 481685 h 4488607"/>
                  <a:gd name="connsiteX797" fmla="*/ 3379232 w 4383414"/>
                  <a:gd name="connsiteY797" fmla="*/ 504345 h 4488607"/>
                  <a:gd name="connsiteX798" fmla="*/ 3371267 w 4383414"/>
                  <a:gd name="connsiteY798" fmla="*/ 522066 h 4488607"/>
                  <a:gd name="connsiteX799" fmla="*/ 3361511 w 4383414"/>
                  <a:gd name="connsiteY799" fmla="*/ 538614 h 4488607"/>
                  <a:gd name="connsiteX800" fmla="*/ 3339468 w 4383414"/>
                  <a:gd name="connsiteY800" fmla="*/ 539849 h 4488607"/>
                  <a:gd name="connsiteX801" fmla="*/ 3308905 w 4383414"/>
                  <a:gd name="connsiteY801" fmla="*/ 553309 h 4488607"/>
                  <a:gd name="connsiteX802" fmla="*/ 3281367 w 4383414"/>
                  <a:gd name="connsiteY802" fmla="*/ 558804 h 4488607"/>
                  <a:gd name="connsiteX803" fmla="*/ 3279514 w 4383414"/>
                  <a:gd name="connsiteY803" fmla="*/ 547196 h 4488607"/>
                  <a:gd name="connsiteX804" fmla="*/ 3303348 w 4383414"/>
                  <a:gd name="connsiteY804" fmla="*/ 546579 h 4488607"/>
                  <a:gd name="connsiteX805" fmla="*/ 3281922 w 4383414"/>
                  <a:gd name="connsiteY805" fmla="*/ 541084 h 4488607"/>
                  <a:gd name="connsiteX806" fmla="*/ 3266610 w 4383414"/>
                  <a:gd name="connsiteY806" fmla="*/ 527623 h 4488607"/>
                  <a:gd name="connsiteX807" fmla="*/ 3247037 w 4383414"/>
                  <a:gd name="connsiteY807" fmla="*/ 533118 h 4488607"/>
                  <a:gd name="connsiteX808" fmla="*/ 3226846 w 4383414"/>
                  <a:gd name="connsiteY808" fmla="*/ 529476 h 4488607"/>
                  <a:gd name="connsiteX809" fmla="*/ 3243332 w 4383414"/>
                  <a:gd name="connsiteY809" fmla="*/ 522128 h 4488607"/>
                  <a:gd name="connsiteX810" fmla="*/ 3243332 w 4383414"/>
                  <a:gd name="connsiteY810" fmla="*/ 511693 h 4488607"/>
                  <a:gd name="connsiteX811" fmla="*/ 3235367 w 4383414"/>
                  <a:gd name="connsiteY811" fmla="*/ 493355 h 4488607"/>
                  <a:gd name="connsiteX812" fmla="*/ 3205421 w 4383414"/>
                  <a:gd name="connsiteY812" fmla="*/ 492737 h 4488607"/>
                  <a:gd name="connsiteX813" fmla="*/ 3237219 w 4383414"/>
                  <a:gd name="connsiteY813" fmla="*/ 487242 h 4488607"/>
                  <a:gd name="connsiteX814" fmla="*/ 3240306 w 4383414"/>
                  <a:gd name="connsiteY814" fmla="*/ 466434 h 4488607"/>
                  <a:gd name="connsiteX815" fmla="*/ 3236663 w 4383414"/>
                  <a:gd name="connsiteY815" fmla="*/ 457851 h 4488607"/>
                  <a:gd name="connsiteX816" fmla="*/ 3220733 w 4383414"/>
                  <a:gd name="connsiteY816" fmla="*/ 458469 h 4488607"/>
                  <a:gd name="connsiteX817" fmla="*/ 3214003 w 4383414"/>
                  <a:gd name="connsiteY817" fmla="*/ 452974 h 4488607"/>
                  <a:gd name="connsiteX818" fmla="*/ 3193813 w 4383414"/>
                  <a:gd name="connsiteY818" fmla="*/ 452974 h 4488607"/>
                  <a:gd name="connsiteX819" fmla="*/ 3169361 w 4383414"/>
                  <a:gd name="connsiteY819" fmla="*/ 446243 h 4488607"/>
                  <a:gd name="connsiteX820" fmla="*/ 3166274 w 4383414"/>
                  <a:gd name="connsiteY820" fmla="*/ 429696 h 4488607"/>
                  <a:gd name="connsiteX821" fmla="*/ 3138736 w 4383414"/>
                  <a:gd name="connsiteY821" fmla="*/ 424818 h 4488607"/>
                  <a:gd name="connsiteX822" fmla="*/ 3125893 w 4383414"/>
                  <a:gd name="connsiteY822" fmla="*/ 414445 h 4488607"/>
                  <a:gd name="connsiteX823" fmla="*/ 3106320 w 4383414"/>
                  <a:gd name="connsiteY823" fmla="*/ 405245 h 4488607"/>
                  <a:gd name="connsiteX824" fmla="*/ 3092242 w 4383414"/>
                  <a:gd name="connsiteY824" fmla="*/ 409505 h 4488607"/>
                  <a:gd name="connsiteX825" fmla="*/ 3072669 w 4383414"/>
                  <a:gd name="connsiteY825" fmla="*/ 415001 h 4488607"/>
                  <a:gd name="connsiteX826" fmla="*/ 3046983 w 4383414"/>
                  <a:gd name="connsiteY826" fmla="*/ 411358 h 4488607"/>
                  <a:gd name="connsiteX827" fmla="*/ 3031671 w 4383414"/>
                  <a:gd name="connsiteY827" fmla="*/ 412593 h 4488607"/>
                  <a:gd name="connsiteX828" fmla="*/ 3014567 w 4383414"/>
                  <a:gd name="connsiteY828" fmla="*/ 405245 h 4488607"/>
                  <a:gd name="connsiteX829" fmla="*/ 2977891 w 4383414"/>
                  <a:gd name="connsiteY829" fmla="*/ 404627 h 4488607"/>
                  <a:gd name="connsiteX830" fmla="*/ 2961405 w 4383414"/>
                  <a:gd name="connsiteY830" fmla="*/ 420558 h 4488607"/>
                  <a:gd name="connsiteX831" fmla="*/ 2972396 w 4383414"/>
                  <a:gd name="connsiteY831" fmla="*/ 429758 h 4488607"/>
                  <a:gd name="connsiteX832" fmla="*/ 2976038 w 4383414"/>
                  <a:gd name="connsiteY832" fmla="*/ 439575 h 4488607"/>
                  <a:gd name="connsiteX833" fmla="*/ 2972396 w 4383414"/>
                  <a:gd name="connsiteY833" fmla="*/ 453035 h 4488607"/>
                  <a:gd name="connsiteX834" fmla="*/ 2960788 w 4383414"/>
                  <a:gd name="connsiteY834" fmla="*/ 464026 h 4488607"/>
                  <a:gd name="connsiteX835" fmla="*/ 2976100 w 4383414"/>
                  <a:gd name="connsiteY835" fmla="*/ 464026 h 4488607"/>
                  <a:gd name="connsiteX836" fmla="*/ 2980978 w 4383414"/>
                  <a:gd name="connsiteY836" fmla="*/ 481747 h 4488607"/>
                  <a:gd name="connsiteX837" fmla="*/ 2981596 w 4383414"/>
                  <a:gd name="connsiteY837" fmla="*/ 501320 h 4488607"/>
                  <a:gd name="connsiteX838" fmla="*/ 2952267 w 4383414"/>
                  <a:gd name="connsiteY838" fmla="*/ 526388 h 4488607"/>
                  <a:gd name="connsiteX839" fmla="*/ 2948006 w 4383414"/>
                  <a:gd name="connsiteY839" fmla="*/ 536761 h 4488607"/>
                  <a:gd name="connsiteX840" fmla="*/ 2981040 w 4383414"/>
                  <a:gd name="connsiteY840" fmla="*/ 547135 h 4488607"/>
                  <a:gd name="connsiteX841" fmla="*/ 3012839 w 4383414"/>
                  <a:gd name="connsiteY841" fmla="*/ 591220 h 4488607"/>
                  <a:gd name="connsiteX842" fmla="*/ 3012839 w 4383414"/>
                  <a:gd name="connsiteY842" fmla="*/ 608941 h 4488607"/>
                  <a:gd name="connsiteX843" fmla="*/ 3033029 w 4383414"/>
                  <a:gd name="connsiteY843" fmla="*/ 621784 h 4488607"/>
                  <a:gd name="connsiteX844" fmla="*/ 3013456 w 4383414"/>
                  <a:gd name="connsiteY844" fmla="*/ 621167 h 4488607"/>
                  <a:gd name="connsiteX845" fmla="*/ 2990857 w 4383414"/>
                  <a:gd name="connsiteY845" fmla="*/ 642592 h 4488607"/>
                  <a:gd name="connsiteX846" fmla="*/ 2972519 w 4383414"/>
                  <a:gd name="connsiteY846" fmla="*/ 651174 h 4488607"/>
                  <a:gd name="connsiteX847" fmla="*/ 2929730 w 4383414"/>
                  <a:gd name="connsiteY847" fmla="*/ 669513 h 4488607"/>
                  <a:gd name="connsiteX848" fmla="*/ 2913244 w 4383414"/>
                  <a:gd name="connsiteY848" fmla="*/ 673156 h 4488607"/>
                  <a:gd name="connsiteX849" fmla="*/ 2921209 w 4383414"/>
                  <a:gd name="connsiteY849" fmla="*/ 688468 h 4488607"/>
                  <a:gd name="connsiteX850" fmla="*/ 2932200 w 4383414"/>
                  <a:gd name="connsiteY850" fmla="*/ 701929 h 4488607"/>
                  <a:gd name="connsiteX851" fmla="*/ 2937077 w 4383414"/>
                  <a:gd name="connsiteY851" fmla="*/ 734345 h 4488607"/>
                  <a:gd name="connsiteX852" fmla="*/ 2947451 w 4383414"/>
                  <a:gd name="connsiteY852" fmla="*/ 749040 h 4488607"/>
                  <a:gd name="connsiteX853" fmla="*/ 2946216 w 4383414"/>
                  <a:gd name="connsiteY853" fmla="*/ 763118 h 4488607"/>
                  <a:gd name="connsiteX854" fmla="*/ 2933990 w 4383414"/>
                  <a:gd name="connsiteY854" fmla="*/ 779048 h 4488607"/>
                  <a:gd name="connsiteX855" fmla="*/ 2937633 w 4383414"/>
                  <a:gd name="connsiteY855" fmla="*/ 783926 h 4488607"/>
                  <a:gd name="connsiteX856" fmla="*/ 2915590 w 4383414"/>
                  <a:gd name="connsiteY856" fmla="*/ 779665 h 4488607"/>
                  <a:gd name="connsiteX857" fmla="*/ 2910712 w 4383414"/>
                  <a:gd name="connsiteY857" fmla="*/ 794978 h 4488607"/>
                  <a:gd name="connsiteX858" fmla="*/ 2880766 w 4383414"/>
                  <a:gd name="connsiteY858" fmla="*/ 794361 h 4488607"/>
                  <a:gd name="connsiteX859" fmla="*/ 2874036 w 4383414"/>
                  <a:gd name="connsiteY859" fmla="*/ 790100 h 4488607"/>
                  <a:gd name="connsiteX860" fmla="*/ 2877123 w 4383414"/>
                  <a:gd name="connsiteY860" fmla="*/ 779665 h 4488607"/>
                  <a:gd name="connsiteX861" fmla="*/ 2848968 w 4383414"/>
                  <a:gd name="connsiteY861" fmla="*/ 761945 h 4488607"/>
                  <a:gd name="connsiteX862" fmla="*/ 2833655 w 4383414"/>
                  <a:gd name="connsiteY862" fmla="*/ 745397 h 4488607"/>
                  <a:gd name="connsiteX863" fmla="*/ 2818342 w 4383414"/>
                  <a:gd name="connsiteY863" fmla="*/ 731319 h 4488607"/>
                  <a:gd name="connsiteX864" fmla="*/ 2823220 w 4383414"/>
                  <a:gd name="connsiteY864" fmla="*/ 712981 h 4488607"/>
                  <a:gd name="connsiteX865" fmla="*/ 2821368 w 4383414"/>
                  <a:gd name="connsiteY865" fmla="*/ 695260 h 4488607"/>
                  <a:gd name="connsiteX866" fmla="*/ 2816490 w 4383414"/>
                  <a:gd name="connsiteY866" fmla="*/ 683652 h 4488607"/>
                  <a:gd name="connsiteX867" fmla="*/ 2823837 w 4383414"/>
                  <a:gd name="connsiteY867" fmla="*/ 660375 h 4488607"/>
                  <a:gd name="connsiteX868" fmla="*/ 2803647 w 4383414"/>
                  <a:gd name="connsiteY868" fmla="*/ 658522 h 4488607"/>
                  <a:gd name="connsiteX869" fmla="*/ 2784074 w 4383414"/>
                  <a:gd name="connsiteY869" fmla="*/ 654879 h 4488607"/>
                  <a:gd name="connsiteX870" fmla="*/ 2749806 w 4383414"/>
                  <a:gd name="connsiteY870" fmla="*/ 654262 h 4488607"/>
                  <a:gd name="connsiteX871" fmla="*/ 2725354 w 4383414"/>
                  <a:gd name="connsiteY871" fmla="*/ 653027 h 4488607"/>
                  <a:gd name="connsiteX872" fmla="*/ 2653792 w 4383414"/>
                  <a:gd name="connsiteY872" fmla="*/ 629749 h 4488607"/>
                  <a:gd name="connsiteX873" fmla="*/ 2620759 w 4383414"/>
                  <a:gd name="connsiteY873" fmla="*/ 607706 h 4488607"/>
                  <a:gd name="connsiteX874" fmla="*/ 2588960 w 4383414"/>
                  <a:gd name="connsiteY874" fmla="*/ 597271 h 4488607"/>
                  <a:gd name="connsiteX875" fmla="*/ 2569387 w 4383414"/>
                  <a:gd name="connsiteY875" fmla="*/ 594802 h 4488607"/>
                  <a:gd name="connsiteX876" fmla="*/ 2531476 w 4383414"/>
                  <a:gd name="connsiteY876" fmla="*/ 585602 h 4488607"/>
                  <a:gd name="connsiteX877" fmla="*/ 2508260 w 4383414"/>
                  <a:gd name="connsiteY877" fmla="*/ 592332 h 4488607"/>
                  <a:gd name="connsiteX878" fmla="*/ 2490539 w 4383414"/>
                  <a:gd name="connsiteY878" fmla="*/ 592949 h 4488607"/>
                  <a:gd name="connsiteX879" fmla="*/ 2477079 w 4383414"/>
                  <a:gd name="connsiteY879" fmla="*/ 566646 h 4488607"/>
                  <a:gd name="connsiteX880" fmla="*/ 2467323 w 4383414"/>
                  <a:gd name="connsiteY880" fmla="*/ 550098 h 4488607"/>
                  <a:gd name="connsiteX881" fmla="*/ 2450837 w 4383414"/>
                  <a:gd name="connsiteY881" fmla="*/ 529908 h 4488607"/>
                  <a:gd name="connsiteX882" fmla="*/ 2431881 w 4383414"/>
                  <a:gd name="connsiteY882" fmla="*/ 537873 h 4488607"/>
                  <a:gd name="connsiteX883" fmla="*/ 2421508 w 4383414"/>
                  <a:gd name="connsiteY883" fmla="*/ 541516 h 4488607"/>
                  <a:gd name="connsiteX884" fmla="*/ 2410518 w 4383414"/>
                  <a:gd name="connsiteY884" fmla="*/ 526203 h 4488607"/>
                  <a:gd name="connsiteX885" fmla="*/ 2407431 w 4383414"/>
                  <a:gd name="connsiteY885" fmla="*/ 515212 h 4488607"/>
                  <a:gd name="connsiteX886" fmla="*/ 2407431 w 4383414"/>
                  <a:gd name="connsiteY886" fmla="*/ 496874 h 4488607"/>
                  <a:gd name="connsiteX887" fmla="*/ 2416630 w 4383414"/>
                  <a:gd name="connsiteY887" fmla="*/ 466866 h 4488607"/>
                  <a:gd name="connsiteX888" fmla="*/ 2432561 w 4383414"/>
                  <a:gd name="connsiteY888" fmla="*/ 444206 h 4488607"/>
                  <a:gd name="connsiteX889" fmla="*/ 2449664 w 4383414"/>
                  <a:gd name="connsiteY889" fmla="*/ 434389 h 4488607"/>
                  <a:gd name="connsiteX890" fmla="*/ 2472880 w 4383414"/>
                  <a:gd name="connsiteY890" fmla="*/ 411111 h 4488607"/>
                  <a:gd name="connsiteX891" fmla="*/ 2495479 w 4383414"/>
                  <a:gd name="connsiteY891" fmla="*/ 400738 h 4488607"/>
                  <a:gd name="connsiteX892" fmla="*/ 2485105 w 4383414"/>
                  <a:gd name="connsiteY892" fmla="*/ 394625 h 4488607"/>
                  <a:gd name="connsiteX893" fmla="*/ 2497948 w 4383414"/>
                  <a:gd name="connsiteY893" fmla="*/ 391538 h 4488607"/>
                  <a:gd name="connsiteX894" fmla="*/ 2524252 w 4383414"/>
                  <a:gd name="connsiteY894" fmla="*/ 391538 h 4488607"/>
                  <a:gd name="connsiteX895" fmla="*/ 2540182 w 4383414"/>
                  <a:gd name="connsiteY895" fmla="*/ 382955 h 4488607"/>
                  <a:gd name="connsiteX896" fmla="*/ 2521226 w 4383414"/>
                  <a:gd name="connsiteY896" fmla="*/ 369495 h 4488607"/>
                  <a:gd name="connsiteX897" fmla="*/ 2503505 w 4383414"/>
                  <a:gd name="connsiteY897" fmla="*/ 365234 h 4488607"/>
                  <a:gd name="connsiteX898" fmla="*/ 2488193 w 4383414"/>
                  <a:gd name="connsiteY898" fmla="*/ 368322 h 4488607"/>
                  <a:gd name="connsiteX899" fmla="*/ 2462507 w 4383414"/>
                  <a:gd name="connsiteY899" fmla="*/ 357331 h 4488607"/>
                  <a:gd name="connsiteX900" fmla="*/ 2446021 w 4383414"/>
                  <a:gd name="connsiteY900" fmla="*/ 349983 h 4488607"/>
                  <a:gd name="connsiteX901" fmla="*/ 2472942 w 4383414"/>
                  <a:gd name="connsiteY901" fmla="*/ 352453 h 4488607"/>
                  <a:gd name="connsiteX902" fmla="*/ 2500480 w 4383414"/>
                  <a:gd name="connsiteY902" fmla="*/ 358566 h 4488607"/>
                  <a:gd name="connsiteX903" fmla="*/ 2522523 w 4383414"/>
                  <a:gd name="connsiteY903" fmla="*/ 360418 h 4488607"/>
                  <a:gd name="connsiteX904" fmla="*/ 2537218 w 4383414"/>
                  <a:gd name="connsiteY904" fmla="*/ 365296 h 4488607"/>
                  <a:gd name="connsiteX905" fmla="*/ 2550679 w 4383414"/>
                  <a:gd name="connsiteY905" fmla="*/ 363444 h 4488607"/>
                  <a:gd name="connsiteX906" fmla="*/ 2561052 w 4383414"/>
                  <a:gd name="connsiteY906" fmla="*/ 353626 h 4488607"/>
                  <a:gd name="connsiteX907" fmla="*/ 2565312 w 4383414"/>
                  <a:gd name="connsiteY907" fmla="*/ 349366 h 4488607"/>
                  <a:gd name="connsiteX908" fmla="*/ 2573277 w 4383414"/>
                  <a:gd name="connsiteY908" fmla="*/ 348748 h 4488607"/>
                  <a:gd name="connsiteX909" fmla="*/ 2603841 w 4383414"/>
                  <a:gd name="connsiteY909" fmla="*/ 349983 h 4488607"/>
                  <a:gd name="connsiteX910" fmla="*/ 2619154 w 4383414"/>
                  <a:gd name="connsiteY910" fmla="*/ 347514 h 4488607"/>
                  <a:gd name="connsiteX911" fmla="*/ 2630762 w 4383414"/>
                  <a:gd name="connsiteY911" fmla="*/ 339548 h 4488607"/>
                  <a:gd name="connsiteX912" fmla="*/ 2647865 w 4383414"/>
                  <a:gd name="connsiteY912" fmla="*/ 328558 h 4488607"/>
                  <a:gd name="connsiteX913" fmla="*/ 2652125 w 4383414"/>
                  <a:gd name="connsiteY913" fmla="*/ 307132 h 4488607"/>
                  <a:gd name="connsiteX914" fmla="*/ 2663116 w 4383414"/>
                  <a:gd name="connsiteY914" fmla="*/ 301637 h 4488607"/>
                  <a:gd name="connsiteX915" fmla="*/ 2684541 w 4383414"/>
                  <a:gd name="connsiteY915" fmla="*/ 285707 h 4488607"/>
                  <a:gd name="connsiteX916" fmla="*/ 2690654 w 4383414"/>
                  <a:gd name="connsiteY916" fmla="*/ 272247 h 4488607"/>
                  <a:gd name="connsiteX917" fmla="*/ 2677194 w 4383414"/>
                  <a:gd name="connsiteY917" fmla="*/ 272247 h 4488607"/>
                  <a:gd name="connsiteX918" fmla="*/ 2675959 w 4383414"/>
                  <a:gd name="connsiteY918" fmla="*/ 263047 h 4488607"/>
                  <a:gd name="connsiteX919" fmla="*/ 2722452 w 4383414"/>
                  <a:gd name="connsiteY919" fmla="*/ 262429 h 4488607"/>
                  <a:gd name="connsiteX920" fmla="*/ 2741408 w 4383414"/>
                  <a:gd name="connsiteY920" fmla="*/ 271012 h 4488607"/>
                  <a:gd name="connsiteX921" fmla="*/ 2748756 w 4383414"/>
                  <a:gd name="connsiteY921" fmla="*/ 270394 h 4488607"/>
                  <a:gd name="connsiteX922" fmla="*/ 2770181 w 4383414"/>
                  <a:gd name="connsiteY922" fmla="*/ 274037 h 4488607"/>
                  <a:gd name="connsiteX923" fmla="*/ 2746348 w 4383414"/>
                  <a:gd name="connsiteY923" fmla="*/ 254464 h 4488607"/>
                  <a:gd name="connsiteX924" fmla="*/ 2723132 w 4383414"/>
                  <a:gd name="connsiteY924" fmla="*/ 252612 h 4488607"/>
                  <a:gd name="connsiteX925" fmla="*/ 2735357 w 4383414"/>
                  <a:gd name="connsiteY925" fmla="*/ 247734 h 4488607"/>
                  <a:gd name="connsiteX926" fmla="*/ 2754313 w 4383414"/>
                  <a:gd name="connsiteY926" fmla="*/ 249586 h 4488607"/>
                  <a:gd name="connsiteX927" fmla="*/ 2770243 w 4383414"/>
                  <a:gd name="connsiteY927" fmla="*/ 255699 h 4488607"/>
                  <a:gd name="connsiteX928" fmla="*/ 2789199 w 4383414"/>
                  <a:gd name="connsiteY928" fmla="*/ 266690 h 4488607"/>
                  <a:gd name="connsiteX929" fmla="*/ 2810007 w 4383414"/>
                  <a:gd name="connsiteY929" fmla="*/ 261812 h 4488607"/>
                  <a:gd name="connsiteX930" fmla="*/ 2829580 w 4383414"/>
                  <a:gd name="connsiteY930" fmla="*/ 249586 h 4488607"/>
                  <a:gd name="connsiteX931" fmla="*/ 2843040 w 4383414"/>
                  <a:gd name="connsiteY931" fmla="*/ 248969 h 4488607"/>
                  <a:gd name="connsiteX932" fmla="*/ 2851623 w 4383414"/>
                  <a:gd name="connsiteY932" fmla="*/ 225691 h 4488607"/>
                  <a:gd name="connsiteX933" fmla="*/ 2825937 w 4383414"/>
                  <a:gd name="connsiteY933" fmla="*/ 212848 h 4488607"/>
                  <a:gd name="connsiteX934" fmla="*/ 2808216 w 4383414"/>
                  <a:gd name="connsiteY934" fmla="*/ 198153 h 4488607"/>
                  <a:gd name="connsiteX935" fmla="*/ 2820441 w 4383414"/>
                  <a:gd name="connsiteY935" fmla="*/ 196301 h 4488607"/>
                  <a:gd name="connsiteX936" fmla="*/ 2847362 w 4383414"/>
                  <a:gd name="connsiteY936" fmla="*/ 192658 h 4488607"/>
                  <a:gd name="connsiteX937" fmla="*/ 2849832 w 4383414"/>
                  <a:gd name="connsiteY937" fmla="*/ 184075 h 4488607"/>
                  <a:gd name="connsiteX938" fmla="*/ 2835137 w 4383414"/>
                  <a:gd name="connsiteY938" fmla="*/ 182223 h 4488607"/>
                  <a:gd name="connsiteX939" fmla="*/ 2846745 w 4383414"/>
                  <a:gd name="connsiteY939" fmla="*/ 179135 h 4488607"/>
                  <a:gd name="connsiteX940" fmla="*/ 2846745 w 4383414"/>
                  <a:gd name="connsiteY940" fmla="*/ 169318 h 4488607"/>
                  <a:gd name="connsiteX941" fmla="*/ 2830815 w 4383414"/>
                  <a:gd name="connsiteY941" fmla="*/ 170553 h 4488607"/>
                  <a:gd name="connsiteX942" fmla="*/ 2818589 w 4383414"/>
                  <a:gd name="connsiteY942" fmla="*/ 160180 h 4488607"/>
                  <a:gd name="connsiteX943" fmla="*/ 2801486 w 4383414"/>
                  <a:gd name="connsiteY943" fmla="*/ 162032 h 4488607"/>
                  <a:gd name="connsiteX944" fmla="*/ 2800868 w 4383414"/>
                  <a:gd name="connsiteY944" fmla="*/ 151659 h 4488607"/>
                  <a:gd name="connsiteX945" fmla="*/ 2769070 w 4383414"/>
                  <a:gd name="connsiteY945" fmla="*/ 151042 h 4488607"/>
                  <a:gd name="connsiteX946" fmla="*/ 2754375 w 4383414"/>
                  <a:gd name="connsiteY946" fmla="*/ 149189 h 4488607"/>
                  <a:gd name="connsiteX947" fmla="*/ 2718316 w 4383414"/>
                  <a:gd name="connsiteY947" fmla="*/ 152832 h 4488607"/>
                  <a:gd name="connsiteX948" fmla="*/ 2730541 w 4383414"/>
                  <a:gd name="connsiteY948" fmla="*/ 169380 h 4488607"/>
                  <a:gd name="connsiteX949" fmla="*/ 2729924 w 4383414"/>
                  <a:gd name="connsiteY949" fmla="*/ 185927 h 4488607"/>
                  <a:gd name="connsiteX950" fmla="*/ 2710968 w 4383414"/>
                  <a:gd name="connsiteY950" fmla="*/ 197535 h 4488607"/>
                  <a:gd name="connsiteX951" fmla="*/ 2705473 w 4383414"/>
                  <a:gd name="connsiteY951" fmla="*/ 211613 h 4488607"/>
                  <a:gd name="connsiteX952" fmla="*/ 2690160 w 4383414"/>
                  <a:gd name="connsiteY952" fmla="*/ 218961 h 4488607"/>
                  <a:gd name="connsiteX953" fmla="*/ 2674847 w 4383414"/>
                  <a:gd name="connsiteY953" fmla="*/ 203031 h 4488607"/>
                  <a:gd name="connsiteX954" fmla="*/ 2681577 w 4383414"/>
                  <a:gd name="connsiteY954" fmla="*/ 221369 h 4488607"/>
                  <a:gd name="connsiteX955" fmla="*/ 2671204 w 4383414"/>
                  <a:gd name="connsiteY955" fmla="*/ 238534 h 4488607"/>
                  <a:gd name="connsiteX956" fmla="*/ 2657127 w 4383414"/>
                  <a:gd name="connsiteY956" fmla="*/ 239769 h 4488607"/>
                  <a:gd name="connsiteX957" fmla="*/ 2621068 w 4383414"/>
                  <a:gd name="connsiteY957" fmla="*/ 211613 h 4488607"/>
                  <a:gd name="connsiteX958" fmla="*/ 2627180 w 4383414"/>
                  <a:gd name="connsiteY958" fmla="*/ 201796 h 4488607"/>
                  <a:gd name="connsiteX959" fmla="*/ 2636936 w 4383414"/>
                  <a:gd name="connsiteY959" fmla="*/ 193831 h 4488607"/>
                  <a:gd name="connsiteX960" fmla="*/ 2603903 w 4383414"/>
                  <a:gd name="connsiteY960" fmla="*/ 171788 h 4488607"/>
                  <a:gd name="connsiteX961" fmla="*/ 2584947 w 4383414"/>
                  <a:gd name="connsiteY961" fmla="*/ 175431 h 4488607"/>
                  <a:gd name="connsiteX962" fmla="*/ 2580686 w 4383414"/>
                  <a:gd name="connsiteY962" fmla="*/ 186421 h 4488607"/>
                  <a:gd name="connsiteX963" fmla="*/ 2565374 w 4383414"/>
                  <a:gd name="connsiteY963" fmla="*/ 204760 h 4488607"/>
                  <a:gd name="connsiteX964" fmla="*/ 2550061 w 4383414"/>
                  <a:gd name="connsiteY964" fmla="*/ 196177 h 4488607"/>
                  <a:gd name="connsiteX965" fmla="*/ 2548826 w 4383414"/>
                  <a:gd name="connsiteY965" fmla="*/ 183952 h 4488607"/>
                  <a:gd name="connsiteX966" fmla="*/ 2528018 w 4383414"/>
                  <a:gd name="connsiteY966" fmla="*/ 169874 h 4488607"/>
                  <a:gd name="connsiteX967" fmla="*/ 2545739 w 4383414"/>
                  <a:gd name="connsiteY967" fmla="*/ 167404 h 4488607"/>
                  <a:gd name="connsiteX968" fmla="*/ 2561052 w 4383414"/>
                  <a:gd name="connsiteY968" fmla="*/ 167404 h 4488607"/>
                  <a:gd name="connsiteX969" fmla="*/ 2549444 w 4383414"/>
                  <a:gd name="connsiteY969" fmla="*/ 161909 h 4488607"/>
                  <a:gd name="connsiteX970" fmla="*/ 2529253 w 4383414"/>
                  <a:gd name="connsiteY970" fmla="*/ 157648 h 4488607"/>
                  <a:gd name="connsiteX971" fmla="*/ 2494985 w 4383414"/>
                  <a:gd name="connsiteY971" fmla="*/ 159501 h 4488607"/>
                  <a:gd name="connsiteX972" fmla="*/ 2477264 w 4383414"/>
                  <a:gd name="connsiteY972" fmla="*/ 152770 h 4488607"/>
                  <a:gd name="connsiteX973" fmla="*/ 2495602 w 4383414"/>
                  <a:gd name="connsiteY973" fmla="*/ 146658 h 4488607"/>
                  <a:gd name="connsiteX974" fmla="*/ 2489489 w 4383414"/>
                  <a:gd name="connsiteY974" fmla="*/ 144188 h 4488607"/>
                  <a:gd name="connsiteX975" fmla="*/ 2484612 w 4383414"/>
                  <a:gd name="connsiteY975" fmla="*/ 136223 h 4488607"/>
                  <a:gd name="connsiteX976" fmla="*/ 2499307 w 4383414"/>
                  <a:gd name="connsiteY976" fmla="*/ 136840 h 4488607"/>
                  <a:gd name="connsiteX977" fmla="*/ 2514620 w 4383414"/>
                  <a:gd name="connsiteY977" fmla="*/ 138075 h 4488607"/>
                  <a:gd name="connsiteX978" fmla="*/ 2501159 w 4383414"/>
                  <a:gd name="connsiteY978" fmla="*/ 130727 h 4488607"/>
                  <a:gd name="connsiteX979" fmla="*/ 2468126 w 4383414"/>
                  <a:gd name="connsiteY979" fmla="*/ 114797 h 4488607"/>
                  <a:gd name="connsiteX980" fmla="*/ 2461395 w 4383414"/>
                  <a:gd name="connsiteY980" fmla="*/ 93372 h 4488607"/>
                  <a:gd name="connsiteX981" fmla="*/ 2443675 w 4383414"/>
                  <a:gd name="connsiteY981" fmla="*/ 87259 h 4488607"/>
                  <a:gd name="connsiteX982" fmla="*/ 2426571 w 4383414"/>
                  <a:gd name="connsiteY982" fmla="*/ 85407 h 4488607"/>
                  <a:gd name="connsiteX983" fmla="*/ 2410641 w 4383414"/>
                  <a:gd name="connsiteY983" fmla="*/ 81146 h 4488607"/>
                  <a:gd name="connsiteX984" fmla="*/ 2421632 w 4383414"/>
                  <a:gd name="connsiteY984" fmla="*/ 71946 h 4488607"/>
                  <a:gd name="connsiteX985" fmla="*/ 2446083 w 4383414"/>
                  <a:gd name="connsiteY985" fmla="*/ 54226 h 4488607"/>
                  <a:gd name="connsiteX986" fmla="*/ 2425892 w 4383414"/>
                  <a:gd name="connsiteY986" fmla="*/ 50583 h 4488607"/>
                  <a:gd name="connsiteX987" fmla="*/ 2474238 w 4383414"/>
                  <a:gd name="connsiteY987" fmla="*/ 45705 h 4488607"/>
                  <a:gd name="connsiteX988" fmla="*/ 2496281 w 4383414"/>
                  <a:gd name="connsiteY988" fmla="*/ 48792 h 4488607"/>
                  <a:gd name="connsiteX989" fmla="*/ 2539070 w 4383414"/>
                  <a:gd name="connsiteY989" fmla="*/ 18784 h 4488607"/>
                  <a:gd name="connsiteX990" fmla="*/ 2552531 w 4383414"/>
                  <a:gd name="connsiteY990" fmla="*/ 4706 h 4488607"/>
                  <a:gd name="connsiteX991" fmla="*/ 2530488 w 4383414"/>
                  <a:gd name="connsiteY991" fmla="*/ 6559 h 4488607"/>
                  <a:gd name="connsiteX992" fmla="*/ 2503567 w 4383414"/>
                  <a:gd name="connsiteY992" fmla="*/ 5324 h 4488607"/>
                  <a:gd name="connsiteX993" fmla="*/ 2488872 w 4383414"/>
                  <a:gd name="connsiteY993" fmla="*/ 4089 h 4488607"/>
                  <a:gd name="connsiteX994" fmla="*/ 2438118 w 4383414"/>
                  <a:gd name="connsiteY994" fmla="*/ 1619 h 4488607"/>
                  <a:gd name="connsiteX995" fmla="*/ 2411814 w 4383414"/>
                  <a:gd name="connsiteY995" fmla="*/ 1619 h 4488607"/>
                  <a:gd name="connsiteX996" fmla="*/ 2396502 w 4383414"/>
                  <a:gd name="connsiteY996" fmla="*/ 7114 h 4488607"/>
                  <a:gd name="connsiteX997" fmla="*/ 2416692 w 4383414"/>
                  <a:gd name="connsiteY997" fmla="*/ 16932 h 4488607"/>
                  <a:gd name="connsiteX998" fmla="*/ 2394649 w 4383414"/>
                  <a:gd name="connsiteY998" fmla="*/ 14462 h 4488607"/>
                  <a:gd name="connsiteX999" fmla="*/ 2385449 w 4383414"/>
                  <a:gd name="connsiteY999" fmla="*/ 19957 h 4488607"/>
                  <a:gd name="connsiteX1000" fmla="*/ 2384832 w 4383414"/>
                  <a:gd name="connsiteY1000" fmla="*/ 47495 h 4488607"/>
                  <a:gd name="connsiteX1001" fmla="*/ 2397057 w 4383414"/>
                  <a:gd name="connsiteY1001" fmla="*/ 78121 h 4488607"/>
                  <a:gd name="connsiteX1002" fmla="*/ 2378719 w 4383414"/>
                  <a:gd name="connsiteY1002" fmla="*/ 89112 h 4488607"/>
                  <a:gd name="connsiteX1003" fmla="*/ 2362789 w 4383414"/>
                  <a:gd name="connsiteY1003" fmla="*/ 98311 h 4488607"/>
                  <a:gd name="connsiteX1004" fmla="*/ 2357911 w 4383414"/>
                  <a:gd name="connsiteY1004" fmla="*/ 118502 h 4488607"/>
                  <a:gd name="connsiteX1005" fmla="*/ 2369519 w 4383414"/>
                  <a:gd name="connsiteY1005" fmla="*/ 124615 h 4488607"/>
                  <a:gd name="connsiteX1006" fmla="*/ 2357294 w 4383414"/>
                  <a:gd name="connsiteY1006" fmla="*/ 139310 h 4488607"/>
                  <a:gd name="connsiteX1007" fmla="*/ 2387240 w 4383414"/>
                  <a:gd name="connsiteY1007" fmla="*/ 151536 h 4488607"/>
                  <a:gd name="connsiteX1008" fmla="*/ 2411691 w 4383414"/>
                  <a:gd name="connsiteY1008" fmla="*/ 152770 h 4488607"/>
                  <a:gd name="connsiteX1009" fmla="*/ 2448367 w 4383414"/>
                  <a:gd name="connsiteY1009" fmla="*/ 160735 h 4488607"/>
                  <a:gd name="connsiteX1010" fmla="*/ 2432437 w 4383414"/>
                  <a:gd name="connsiteY1010" fmla="*/ 167466 h 4488607"/>
                  <a:gd name="connsiteX1011" fmla="*/ 2417742 w 4383414"/>
                  <a:gd name="connsiteY1011" fmla="*/ 182161 h 4488607"/>
                  <a:gd name="connsiteX1012" fmla="*/ 2438550 w 4383414"/>
                  <a:gd name="connsiteY1012" fmla="*/ 180309 h 4488607"/>
                  <a:gd name="connsiteX1013" fmla="*/ 2442810 w 4383414"/>
                  <a:gd name="connsiteY1013" fmla="*/ 194386 h 4488607"/>
                  <a:gd name="connsiteX1014" fmla="*/ 2415890 w 4383414"/>
                  <a:gd name="connsiteY1014" fmla="*/ 210317 h 4488607"/>
                  <a:gd name="connsiteX1015" fmla="*/ 2388969 w 4383414"/>
                  <a:gd name="connsiteY1015" fmla="*/ 210934 h 4488607"/>
                  <a:gd name="connsiteX1016" fmla="*/ 2390204 w 4383414"/>
                  <a:gd name="connsiteY1016" fmla="*/ 224394 h 4488607"/>
                  <a:gd name="connsiteX1017" fmla="*/ 2397551 w 4383414"/>
                  <a:gd name="connsiteY1017" fmla="*/ 248290 h 4488607"/>
                  <a:gd name="connsiteX1018" fmla="*/ 2379213 w 4383414"/>
                  <a:gd name="connsiteY1018" fmla="*/ 253785 h 4488607"/>
                  <a:gd name="connsiteX1019" fmla="*/ 2357788 w 4383414"/>
                  <a:gd name="connsiteY1019" fmla="*/ 249525 h 4488607"/>
                  <a:gd name="connsiteX1020" fmla="*/ 2376126 w 4383414"/>
                  <a:gd name="connsiteY1020" fmla="*/ 248290 h 4488607"/>
                  <a:gd name="connsiteX1021" fmla="*/ 2390821 w 4383414"/>
                  <a:gd name="connsiteY1021" fmla="*/ 247055 h 4488607"/>
                  <a:gd name="connsiteX1022" fmla="*/ 2370631 w 4383414"/>
                  <a:gd name="connsiteY1022" fmla="*/ 239707 h 4488607"/>
                  <a:gd name="connsiteX1023" fmla="*/ 2360875 w 4383414"/>
                  <a:gd name="connsiteY1023" fmla="*/ 237237 h 4488607"/>
                  <a:gd name="connsiteX1024" fmla="*/ 2366988 w 4383414"/>
                  <a:gd name="connsiteY1024" fmla="*/ 229272 h 4488607"/>
                  <a:gd name="connsiteX1025" fmla="*/ 2353527 w 4383414"/>
                  <a:gd name="connsiteY1025" fmla="*/ 231125 h 4488607"/>
                  <a:gd name="connsiteX1026" fmla="*/ 2362110 w 4383414"/>
                  <a:gd name="connsiteY1026" fmla="*/ 217047 h 4488607"/>
                  <a:gd name="connsiteX1027" fmla="*/ 2359640 w 4383414"/>
                  <a:gd name="connsiteY1027" fmla="*/ 206056 h 4488607"/>
                  <a:gd name="connsiteX1028" fmla="*/ 2342537 w 4383414"/>
                  <a:gd name="connsiteY1028" fmla="*/ 204821 h 4488607"/>
                  <a:gd name="connsiteX1029" fmla="*/ 2326607 w 4383414"/>
                  <a:gd name="connsiteY1029" fmla="*/ 198091 h 4488607"/>
                  <a:gd name="connsiteX1030" fmla="*/ 2344945 w 4383414"/>
                  <a:gd name="connsiteY1030" fmla="*/ 195621 h 4488607"/>
                  <a:gd name="connsiteX1031" fmla="*/ 2359023 w 4383414"/>
                  <a:gd name="connsiteY1031" fmla="*/ 194386 h 4488607"/>
                  <a:gd name="connsiteX1032" fmla="*/ 2388351 w 4383414"/>
                  <a:gd name="connsiteY1032" fmla="*/ 185804 h 4488607"/>
                  <a:gd name="connsiteX1033" fmla="*/ 2372421 w 4383414"/>
                  <a:gd name="connsiteY1033" fmla="*/ 182161 h 4488607"/>
                  <a:gd name="connsiteX1034" fmla="*/ 2360813 w 4383414"/>
                  <a:gd name="connsiteY1034" fmla="*/ 174196 h 4488607"/>
                  <a:gd name="connsiteX1035" fmla="*/ 2340623 w 4383414"/>
                  <a:gd name="connsiteY1035" fmla="*/ 161970 h 4488607"/>
                  <a:gd name="connsiteX1036" fmla="*/ 2322284 w 4383414"/>
                  <a:gd name="connsiteY1036" fmla="*/ 153388 h 4488607"/>
                  <a:gd name="connsiteX1037" fmla="*/ 2304564 w 4383414"/>
                  <a:gd name="connsiteY1037" fmla="*/ 149745 h 4488607"/>
                  <a:gd name="connsiteX1038" fmla="*/ 2297216 w 4383414"/>
                  <a:gd name="connsiteY1038" fmla="*/ 158327 h 4488607"/>
                  <a:gd name="connsiteX1039" fmla="*/ 2292956 w 4383414"/>
                  <a:gd name="connsiteY1039" fmla="*/ 165675 h 4488607"/>
                  <a:gd name="connsiteX1040" fmla="*/ 2274617 w 4383414"/>
                  <a:gd name="connsiteY1040" fmla="*/ 171788 h 4488607"/>
                  <a:gd name="connsiteX1041" fmla="*/ 2254427 w 4383414"/>
                  <a:gd name="connsiteY1041" fmla="*/ 174258 h 4488607"/>
                  <a:gd name="connsiteX1042" fmla="*/ 2272765 w 4383414"/>
                  <a:gd name="connsiteY1042" fmla="*/ 180370 h 4488607"/>
                  <a:gd name="connsiteX1043" fmla="*/ 2288078 w 4383414"/>
                  <a:gd name="connsiteY1043" fmla="*/ 182840 h 4488607"/>
                  <a:gd name="connsiteX1044" fmla="*/ 2311294 w 4383414"/>
                  <a:gd name="connsiteY1044" fmla="*/ 187718 h 4488607"/>
                  <a:gd name="connsiteX1045" fmla="*/ 2309442 w 4383414"/>
                  <a:gd name="connsiteY1045" fmla="*/ 195066 h 4488607"/>
                  <a:gd name="connsiteX1046" fmla="*/ 2294746 w 4383414"/>
                  <a:gd name="connsiteY1046" fmla="*/ 204883 h 4488607"/>
                  <a:gd name="connsiteX1047" fmla="*/ 2283756 w 4383414"/>
                  <a:gd name="connsiteY1047" fmla="*/ 215256 h 4488607"/>
                  <a:gd name="connsiteX1048" fmla="*/ 2260540 w 4383414"/>
                  <a:gd name="connsiteY1048" fmla="*/ 223839 h 4488607"/>
                  <a:gd name="connsiteX1049" fmla="*/ 2231766 w 4383414"/>
                  <a:gd name="connsiteY1049" fmla="*/ 219578 h 4488607"/>
                  <a:gd name="connsiteX1050" fmla="*/ 2209168 w 4383414"/>
                  <a:gd name="connsiteY1050" fmla="*/ 220813 h 4488607"/>
                  <a:gd name="connsiteX1051" fmla="*/ 2174282 w 4383414"/>
                  <a:gd name="connsiteY1051" fmla="*/ 223283 h 4488607"/>
                  <a:gd name="connsiteX1052" fmla="*/ 2159587 w 4383414"/>
                  <a:gd name="connsiteY1052" fmla="*/ 222665 h 4488607"/>
                  <a:gd name="connsiteX1053" fmla="*/ 2127788 w 4383414"/>
                  <a:gd name="connsiteY1053" fmla="*/ 213466 h 4488607"/>
                  <a:gd name="connsiteX1054" fmla="*/ 2121676 w 4383414"/>
                  <a:gd name="connsiteY1054" fmla="*/ 212231 h 4488607"/>
                  <a:gd name="connsiteX1055" fmla="*/ 2084382 w 4383414"/>
                  <a:gd name="connsiteY1055" fmla="*/ 211613 h 4488607"/>
                  <a:gd name="connsiteX1056" fmla="*/ 2072156 w 4383414"/>
                  <a:gd name="connsiteY1056" fmla="*/ 204266 h 4488607"/>
                  <a:gd name="connsiteX1057" fmla="*/ 2059931 w 4383414"/>
                  <a:gd name="connsiteY1057" fmla="*/ 192658 h 4488607"/>
                  <a:gd name="connsiteX1058" fmla="*/ 2033010 w 4383414"/>
                  <a:gd name="connsiteY1058" fmla="*/ 181667 h 4488607"/>
                  <a:gd name="connsiteX1059" fmla="*/ 2007324 w 4383414"/>
                  <a:gd name="connsiteY1059" fmla="*/ 187780 h 4488607"/>
                  <a:gd name="connsiteX1060" fmla="*/ 1990838 w 4383414"/>
                  <a:gd name="connsiteY1060" fmla="*/ 190249 h 4488607"/>
                  <a:gd name="connsiteX1061" fmla="*/ 1964535 w 4383414"/>
                  <a:gd name="connsiteY1061" fmla="*/ 193892 h 4488607"/>
                  <a:gd name="connsiteX1062" fmla="*/ 1953544 w 4383414"/>
                  <a:gd name="connsiteY1062" fmla="*/ 201858 h 4488607"/>
                  <a:gd name="connsiteX1063" fmla="*/ 1976760 w 4383414"/>
                  <a:gd name="connsiteY1063" fmla="*/ 204945 h 4488607"/>
                  <a:gd name="connsiteX1064" fmla="*/ 1992073 w 4383414"/>
                  <a:gd name="connsiteY1064" fmla="*/ 203092 h 4488607"/>
                  <a:gd name="connsiteX1065" fmla="*/ 2010411 w 4383414"/>
                  <a:gd name="connsiteY1065" fmla="*/ 200005 h 4488607"/>
                  <a:gd name="connsiteX1066" fmla="*/ 2036715 w 4383414"/>
                  <a:gd name="connsiteY1066" fmla="*/ 193892 h 4488607"/>
                  <a:gd name="connsiteX1067" fmla="*/ 2052027 w 4383414"/>
                  <a:gd name="connsiteY1067" fmla="*/ 192658 h 4488607"/>
                  <a:gd name="connsiteX1068" fmla="*/ 2028194 w 4383414"/>
                  <a:gd name="connsiteY1068" fmla="*/ 203648 h 4488607"/>
                  <a:gd name="connsiteX1069" fmla="*/ 2003743 w 4383414"/>
                  <a:gd name="connsiteY1069" fmla="*/ 210996 h 4488607"/>
                  <a:gd name="connsiteX1070" fmla="*/ 1986640 w 4383414"/>
                  <a:gd name="connsiteY1070" fmla="*/ 214639 h 4488607"/>
                  <a:gd name="connsiteX1071" fmla="*/ 1978057 w 4383414"/>
                  <a:gd name="connsiteY1071" fmla="*/ 226864 h 4488607"/>
                  <a:gd name="connsiteX1072" fmla="*/ 2001891 w 4383414"/>
                  <a:gd name="connsiteY1072" fmla="*/ 242794 h 4488607"/>
                  <a:gd name="connsiteX1073" fmla="*/ 1984170 w 4383414"/>
                  <a:gd name="connsiteY1073" fmla="*/ 258725 h 4488607"/>
                  <a:gd name="connsiteX1074" fmla="*/ 1963362 w 4383414"/>
                  <a:gd name="connsiteY1074" fmla="*/ 242794 h 4488607"/>
                  <a:gd name="connsiteX1075" fmla="*/ 1963979 w 4383414"/>
                  <a:gd name="connsiteY1075" fmla="*/ 232977 h 4488607"/>
                  <a:gd name="connsiteX1076" fmla="*/ 1941381 w 4383414"/>
                  <a:gd name="connsiteY1076" fmla="*/ 233594 h 4488607"/>
                  <a:gd name="connsiteX1077" fmla="*/ 1921190 w 4383414"/>
                  <a:gd name="connsiteY1077" fmla="*/ 222604 h 4488607"/>
                  <a:gd name="connsiteX1078" fmla="*/ 1890626 w 4383414"/>
                  <a:gd name="connsiteY1078" fmla="*/ 215874 h 4488607"/>
                  <a:gd name="connsiteX1079" fmla="*/ 1861298 w 4383414"/>
                  <a:gd name="connsiteY1079" fmla="*/ 220751 h 4488607"/>
                  <a:gd name="connsiteX1080" fmla="*/ 1761580 w 4383414"/>
                  <a:gd name="connsiteY1080" fmla="*/ 220751 h 4488607"/>
                  <a:gd name="connsiteX1081" fmla="*/ 1740154 w 4383414"/>
                  <a:gd name="connsiteY1081" fmla="*/ 218899 h 4488607"/>
                  <a:gd name="connsiteX1082" fmla="*/ 1724842 w 4383414"/>
                  <a:gd name="connsiteY1082" fmla="*/ 216429 h 4488607"/>
                  <a:gd name="connsiteX1083" fmla="*/ 1745032 w 4383414"/>
                  <a:gd name="connsiteY1083" fmla="*/ 204204 h 4488607"/>
                  <a:gd name="connsiteX1084" fmla="*/ 1766458 w 4383414"/>
                  <a:gd name="connsiteY1084" fmla="*/ 202351 h 4488607"/>
                  <a:gd name="connsiteX1085" fmla="*/ 1729781 w 4383414"/>
                  <a:gd name="connsiteY1085" fmla="*/ 181544 h 4488607"/>
                  <a:gd name="connsiteX1086" fmla="*/ 1706565 w 4383414"/>
                  <a:gd name="connsiteY1086" fmla="*/ 181544 h 4488607"/>
                  <a:gd name="connsiteX1087" fmla="*/ 1668036 w 4383414"/>
                  <a:gd name="connsiteY1087" fmla="*/ 182161 h 4488607"/>
                  <a:gd name="connsiteX1088" fmla="*/ 1588509 w 4383414"/>
                  <a:gd name="connsiteY1088" fmla="*/ 167466 h 4488607"/>
                  <a:gd name="connsiteX1089" fmla="*/ 1569553 w 4383414"/>
                  <a:gd name="connsiteY1089" fmla="*/ 164996 h 4488607"/>
                  <a:gd name="connsiteX1090" fmla="*/ 1536520 w 4383414"/>
                  <a:gd name="connsiteY1090" fmla="*/ 152153 h 4488607"/>
                  <a:gd name="connsiteX1091" fmla="*/ 1480270 w 4383414"/>
                  <a:gd name="connsiteY1091" fmla="*/ 152153 h 4488607"/>
                  <a:gd name="connsiteX1092" fmla="*/ 1472923 w 4383414"/>
                  <a:gd name="connsiteY1092" fmla="*/ 165613 h 4488607"/>
                  <a:gd name="connsiteX1093" fmla="*/ 1433159 w 4383414"/>
                  <a:gd name="connsiteY1093" fmla="*/ 167466 h 4488607"/>
                  <a:gd name="connsiteX1094" fmla="*/ 1433159 w 4383414"/>
                  <a:gd name="connsiteY1094" fmla="*/ 152153 h 4488607"/>
                  <a:gd name="connsiteX1095" fmla="*/ 1417846 w 4383414"/>
                  <a:gd name="connsiteY1095" fmla="*/ 145423 h 4488607"/>
                  <a:gd name="connsiteX1096" fmla="*/ 1405621 w 4383414"/>
                  <a:gd name="connsiteY1096" fmla="*/ 155796 h 4488607"/>
                  <a:gd name="connsiteX1097" fmla="*/ 1405003 w 4383414"/>
                  <a:gd name="connsiteY1097" fmla="*/ 169874 h 4488607"/>
                  <a:gd name="connsiteX1098" fmla="*/ 1381170 w 4383414"/>
                  <a:gd name="connsiteY1098" fmla="*/ 164378 h 4488607"/>
                  <a:gd name="connsiteX1099" fmla="*/ 1357336 w 4383414"/>
                  <a:gd name="connsiteY1099" fmla="*/ 152153 h 4488607"/>
                  <a:gd name="connsiteX1100" fmla="*/ 1323686 w 4383414"/>
                  <a:gd name="connsiteY1100" fmla="*/ 128258 h 4488607"/>
                  <a:gd name="connsiteX1101" fmla="*/ 1314485 w 4383414"/>
                  <a:gd name="connsiteY1101" fmla="*/ 131345 h 4488607"/>
                  <a:gd name="connsiteX1102" fmla="*/ 1326711 w 4383414"/>
                  <a:gd name="connsiteY1102" fmla="*/ 136840 h 4488607"/>
                  <a:gd name="connsiteX1103" fmla="*/ 1303495 w 4383414"/>
                  <a:gd name="connsiteY1103" fmla="*/ 147213 h 4488607"/>
                  <a:gd name="connsiteX1104" fmla="*/ 1275957 w 4383414"/>
                  <a:gd name="connsiteY1104" fmla="*/ 152709 h 4488607"/>
                  <a:gd name="connsiteX1105" fmla="*/ 1253358 w 4383414"/>
                  <a:gd name="connsiteY1105" fmla="*/ 153944 h 4488607"/>
                  <a:gd name="connsiteX1106" fmla="*/ 1237428 w 4383414"/>
                  <a:gd name="connsiteY1106" fmla="*/ 160674 h 4488607"/>
                  <a:gd name="connsiteX1107" fmla="*/ 1209272 w 4383414"/>
                  <a:gd name="connsiteY1107" fmla="*/ 166787 h 4488607"/>
                  <a:gd name="connsiteX1108" fmla="*/ 1186056 w 4383414"/>
                  <a:gd name="connsiteY1108" fmla="*/ 166787 h 4488607"/>
                  <a:gd name="connsiteX1109" fmla="*/ 1168953 w 4383414"/>
                  <a:gd name="connsiteY1109" fmla="*/ 173517 h 4488607"/>
                  <a:gd name="connsiteX1110" fmla="*/ 1162223 w 4383414"/>
                  <a:gd name="connsiteY1110" fmla="*/ 182717 h 4488607"/>
                  <a:gd name="connsiteX1111" fmla="*/ 1171423 w 4383414"/>
                  <a:gd name="connsiteY1111" fmla="*/ 186360 h 4488607"/>
                  <a:gd name="connsiteX1112" fmla="*/ 1147589 w 4383414"/>
                  <a:gd name="connsiteY1112" fmla="*/ 185125 h 4488607"/>
                  <a:gd name="connsiteX1113" fmla="*/ 1139624 w 4383414"/>
                  <a:gd name="connsiteY1113" fmla="*/ 179629 h 4488607"/>
                  <a:gd name="connsiteX1114" fmla="*/ 1153702 w 4383414"/>
                  <a:gd name="connsiteY1114" fmla="*/ 174134 h 4488607"/>
                  <a:gd name="connsiteX1115" fmla="*/ 1176918 w 4383414"/>
                  <a:gd name="connsiteY1115" fmla="*/ 168021 h 4488607"/>
                  <a:gd name="connsiteX1116" fmla="*/ 1192231 w 4383414"/>
                  <a:gd name="connsiteY1116" fmla="*/ 158821 h 4488607"/>
                  <a:gd name="connsiteX1117" fmla="*/ 1221560 w 4383414"/>
                  <a:gd name="connsiteY1117" fmla="*/ 156352 h 4488607"/>
                  <a:gd name="connsiteX1118" fmla="*/ 1242368 w 4383414"/>
                  <a:gd name="connsiteY1118" fmla="*/ 149621 h 4488607"/>
                  <a:gd name="connsiteX1119" fmla="*/ 1269906 w 4383414"/>
                  <a:gd name="connsiteY1119" fmla="*/ 145361 h 4488607"/>
                  <a:gd name="connsiteX1120" fmla="*/ 1256445 w 4383414"/>
                  <a:gd name="connsiteY1120" fmla="*/ 139866 h 4488607"/>
                  <a:gd name="connsiteX1121" fmla="*/ 1240515 w 4383414"/>
                  <a:gd name="connsiteY1121" fmla="*/ 140483 h 4488607"/>
                  <a:gd name="connsiteX1122" fmla="*/ 1220325 w 4383414"/>
                  <a:gd name="connsiteY1122" fmla="*/ 145978 h 4488607"/>
                  <a:gd name="connsiteX1123" fmla="*/ 1201369 w 4383414"/>
                  <a:gd name="connsiteY1123" fmla="*/ 147213 h 4488607"/>
                  <a:gd name="connsiteX1124" fmla="*/ 1187909 w 4383414"/>
                  <a:gd name="connsiteY1124" fmla="*/ 152091 h 4488607"/>
                  <a:gd name="connsiteX1125" fmla="*/ 1173831 w 4383414"/>
                  <a:gd name="connsiteY1125" fmla="*/ 154561 h 4488607"/>
                  <a:gd name="connsiteX1126" fmla="*/ 1154875 w 4383414"/>
                  <a:gd name="connsiteY1126" fmla="*/ 160056 h 4488607"/>
                  <a:gd name="connsiteX1127" fmla="*/ 1126102 w 4383414"/>
                  <a:gd name="connsiteY1127" fmla="*/ 167404 h 4488607"/>
                  <a:gd name="connsiteX1128" fmla="*/ 1110789 w 4383414"/>
                  <a:gd name="connsiteY1128" fmla="*/ 167404 h 4488607"/>
                  <a:gd name="connsiteX1129" fmla="*/ 1119372 w 4383414"/>
                  <a:gd name="connsiteY1129" fmla="*/ 164317 h 4488607"/>
                  <a:gd name="connsiteX1130" fmla="*/ 1125485 w 4383414"/>
                  <a:gd name="connsiteY1130" fmla="*/ 156969 h 4488607"/>
                  <a:gd name="connsiteX1131" fmla="*/ 1110789 w 4383414"/>
                  <a:gd name="connsiteY1131" fmla="*/ 158821 h 4488607"/>
                  <a:gd name="connsiteX1132" fmla="*/ 1107702 w 4383414"/>
                  <a:gd name="connsiteY1132" fmla="*/ 153944 h 4488607"/>
                  <a:gd name="connsiteX1133" fmla="*/ 1077138 w 4383414"/>
                  <a:gd name="connsiteY1133" fmla="*/ 163761 h 4488607"/>
                  <a:gd name="connsiteX1134" fmla="*/ 1063678 w 4383414"/>
                  <a:gd name="connsiteY1134" fmla="*/ 171109 h 4488607"/>
                  <a:gd name="connsiteX1135" fmla="*/ 1067321 w 4383414"/>
                  <a:gd name="connsiteY1135" fmla="*/ 178456 h 4488607"/>
                  <a:gd name="connsiteX1136" fmla="*/ 1077694 w 4383414"/>
                  <a:gd name="connsiteY1136" fmla="*/ 190682 h 4488607"/>
                  <a:gd name="connsiteX1137" fmla="*/ 1062381 w 4383414"/>
                  <a:gd name="connsiteY1137" fmla="*/ 187039 h 4488607"/>
                  <a:gd name="connsiteX1138" fmla="*/ 1020765 w 4383414"/>
                  <a:gd name="connsiteY1138" fmla="*/ 180926 h 4488607"/>
                  <a:gd name="connsiteX1139" fmla="*/ 1006070 w 4383414"/>
                  <a:gd name="connsiteY1139" fmla="*/ 178456 h 4488607"/>
                  <a:gd name="connsiteX1140" fmla="*/ 988349 w 4383414"/>
                  <a:gd name="connsiteY1140" fmla="*/ 175986 h 4488607"/>
                  <a:gd name="connsiteX1141" fmla="*/ 962664 w 4383414"/>
                  <a:gd name="connsiteY1141" fmla="*/ 170491 h 4488607"/>
                  <a:gd name="connsiteX1142" fmla="*/ 955316 w 4383414"/>
                  <a:gd name="connsiteY1142" fmla="*/ 158266 h 4488607"/>
                  <a:gd name="connsiteX1143" fmla="*/ 943090 w 4383414"/>
                  <a:gd name="connsiteY1143" fmla="*/ 157031 h 4488607"/>
                  <a:gd name="connsiteX1144" fmla="*/ 927160 w 4383414"/>
                  <a:gd name="connsiteY1144" fmla="*/ 158266 h 4488607"/>
                  <a:gd name="connsiteX1145" fmla="*/ 872146 w 4383414"/>
                  <a:gd name="connsiteY1145" fmla="*/ 157031 h 4488607"/>
                  <a:gd name="connsiteX1146" fmla="*/ 850720 w 4383414"/>
                  <a:gd name="connsiteY1146" fmla="*/ 150301 h 4488607"/>
                  <a:gd name="connsiteX1147" fmla="*/ 835407 w 4383414"/>
                  <a:gd name="connsiteY1147" fmla="*/ 143570 h 4488607"/>
                  <a:gd name="connsiteX1148" fmla="*/ 812191 w 4383414"/>
                  <a:gd name="connsiteY1148" fmla="*/ 141101 h 4488607"/>
                  <a:gd name="connsiteX1149" fmla="*/ 797496 w 4383414"/>
                  <a:gd name="connsiteY1149" fmla="*/ 141101 h 4488607"/>
                  <a:gd name="connsiteX1150" fmla="*/ 773045 w 4383414"/>
                  <a:gd name="connsiteY1150" fmla="*/ 145978 h 4488607"/>
                  <a:gd name="connsiteX1151" fmla="*/ 743716 w 4383414"/>
                  <a:gd name="connsiteY1151" fmla="*/ 143509 h 4488607"/>
                  <a:gd name="connsiteX1152" fmla="*/ 717413 w 4383414"/>
                  <a:gd name="connsiteY1152" fmla="*/ 138013 h 4488607"/>
                  <a:gd name="connsiteX1153" fmla="*/ 692962 w 4383414"/>
                  <a:gd name="connsiteY1153" fmla="*/ 139248 h 4488607"/>
                  <a:gd name="connsiteX1154" fmla="*/ 662399 w 4383414"/>
                  <a:gd name="connsiteY1154" fmla="*/ 136161 h 4488607"/>
                  <a:gd name="connsiteX1155" fmla="*/ 639800 w 4383414"/>
                  <a:gd name="connsiteY1155" fmla="*/ 131283 h 4488607"/>
                  <a:gd name="connsiteX1156" fmla="*/ 554777 w 4383414"/>
                  <a:gd name="connsiteY1156" fmla="*/ 130048 h 4488607"/>
                  <a:gd name="connsiteX1157" fmla="*/ 528474 w 4383414"/>
                  <a:gd name="connsiteY1157" fmla="*/ 125788 h 4488607"/>
                  <a:gd name="connsiteX1158" fmla="*/ 514396 w 4383414"/>
                  <a:gd name="connsiteY1158" fmla="*/ 124553 h 4488607"/>
                  <a:gd name="connsiteX1159" fmla="*/ 513779 w 4383414"/>
                  <a:gd name="connsiteY1159" fmla="*/ 116588 h 4488607"/>
                  <a:gd name="connsiteX1160" fmla="*/ 511926 w 4383414"/>
                  <a:gd name="connsiteY1160" fmla="*/ 112328 h 4488607"/>
                  <a:gd name="connsiteX1161" fmla="*/ 460555 w 4383414"/>
                  <a:gd name="connsiteY1161" fmla="*/ 115415 h 4488607"/>
                  <a:gd name="connsiteX1162" fmla="*/ 436104 w 4383414"/>
                  <a:gd name="connsiteY1162" fmla="*/ 114180 h 4488607"/>
                  <a:gd name="connsiteX1163" fmla="*/ 419000 w 4383414"/>
                  <a:gd name="connsiteY1163" fmla="*/ 105597 h 4488607"/>
                  <a:gd name="connsiteX1164" fmla="*/ 393932 w 4383414"/>
                  <a:gd name="connsiteY1164" fmla="*/ 114180 h 4488607"/>
                  <a:gd name="connsiteX1165" fmla="*/ 390845 w 4383414"/>
                  <a:gd name="connsiteY1165" fmla="*/ 109302 h 4488607"/>
                  <a:gd name="connsiteX1166" fmla="*/ 405540 w 4383414"/>
                  <a:gd name="connsiteY1166" fmla="*/ 103807 h 4488607"/>
                  <a:gd name="connsiteX1167" fmla="*/ 388437 w 4383414"/>
                  <a:gd name="connsiteY1167" fmla="*/ 100164 h 4488607"/>
                  <a:gd name="connsiteX1168" fmla="*/ 365221 w 4383414"/>
                  <a:gd name="connsiteY1168" fmla="*/ 100164 h 4488607"/>
                  <a:gd name="connsiteX1169" fmla="*/ 343178 w 4383414"/>
                  <a:gd name="connsiteY1169" fmla="*/ 112389 h 4488607"/>
                  <a:gd name="connsiteX1170" fmla="*/ 327865 w 4383414"/>
                  <a:gd name="connsiteY1170" fmla="*/ 115476 h 4488607"/>
                  <a:gd name="connsiteX1171" fmla="*/ 289336 w 4383414"/>
                  <a:gd name="connsiteY1171" fmla="*/ 114859 h 4488607"/>
                  <a:gd name="connsiteX1172" fmla="*/ 269146 w 4383414"/>
                  <a:gd name="connsiteY1172" fmla="*/ 119119 h 4488607"/>
                  <a:gd name="connsiteX1173" fmla="*/ 271616 w 4383414"/>
                  <a:gd name="connsiteY1173" fmla="*/ 128319 h 4488607"/>
                  <a:gd name="connsiteX1174" fmla="*/ 256303 w 4383414"/>
                  <a:gd name="connsiteY1174" fmla="*/ 131407 h 4488607"/>
                  <a:gd name="connsiteX1175" fmla="*/ 245312 w 4383414"/>
                  <a:gd name="connsiteY1175" fmla="*/ 128937 h 4488607"/>
                  <a:gd name="connsiteX1176" fmla="*/ 216539 w 4383414"/>
                  <a:gd name="connsiteY1176" fmla="*/ 136902 h 4488607"/>
                  <a:gd name="connsiteX1177" fmla="*/ 203079 w 4383414"/>
                  <a:gd name="connsiteY1177" fmla="*/ 139372 h 4488607"/>
                  <a:gd name="connsiteX1178" fmla="*/ 182888 w 4383414"/>
                  <a:gd name="connsiteY1178" fmla="*/ 144250 h 4488607"/>
                  <a:gd name="connsiteX1179" fmla="*/ 163933 w 4383414"/>
                  <a:gd name="connsiteY1179" fmla="*/ 161415 h 4488607"/>
                  <a:gd name="connsiteX1180" fmla="*/ 135160 w 4383414"/>
                  <a:gd name="connsiteY1180" fmla="*/ 177962 h 4488607"/>
                  <a:gd name="connsiteX1181" fmla="*/ 108239 w 4383414"/>
                  <a:gd name="connsiteY1181" fmla="*/ 181605 h 4488607"/>
                  <a:gd name="connsiteX1182" fmla="*/ 59954 w 4383414"/>
                  <a:gd name="connsiteY1182" fmla="*/ 184075 h 4488607"/>
                  <a:gd name="connsiteX1183" fmla="*/ 62424 w 4383414"/>
                  <a:gd name="connsiteY1183" fmla="*/ 202413 h 4488607"/>
                  <a:gd name="connsiteX1184" fmla="*/ 81997 w 4383414"/>
                  <a:gd name="connsiteY1184" fmla="*/ 209761 h 4488607"/>
                  <a:gd name="connsiteX1185" fmla="*/ 140099 w 4383414"/>
                  <a:gd name="connsiteY1185" fmla="*/ 239151 h 4488607"/>
                  <a:gd name="connsiteX1186" fmla="*/ 178010 w 4383414"/>
                  <a:gd name="connsiteY1186" fmla="*/ 244647 h 4488607"/>
                  <a:gd name="connsiteX1187" fmla="*/ 188384 w 4383414"/>
                  <a:gd name="connsiteY1187" fmla="*/ 258107 h 4488607"/>
                  <a:gd name="connsiteX1188" fmla="*/ 191471 w 4383414"/>
                  <a:gd name="connsiteY1188" fmla="*/ 248907 h 4488607"/>
                  <a:gd name="connsiteX1189" fmla="*/ 209192 w 4383414"/>
                  <a:gd name="connsiteY1189" fmla="*/ 248290 h 4488607"/>
                  <a:gd name="connsiteX1190" fmla="*/ 219565 w 4383414"/>
                  <a:gd name="connsiteY1190" fmla="*/ 264220 h 4488607"/>
                  <a:gd name="connsiteX1191" fmla="*/ 207339 w 4383414"/>
                  <a:gd name="connsiteY1191" fmla="*/ 270332 h 4488607"/>
                  <a:gd name="connsiteX1192" fmla="*/ 229382 w 4383414"/>
                  <a:gd name="connsiteY1192" fmla="*/ 275828 h 4488607"/>
                  <a:gd name="connsiteX1193" fmla="*/ 206166 w 4383414"/>
                  <a:gd name="connsiteY1193" fmla="*/ 280706 h 4488607"/>
                  <a:gd name="connsiteX1194" fmla="*/ 167637 w 4383414"/>
                  <a:gd name="connsiteY1194" fmla="*/ 280706 h 4488607"/>
                  <a:gd name="connsiteX1195" fmla="*/ 149917 w 4383414"/>
                  <a:gd name="connsiteY1195" fmla="*/ 280088 h 4488607"/>
                  <a:gd name="connsiteX1196" fmla="*/ 135839 w 4383414"/>
                  <a:gd name="connsiteY1196" fmla="*/ 278236 h 4488607"/>
                  <a:gd name="connsiteX1197" fmla="*/ 134604 w 4383414"/>
                  <a:gd name="connsiteY1197" fmla="*/ 271506 h 4488607"/>
                  <a:gd name="connsiteX1198" fmla="*/ 117501 w 4383414"/>
                  <a:gd name="connsiteY1198" fmla="*/ 263541 h 4488607"/>
                  <a:gd name="connsiteX1199" fmla="*/ 86937 w 4383414"/>
                  <a:gd name="connsiteY1199" fmla="*/ 268418 h 4488607"/>
                  <a:gd name="connsiteX1200" fmla="*/ 74711 w 4383414"/>
                  <a:gd name="connsiteY1200" fmla="*/ 273914 h 4488607"/>
                  <a:gd name="connsiteX1201" fmla="*/ 79589 w 4383414"/>
                  <a:gd name="connsiteY1201" fmla="*/ 277001 h 4488607"/>
                  <a:gd name="connsiteX1202" fmla="*/ 63103 w 4383414"/>
                  <a:gd name="connsiteY1202" fmla="*/ 277001 h 4488607"/>
                  <a:gd name="connsiteX1203" fmla="*/ 36800 w 4383414"/>
                  <a:gd name="connsiteY1203" fmla="*/ 285583 h 4488607"/>
                  <a:gd name="connsiteX1204" fmla="*/ 17844 w 4383414"/>
                  <a:gd name="connsiteY1204" fmla="*/ 290461 h 4488607"/>
                  <a:gd name="connsiteX1205" fmla="*/ 124 w 4383414"/>
                  <a:gd name="connsiteY1205" fmla="*/ 295339 h 4488607"/>
                  <a:gd name="connsiteX1206" fmla="*/ 23340 w 4383414"/>
                  <a:gd name="connsiteY1206" fmla="*/ 303922 h 4488607"/>
                  <a:gd name="connsiteX1207" fmla="*/ 51495 w 4383414"/>
                  <a:gd name="connsiteY1207" fmla="*/ 306391 h 4488607"/>
                  <a:gd name="connsiteX1208" fmla="*/ 41740 w 4383414"/>
                  <a:gd name="connsiteY1208" fmla="*/ 312504 h 4488607"/>
                  <a:gd name="connsiteX1209" fmla="*/ 51495 w 4383414"/>
                  <a:gd name="connsiteY1209" fmla="*/ 319234 h 4488607"/>
                  <a:gd name="connsiteX1210" fmla="*/ 73538 w 4383414"/>
                  <a:gd name="connsiteY1210" fmla="*/ 332077 h 4488607"/>
                  <a:gd name="connsiteX1211" fmla="*/ 95581 w 4383414"/>
                  <a:gd name="connsiteY1211" fmla="*/ 332077 h 4488607"/>
                  <a:gd name="connsiteX1212" fmla="*/ 127380 w 4383414"/>
                  <a:gd name="connsiteY1212" fmla="*/ 330842 h 4488607"/>
                  <a:gd name="connsiteX1213" fmla="*/ 153683 w 4383414"/>
                  <a:gd name="connsiteY1213" fmla="*/ 333312 h 4488607"/>
                  <a:gd name="connsiteX1214" fmla="*/ 179369 w 4383414"/>
                  <a:gd name="connsiteY1214" fmla="*/ 331460 h 4488607"/>
                  <a:gd name="connsiteX1215" fmla="*/ 197090 w 4383414"/>
                  <a:gd name="connsiteY1215" fmla="*/ 327200 h 4488607"/>
                  <a:gd name="connsiteX1216" fmla="*/ 213575 w 4383414"/>
                  <a:gd name="connsiteY1216" fmla="*/ 322939 h 4488607"/>
                  <a:gd name="connsiteX1217" fmla="*/ 235618 w 4383414"/>
                  <a:gd name="connsiteY1217" fmla="*/ 324174 h 4488607"/>
                  <a:gd name="connsiteX1218" fmla="*/ 222158 w 4383414"/>
                  <a:gd name="connsiteY1218" fmla="*/ 332139 h 4488607"/>
                  <a:gd name="connsiteX1219" fmla="*/ 227653 w 4383414"/>
                  <a:gd name="connsiteY1219" fmla="*/ 339487 h 4488607"/>
                  <a:gd name="connsiteX1220" fmla="*/ 233149 w 4383414"/>
                  <a:gd name="connsiteY1220" fmla="*/ 363382 h 4488607"/>
                  <a:gd name="connsiteX1221" fmla="*/ 185420 w 4383414"/>
                  <a:gd name="connsiteY1221" fmla="*/ 373199 h 4488607"/>
                  <a:gd name="connsiteX1222" fmla="*/ 165229 w 4383414"/>
                  <a:gd name="connsiteY1222" fmla="*/ 385425 h 4488607"/>
                  <a:gd name="connsiteX1223" fmla="*/ 138926 w 4383414"/>
                  <a:gd name="connsiteY1223" fmla="*/ 379312 h 4488607"/>
                  <a:gd name="connsiteX1224" fmla="*/ 115710 w 4383414"/>
                  <a:gd name="connsiteY1224" fmla="*/ 382399 h 4488607"/>
                  <a:gd name="connsiteX1225" fmla="*/ 107745 w 4383414"/>
                  <a:gd name="connsiteY1225" fmla="*/ 397712 h 4488607"/>
                  <a:gd name="connsiteX1226" fmla="*/ 101632 w 4383414"/>
                  <a:gd name="connsiteY1226" fmla="*/ 403207 h 4488607"/>
                  <a:gd name="connsiteX1227" fmla="*/ 75946 w 4383414"/>
                  <a:gd name="connsiteY1227" fmla="*/ 426485 h 4488607"/>
                  <a:gd name="connsiteX1228" fmla="*/ 60634 w 4383414"/>
                  <a:gd name="connsiteY1228" fmla="*/ 435068 h 4488607"/>
                  <a:gd name="connsiteX1229" fmla="*/ 78972 w 4383414"/>
                  <a:gd name="connsiteY1229" fmla="*/ 446058 h 4488607"/>
                  <a:gd name="connsiteX1230" fmla="*/ 90580 w 4383414"/>
                  <a:gd name="connsiteY1230" fmla="*/ 450319 h 4488607"/>
                  <a:gd name="connsiteX1231" fmla="*/ 115031 w 4383414"/>
                  <a:gd name="connsiteY1231" fmla="*/ 457666 h 4488607"/>
                  <a:gd name="connsiteX1232" fmla="*/ 131517 w 4383414"/>
                  <a:gd name="connsiteY1232" fmla="*/ 457049 h 4488607"/>
                  <a:gd name="connsiteX1233" fmla="*/ 147447 w 4383414"/>
                  <a:gd name="connsiteY1233" fmla="*/ 457666 h 4488607"/>
                  <a:gd name="connsiteX1234" fmla="*/ 151707 w 4383414"/>
                  <a:gd name="connsiteY1234" fmla="*/ 465014 h 4488607"/>
                  <a:gd name="connsiteX1235" fmla="*/ 132751 w 4383414"/>
                  <a:gd name="connsiteY1235" fmla="*/ 467484 h 4488607"/>
                  <a:gd name="connsiteX1236" fmla="*/ 116821 w 4383414"/>
                  <a:gd name="connsiteY1236" fmla="*/ 465014 h 4488607"/>
                  <a:gd name="connsiteX1237" fmla="*/ 99101 w 4383414"/>
                  <a:gd name="connsiteY1237" fmla="*/ 465631 h 4488607"/>
                  <a:gd name="connsiteX1238" fmla="*/ 92988 w 4383414"/>
                  <a:gd name="connsiteY1238" fmla="*/ 472979 h 4488607"/>
                  <a:gd name="connsiteX1239" fmla="*/ 112561 w 4383414"/>
                  <a:gd name="connsiteY1239" fmla="*/ 478474 h 4488607"/>
                  <a:gd name="connsiteX1240" fmla="*/ 125404 w 4383414"/>
                  <a:gd name="connsiteY1240" fmla="*/ 493787 h 4488607"/>
                  <a:gd name="connsiteX1241" fmla="*/ 152325 w 4383414"/>
                  <a:gd name="connsiteY1241" fmla="*/ 494404 h 4488607"/>
                  <a:gd name="connsiteX1242" fmla="*/ 169428 w 4383414"/>
                  <a:gd name="connsiteY1242" fmla="*/ 488909 h 4488607"/>
                  <a:gd name="connsiteX1243" fmla="*/ 184741 w 4383414"/>
                  <a:gd name="connsiteY1243" fmla="*/ 486439 h 4488607"/>
                  <a:gd name="connsiteX1244" fmla="*/ 170663 w 4383414"/>
                  <a:gd name="connsiteY1244" fmla="*/ 480944 h 4488607"/>
                  <a:gd name="connsiteX1245" fmla="*/ 192706 w 4383414"/>
                  <a:gd name="connsiteY1245" fmla="*/ 467484 h 4488607"/>
                  <a:gd name="connsiteX1246" fmla="*/ 189618 w 4383414"/>
                  <a:gd name="connsiteY1246" fmla="*/ 483414 h 4488607"/>
                  <a:gd name="connsiteX1247" fmla="*/ 211044 w 4383414"/>
                  <a:gd name="connsiteY1247" fmla="*/ 507309 h 4488607"/>
                  <a:gd name="connsiteX1248" fmla="*/ 203079 w 4383414"/>
                  <a:gd name="connsiteY1248" fmla="*/ 520769 h 4488607"/>
                  <a:gd name="connsiteX1249" fmla="*/ 205549 w 4383414"/>
                  <a:gd name="connsiteY1249" fmla="*/ 532378 h 4488607"/>
                  <a:gd name="connsiteX1250" fmla="*/ 206166 w 4383414"/>
                  <a:gd name="connsiteY1250" fmla="*/ 537255 h 4488607"/>
                  <a:gd name="connsiteX1251" fmla="*/ 223887 w 4383414"/>
                  <a:gd name="connsiteY1251" fmla="*/ 526882 h 4488607"/>
                  <a:gd name="connsiteX1252" fmla="*/ 256303 w 4383414"/>
                  <a:gd name="connsiteY1252" fmla="*/ 523795 h 4488607"/>
                  <a:gd name="connsiteX1253" fmla="*/ 270381 w 4383414"/>
                  <a:gd name="connsiteY1253" fmla="*/ 525030 h 4488607"/>
                  <a:gd name="connsiteX1254" fmla="*/ 292424 w 4383414"/>
                  <a:gd name="connsiteY1254" fmla="*/ 540960 h 4488607"/>
                  <a:gd name="connsiteX1255" fmla="*/ 302797 w 4383414"/>
                  <a:gd name="connsiteY1255" fmla="*/ 538490 h 4488607"/>
                  <a:gd name="connsiteX1256" fmla="*/ 307057 w 4383414"/>
                  <a:gd name="connsiteY1256" fmla="*/ 524412 h 4488607"/>
                  <a:gd name="connsiteX1257" fmla="*/ 318665 w 4383414"/>
                  <a:gd name="connsiteY1257" fmla="*/ 532995 h 4488607"/>
                  <a:gd name="connsiteX1258" fmla="*/ 342499 w 4383414"/>
                  <a:gd name="connsiteY1258" fmla="*/ 531143 h 4488607"/>
                  <a:gd name="connsiteX1259" fmla="*/ 364542 w 4383414"/>
                  <a:gd name="connsiteY1259" fmla="*/ 528673 h 4488607"/>
                  <a:gd name="connsiteX1260" fmla="*/ 346203 w 4383414"/>
                  <a:gd name="connsiteY1260" fmla="*/ 551951 h 4488607"/>
                  <a:gd name="connsiteX1261" fmla="*/ 344351 w 4383414"/>
                  <a:gd name="connsiteY1261" fmla="*/ 566029 h 4488607"/>
                  <a:gd name="connsiteX1262" fmla="*/ 311318 w 4383414"/>
                  <a:gd name="connsiteY1262" fmla="*/ 598445 h 4488607"/>
                  <a:gd name="connsiteX1263" fmla="*/ 283162 w 4383414"/>
                  <a:gd name="connsiteY1263" fmla="*/ 605175 h 4488607"/>
                  <a:gd name="connsiteX1264" fmla="*/ 248276 w 4383414"/>
                  <a:gd name="connsiteY1264" fmla="*/ 628452 h 4488607"/>
                  <a:gd name="connsiteX1265" fmla="*/ 227468 w 4383414"/>
                  <a:gd name="connsiteY1265" fmla="*/ 634565 h 4488607"/>
                  <a:gd name="connsiteX1266" fmla="*/ 210365 w 4383414"/>
                  <a:gd name="connsiteY1266" fmla="*/ 630922 h 4488607"/>
                  <a:gd name="connsiteX1267" fmla="*/ 181036 w 4383414"/>
                  <a:gd name="connsiteY1267" fmla="*/ 646235 h 4488607"/>
                  <a:gd name="connsiteX1268" fmla="*/ 158993 w 4383414"/>
                  <a:gd name="connsiteY1268" fmla="*/ 658461 h 4488607"/>
                  <a:gd name="connsiteX1269" fmla="*/ 192644 w 4383414"/>
                  <a:gd name="connsiteY1269" fmla="*/ 655373 h 4488607"/>
                  <a:gd name="connsiteX1270" fmla="*/ 217095 w 4383414"/>
                  <a:gd name="connsiteY1270" fmla="*/ 646173 h 4488607"/>
                  <a:gd name="connsiteX1271" fmla="*/ 231173 w 4383414"/>
                  <a:gd name="connsiteY1271" fmla="*/ 644938 h 4488607"/>
                  <a:gd name="connsiteX1272" fmla="*/ 256859 w 4383414"/>
                  <a:gd name="connsiteY1272" fmla="*/ 633948 h 4488607"/>
                  <a:gd name="connsiteX1273" fmla="*/ 277667 w 4383414"/>
                  <a:gd name="connsiteY1273" fmla="*/ 635183 h 4488607"/>
                  <a:gd name="connsiteX1274" fmla="*/ 292362 w 4383414"/>
                  <a:gd name="connsiteY1274" fmla="*/ 629070 h 4488607"/>
                  <a:gd name="connsiteX1275" fmla="*/ 316813 w 4383414"/>
                  <a:gd name="connsiteY1275" fmla="*/ 624810 h 4488607"/>
                  <a:gd name="connsiteX1276" fmla="*/ 308230 w 4383414"/>
                  <a:gd name="connsiteY1276" fmla="*/ 616227 h 4488607"/>
                  <a:gd name="connsiteX1277" fmla="*/ 325951 w 4383414"/>
                  <a:gd name="connsiteY1277" fmla="*/ 612584 h 4488607"/>
                  <a:gd name="connsiteX1278" fmla="*/ 343054 w 4383414"/>
                  <a:gd name="connsiteY1278" fmla="*/ 598506 h 4488607"/>
                  <a:gd name="connsiteX1279" fmla="*/ 356515 w 4383414"/>
                  <a:gd name="connsiteY1279" fmla="*/ 599124 h 4488607"/>
                  <a:gd name="connsiteX1280" fmla="*/ 365715 w 4383414"/>
                  <a:gd name="connsiteY1280" fmla="*/ 593011 h 4488607"/>
                  <a:gd name="connsiteX1281" fmla="*/ 379793 w 4383414"/>
                  <a:gd name="connsiteY1281" fmla="*/ 579551 h 4488607"/>
                  <a:gd name="connsiteX1282" fmla="*/ 404861 w 4383414"/>
                  <a:gd name="connsiteY1282" fmla="*/ 565473 h 4488607"/>
                  <a:gd name="connsiteX1283" fmla="*/ 424434 w 4383414"/>
                  <a:gd name="connsiteY1283" fmla="*/ 558125 h 4488607"/>
                  <a:gd name="connsiteX1284" fmla="*/ 441537 w 4383414"/>
                  <a:gd name="connsiteY1284" fmla="*/ 553247 h 4488607"/>
                  <a:gd name="connsiteX1285" fmla="*/ 474571 w 4383414"/>
                  <a:gd name="connsiteY1285" fmla="*/ 534292 h 4488607"/>
                  <a:gd name="connsiteX1286" fmla="*/ 479449 w 4383414"/>
                  <a:gd name="connsiteY1286" fmla="*/ 523918 h 4488607"/>
                  <a:gd name="connsiteX1287" fmla="*/ 451293 w 4383414"/>
                  <a:gd name="connsiteY1287" fmla="*/ 515953 h 4488607"/>
                  <a:gd name="connsiteX1288" fmla="*/ 467223 w 4383414"/>
                  <a:gd name="connsiteY1288" fmla="*/ 507371 h 4488607"/>
                  <a:gd name="connsiteX1289" fmla="*/ 483153 w 4383414"/>
                  <a:gd name="connsiteY1289" fmla="*/ 493293 h 4488607"/>
                  <a:gd name="connsiteX1290" fmla="*/ 503961 w 4383414"/>
                  <a:gd name="connsiteY1290" fmla="*/ 489650 h 4488607"/>
                  <a:gd name="connsiteX1291" fmla="*/ 523534 w 4383414"/>
                  <a:gd name="connsiteY1291" fmla="*/ 465199 h 4488607"/>
                  <a:gd name="connsiteX1292" fmla="*/ 533908 w 4383414"/>
                  <a:gd name="connsiteY1292" fmla="*/ 455382 h 4488607"/>
                  <a:gd name="connsiteX1293" fmla="*/ 570584 w 4383414"/>
                  <a:gd name="connsiteY1293" fmla="*/ 443156 h 4488607"/>
                  <a:gd name="connsiteX1294" fmla="*/ 594417 w 4383414"/>
                  <a:gd name="connsiteY1294" fmla="*/ 449887 h 4488607"/>
                  <a:gd name="connsiteX1295" fmla="*/ 600530 w 4383414"/>
                  <a:gd name="connsiteY1295" fmla="*/ 457851 h 4488607"/>
                  <a:gd name="connsiteX1296" fmla="*/ 584600 w 4383414"/>
                  <a:gd name="connsiteY1296" fmla="*/ 457851 h 4488607"/>
                  <a:gd name="connsiteX1297" fmla="*/ 566879 w 4383414"/>
                  <a:gd name="connsiteY1297" fmla="*/ 459086 h 4488607"/>
                  <a:gd name="connsiteX1298" fmla="*/ 550393 w 4383414"/>
                  <a:gd name="connsiteY1298" fmla="*/ 468904 h 4488607"/>
                  <a:gd name="connsiteX1299" fmla="*/ 544898 w 4383414"/>
                  <a:gd name="connsiteY1299" fmla="*/ 484217 h 4488607"/>
                  <a:gd name="connsiteX1300" fmla="*/ 535698 w 4383414"/>
                  <a:gd name="connsiteY1300" fmla="*/ 501382 h 4488607"/>
                  <a:gd name="connsiteX1301" fmla="*/ 549159 w 4383414"/>
                  <a:gd name="connsiteY1301" fmla="*/ 496504 h 4488607"/>
                  <a:gd name="connsiteX1302" fmla="*/ 556506 w 4383414"/>
                  <a:gd name="connsiteY1302" fmla="*/ 501999 h 4488607"/>
                  <a:gd name="connsiteX1303" fmla="*/ 530203 w 4383414"/>
                  <a:gd name="connsiteY1303" fmla="*/ 512372 h 4488607"/>
                  <a:gd name="connsiteX1304" fmla="*/ 543663 w 4383414"/>
                  <a:gd name="connsiteY1304" fmla="*/ 516015 h 4488607"/>
                  <a:gd name="connsiteX1305" fmla="*/ 566879 w 4383414"/>
                  <a:gd name="connsiteY1305" fmla="*/ 508668 h 4488607"/>
                  <a:gd name="connsiteX1306" fmla="*/ 598060 w 4383414"/>
                  <a:gd name="connsiteY1306" fmla="*/ 491502 h 4488607"/>
                  <a:gd name="connsiteX1307" fmla="*/ 622511 w 4383414"/>
                  <a:gd name="connsiteY1307" fmla="*/ 492737 h 4488607"/>
                  <a:gd name="connsiteX1308" fmla="*/ 644554 w 4383414"/>
                  <a:gd name="connsiteY1308" fmla="*/ 486625 h 4488607"/>
                  <a:gd name="connsiteX1309" fmla="*/ 659250 w 4383414"/>
                  <a:gd name="connsiteY1309" fmla="*/ 479277 h 4488607"/>
                  <a:gd name="connsiteX1310" fmla="*/ 644554 w 4383414"/>
                  <a:gd name="connsiteY1310" fmla="*/ 472547 h 4488607"/>
                  <a:gd name="connsiteX1311" fmla="*/ 640911 w 4383414"/>
                  <a:gd name="connsiteY1311" fmla="*/ 463347 h 4488607"/>
                  <a:gd name="connsiteX1312" fmla="*/ 658015 w 4383414"/>
                  <a:gd name="connsiteY1312" fmla="*/ 454147 h 4488607"/>
                  <a:gd name="connsiteX1313" fmla="*/ 666597 w 4383414"/>
                  <a:gd name="connsiteY1313" fmla="*/ 459642 h 4488607"/>
                  <a:gd name="connsiteX1314" fmla="*/ 685553 w 4383414"/>
                  <a:gd name="connsiteY1314" fmla="*/ 453529 h 4488607"/>
                  <a:gd name="connsiteX1315" fmla="*/ 700248 w 4383414"/>
                  <a:gd name="connsiteY1315" fmla="*/ 450442 h 4488607"/>
                  <a:gd name="connsiteX1316" fmla="*/ 719821 w 4383414"/>
                  <a:gd name="connsiteY1316" fmla="*/ 462668 h 4488607"/>
                  <a:gd name="connsiteX1317" fmla="*/ 742420 w 4383414"/>
                  <a:gd name="connsiteY1317" fmla="*/ 474893 h 4488607"/>
                  <a:gd name="connsiteX1318" fmla="*/ 756498 w 4383414"/>
                  <a:gd name="connsiteY1318" fmla="*/ 468780 h 4488607"/>
                  <a:gd name="connsiteX1319" fmla="*/ 765698 w 4383414"/>
                  <a:gd name="connsiteY1319" fmla="*/ 469398 h 4488607"/>
                  <a:gd name="connsiteX1320" fmla="*/ 769958 w 4383414"/>
                  <a:gd name="connsiteY1320" fmla="*/ 482241 h 4488607"/>
                  <a:gd name="connsiteX1321" fmla="*/ 785888 w 4383414"/>
                  <a:gd name="connsiteY1321" fmla="*/ 482858 h 4488607"/>
                  <a:gd name="connsiteX1322" fmla="*/ 822565 w 4383414"/>
                  <a:gd name="connsiteY1322" fmla="*/ 484711 h 4488607"/>
                  <a:gd name="connsiteX1323" fmla="*/ 839050 w 4383414"/>
                  <a:gd name="connsiteY1323" fmla="*/ 487798 h 4488607"/>
                  <a:gd name="connsiteX1324" fmla="*/ 859241 w 4383414"/>
                  <a:gd name="connsiteY1324" fmla="*/ 487798 h 4488607"/>
                  <a:gd name="connsiteX1325" fmla="*/ 872701 w 4383414"/>
                  <a:gd name="connsiteY1325" fmla="*/ 487180 h 4488607"/>
                  <a:gd name="connsiteX1326" fmla="*/ 877579 w 4383414"/>
                  <a:gd name="connsiteY1326" fmla="*/ 493910 h 4488607"/>
                  <a:gd name="connsiteX1327" fmla="*/ 895300 w 4383414"/>
                  <a:gd name="connsiteY1327" fmla="*/ 498788 h 4488607"/>
                  <a:gd name="connsiteX1328" fmla="*/ 914873 w 4383414"/>
                  <a:gd name="connsiteY1328" fmla="*/ 496936 h 4488607"/>
                  <a:gd name="connsiteX1329" fmla="*/ 930803 w 4383414"/>
                  <a:gd name="connsiteY1329" fmla="*/ 487119 h 4488607"/>
                  <a:gd name="connsiteX1330" fmla="*/ 939386 w 4383414"/>
                  <a:gd name="connsiteY1330" fmla="*/ 490206 h 4488607"/>
                  <a:gd name="connsiteX1331" fmla="*/ 938768 w 4383414"/>
                  <a:gd name="connsiteY1331" fmla="*/ 507309 h 4488607"/>
                  <a:gd name="connsiteX1332" fmla="*/ 952846 w 4383414"/>
                  <a:gd name="connsiteY1332" fmla="*/ 512187 h 4488607"/>
                  <a:gd name="connsiteX1333" fmla="*/ 973037 w 4383414"/>
                  <a:gd name="connsiteY1333" fmla="*/ 517065 h 4488607"/>
                  <a:gd name="connsiteX1334" fmla="*/ 988349 w 4383414"/>
                  <a:gd name="connsiteY1334" fmla="*/ 524412 h 4488607"/>
                  <a:gd name="connsiteX1335" fmla="*/ 1031756 w 4383414"/>
                  <a:gd name="connsiteY1335" fmla="*/ 545220 h 4488607"/>
                  <a:gd name="connsiteX1336" fmla="*/ 1047686 w 4383414"/>
                  <a:gd name="connsiteY1336" fmla="*/ 543986 h 4488607"/>
                  <a:gd name="connsiteX1337" fmla="*/ 1045216 w 4383414"/>
                  <a:gd name="connsiteY1337" fmla="*/ 539725 h 4488607"/>
                  <a:gd name="connsiteX1338" fmla="*/ 1031756 w 4383414"/>
                  <a:gd name="connsiteY1338" fmla="*/ 534230 h 4488607"/>
                  <a:gd name="connsiteX1339" fmla="*/ 1018296 w 4383414"/>
                  <a:gd name="connsiteY1339" fmla="*/ 528735 h 4488607"/>
                  <a:gd name="connsiteX1340" fmla="*/ 1028669 w 4383414"/>
                  <a:gd name="connsiteY1340" fmla="*/ 523239 h 4488607"/>
                  <a:gd name="connsiteX1341" fmla="*/ 1047007 w 4383414"/>
                  <a:gd name="connsiteY1341" fmla="*/ 524474 h 4488607"/>
                  <a:gd name="connsiteX1342" fmla="*/ 1056763 w 4383414"/>
                  <a:gd name="connsiteY1342" fmla="*/ 539169 h 4488607"/>
                  <a:gd name="connsiteX1343" fmla="*/ 1075718 w 4383414"/>
                  <a:gd name="connsiteY1343" fmla="*/ 545900 h 4488607"/>
                  <a:gd name="connsiteX1344" fmla="*/ 1081831 w 4383414"/>
                  <a:gd name="connsiteY1344" fmla="*/ 542812 h 4488607"/>
                  <a:gd name="connsiteX1345" fmla="*/ 1069606 w 4383414"/>
                  <a:gd name="connsiteY1345" fmla="*/ 513422 h 4488607"/>
                  <a:gd name="connsiteX1346" fmla="*/ 1094674 w 4383414"/>
                  <a:gd name="connsiteY1346" fmla="*/ 544603 h 4488607"/>
                  <a:gd name="connsiteX1347" fmla="*/ 1112395 w 4383414"/>
                  <a:gd name="connsiteY1347" fmla="*/ 548246 h 4488607"/>
                  <a:gd name="connsiteX1348" fmla="*/ 1122150 w 4383414"/>
                  <a:gd name="connsiteY1348" fmla="*/ 547011 h 4488607"/>
                  <a:gd name="connsiteX1349" fmla="*/ 1137463 w 4383414"/>
                  <a:gd name="connsiteY1349" fmla="*/ 565967 h 4488607"/>
                  <a:gd name="connsiteX1350" fmla="*/ 1147219 w 4383414"/>
                  <a:gd name="connsiteY1350" fmla="*/ 587392 h 4488607"/>
                  <a:gd name="connsiteX1351" fmla="*/ 1174757 w 4383414"/>
                  <a:gd name="connsiteY1351" fmla="*/ 611287 h 4488607"/>
                  <a:gd name="connsiteX1352" fmla="*/ 1205321 w 4383414"/>
                  <a:gd name="connsiteY1352" fmla="*/ 629008 h 4488607"/>
                  <a:gd name="connsiteX1353" fmla="*/ 1198591 w 4383414"/>
                  <a:gd name="connsiteY1353" fmla="*/ 643703 h 4488607"/>
                  <a:gd name="connsiteX1354" fmla="*/ 1198591 w 4383414"/>
                  <a:gd name="connsiteY1354" fmla="*/ 651051 h 4488607"/>
                  <a:gd name="connsiteX1355" fmla="*/ 1212668 w 4383414"/>
                  <a:gd name="connsiteY1355" fmla="*/ 649816 h 4488607"/>
                  <a:gd name="connsiteX1356" fmla="*/ 1209581 w 4383414"/>
                  <a:gd name="connsiteY1356" fmla="*/ 630861 h 4488607"/>
                  <a:gd name="connsiteX1357" fmla="*/ 1218164 w 4383414"/>
                  <a:gd name="connsiteY1357" fmla="*/ 632713 h 4488607"/>
                  <a:gd name="connsiteX1358" fmla="*/ 1225511 w 4383414"/>
                  <a:gd name="connsiteY1358" fmla="*/ 649878 h 4488607"/>
                  <a:gd name="connsiteX1359" fmla="*/ 1218781 w 4383414"/>
                  <a:gd name="connsiteY1359" fmla="*/ 665191 h 4488607"/>
                  <a:gd name="connsiteX1360" fmla="*/ 1234711 w 4383414"/>
                  <a:gd name="connsiteY1360" fmla="*/ 667043 h 4488607"/>
                  <a:gd name="connsiteX1361" fmla="*/ 1243911 w 4383414"/>
                  <a:gd name="connsiteY1361" fmla="*/ 643765 h 4488607"/>
                  <a:gd name="connsiteX1362" fmla="*/ 1243911 w 4383414"/>
                  <a:gd name="connsiteY1362" fmla="*/ 630305 h 4488607"/>
                  <a:gd name="connsiteX1363" fmla="*/ 1250641 w 4383414"/>
                  <a:gd name="connsiteY1363" fmla="*/ 635183 h 4488607"/>
                  <a:gd name="connsiteX1364" fmla="*/ 1264102 w 4383414"/>
                  <a:gd name="connsiteY1364" fmla="*/ 648643 h 4488607"/>
                  <a:gd name="connsiteX1365" fmla="*/ 1250024 w 4383414"/>
                  <a:gd name="connsiteY1365" fmla="*/ 660251 h 4488607"/>
                  <a:gd name="connsiteX1366" fmla="*/ 1240268 w 4383414"/>
                  <a:gd name="connsiteY1366" fmla="*/ 676799 h 4488607"/>
                  <a:gd name="connsiteX1367" fmla="*/ 1247616 w 4383414"/>
                  <a:gd name="connsiteY1367" fmla="*/ 689642 h 4488607"/>
                  <a:gd name="connsiteX1368" fmla="*/ 1241503 w 4383414"/>
                  <a:gd name="connsiteY1368" fmla="*/ 709215 h 4488607"/>
                  <a:gd name="connsiteX1369" fmla="*/ 1247616 w 4383414"/>
                  <a:gd name="connsiteY1369" fmla="*/ 720205 h 4488607"/>
                  <a:gd name="connsiteX1370" fmla="*/ 1256816 w 4383414"/>
                  <a:gd name="connsiteY1370" fmla="*/ 718353 h 4488607"/>
                  <a:gd name="connsiteX1371" fmla="*/ 1262929 w 4383414"/>
                  <a:gd name="connsiteY1371" fmla="*/ 721996 h 4488607"/>
                  <a:gd name="connsiteX1372" fmla="*/ 1274537 w 4383414"/>
                  <a:gd name="connsiteY1372" fmla="*/ 708535 h 4488607"/>
                  <a:gd name="connsiteX1373" fmla="*/ 1290467 w 4383414"/>
                  <a:gd name="connsiteY1373" fmla="*/ 697545 h 4488607"/>
                  <a:gd name="connsiteX1374" fmla="*/ 1294110 w 4383414"/>
                  <a:gd name="connsiteY1374" fmla="*/ 706128 h 4488607"/>
                  <a:gd name="connsiteX1375" fmla="*/ 1284910 w 4383414"/>
                  <a:gd name="connsiteY1375" fmla="*/ 722058 h 4488607"/>
                  <a:gd name="connsiteX1376" fmla="*/ 1277562 w 4383414"/>
                  <a:gd name="connsiteY1376" fmla="*/ 729405 h 4488607"/>
                  <a:gd name="connsiteX1377" fmla="*/ 1288553 w 4383414"/>
                  <a:gd name="connsiteY1377" fmla="*/ 741631 h 4488607"/>
                  <a:gd name="connsiteX1378" fmla="*/ 1301396 w 4383414"/>
                  <a:gd name="connsiteY1378" fmla="*/ 751448 h 4488607"/>
                  <a:gd name="connsiteX1379" fmla="*/ 1312386 w 4383414"/>
                  <a:gd name="connsiteY1379" fmla="*/ 765526 h 4488607"/>
                  <a:gd name="connsiteX1380" fmla="*/ 1321586 w 4383414"/>
                  <a:gd name="connsiteY1380" fmla="*/ 751448 h 4488607"/>
                  <a:gd name="connsiteX1381" fmla="*/ 1336899 w 4383414"/>
                  <a:gd name="connsiteY1381" fmla="*/ 746570 h 4488607"/>
                  <a:gd name="connsiteX1382" fmla="*/ 1349742 w 4383414"/>
                  <a:gd name="connsiteY1382" fmla="*/ 744718 h 4488607"/>
                  <a:gd name="connsiteX1383" fmla="*/ 1352829 w 4383414"/>
                  <a:gd name="connsiteY1383" fmla="*/ 755091 h 4488607"/>
                  <a:gd name="connsiteX1384" fmla="*/ 1355916 w 4383414"/>
                  <a:gd name="connsiteY1384" fmla="*/ 763056 h 4488607"/>
                  <a:gd name="connsiteX1385" fmla="*/ 1334491 w 4383414"/>
                  <a:gd name="connsiteY1385" fmla="*/ 762439 h 4488607"/>
                  <a:gd name="connsiteX1386" fmla="*/ 1332021 w 4383414"/>
                  <a:gd name="connsiteY1386" fmla="*/ 754474 h 4488607"/>
                  <a:gd name="connsiteX1387" fmla="*/ 1326526 w 4383414"/>
                  <a:gd name="connsiteY1387" fmla="*/ 783247 h 4488607"/>
                  <a:gd name="connsiteX1388" fmla="*/ 1324674 w 4383414"/>
                  <a:gd name="connsiteY1388" fmla="*/ 797325 h 4488607"/>
                  <a:gd name="connsiteX1389" fmla="*/ 1344247 w 4383414"/>
                  <a:gd name="connsiteY1389" fmla="*/ 803437 h 4488607"/>
                  <a:gd name="connsiteX1390" fmla="*/ 1368080 w 4383414"/>
                  <a:gd name="connsiteY1390" fmla="*/ 801585 h 4488607"/>
                  <a:gd name="connsiteX1391" fmla="*/ 1390123 w 4383414"/>
                  <a:gd name="connsiteY1391" fmla="*/ 804672 h 4488607"/>
                  <a:gd name="connsiteX1392" fmla="*/ 1398705 w 4383414"/>
                  <a:gd name="connsiteY1392" fmla="*/ 812020 h 4488607"/>
                  <a:gd name="connsiteX1393" fmla="*/ 1409696 w 4383414"/>
                  <a:gd name="connsiteY1393" fmla="*/ 816898 h 4488607"/>
                  <a:gd name="connsiteX1394" fmla="*/ 1420069 w 4383414"/>
                  <a:gd name="connsiteY1394" fmla="*/ 802202 h 4488607"/>
                  <a:gd name="connsiteX1395" fmla="*/ 1422539 w 4383414"/>
                  <a:gd name="connsiteY1395" fmla="*/ 806463 h 4488607"/>
                  <a:gd name="connsiteX1396" fmla="*/ 1419452 w 4383414"/>
                  <a:gd name="connsiteY1396" fmla="*/ 826036 h 4488607"/>
                  <a:gd name="connsiteX1397" fmla="*/ 1427417 w 4383414"/>
                  <a:gd name="connsiteY1397" fmla="*/ 820541 h 4488607"/>
                  <a:gd name="connsiteX1398" fmla="*/ 1433529 w 4383414"/>
                  <a:gd name="connsiteY1398" fmla="*/ 823010 h 4488607"/>
                  <a:gd name="connsiteX1399" fmla="*/ 1432912 w 4383414"/>
                  <a:gd name="connsiteY1399" fmla="*/ 840731 h 4488607"/>
                  <a:gd name="connsiteX1400" fmla="*/ 1446990 w 4383414"/>
                  <a:gd name="connsiteY1400" fmla="*/ 837088 h 4488607"/>
                  <a:gd name="connsiteX1401" fmla="*/ 1451868 w 4383414"/>
                  <a:gd name="connsiteY1401" fmla="*/ 846906 h 4488607"/>
                  <a:gd name="connsiteX1402" fmla="*/ 1469589 w 4383414"/>
                  <a:gd name="connsiteY1402" fmla="*/ 854871 h 4488607"/>
                  <a:gd name="connsiteX1403" fmla="*/ 1476319 w 4383414"/>
                  <a:gd name="connsiteY1403" fmla="*/ 853636 h 4488607"/>
                  <a:gd name="connsiteX1404" fmla="*/ 1484284 w 4383414"/>
                  <a:gd name="connsiteY1404" fmla="*/ 868331 h 4488607"/>
                  <a:gd name="connsiteX1405" fmla="*/ 1500770 w 4383414"/>
                  <a:gd name="connsiteY1405" fmla="*/ 880557 h 4488607"/>
                  <a:gd name="connsiteX1406" fmla="*/ 1504413 w 4383414"/>
                  <a:gd name="connsiteY1406" fmla="*/ 911738 h 4488607"/>
                  <a:gd name="connsiteX1407" fmla="*/ 1493422 w 4383414"/>
                  <a:gd name="connsiteY1407" fmla="*/ 935015 h 4488607"/>
                  <a:gd name="connsiteX1408" fmla="*/ 1476936 w 4383414"/>
                  <a:gd name="connsiteY1408" fmla="*/ 933163 h 4488607"/>
                  <a:gd name="connsiteX1409" fmla="*/ 1495274 w 4383414"/>
                  <a:gd name="connsiteY1409" fmla="*/ 927668 h 4488607"/>
                  <a:gd name="connsiteX1410" fmla="*/ 1494039 w 4383414"/>
                  <a:gd name="connsiteY1410" fmla="*/ 907477 h 4488607"/>
                  <a:gd name="connsiteX1411" fmla="*/ 1460388 w 4383414"/>
                  <a:gd name="connsiteY1411" fmla="*/ 901365 h 4488607"/>
                  <a:gd name="connsiteX1412" fmla="*/ 1440198 w 4383414"/>
                  <a:gd name="connsiteY1412" fmla="*/ 897722 h 4488607"/>
                  <a:gd name="connsiteX1413" fmla="*/ 1424885 w 4383414"/>
                  <a:gd name="connsiteY1413" fmla="*/ 895252 h 4488607"/>
                  <a:gd name="connsiteX1414" fmla="*/ 1437111 w 4383414"/>
                  <a:gd name="connsiteY1414" fmla="*/ 913590 h 4488607"/>
                  <a:gd name="connsiteX1415" fmla="*/ 1445693 w 4383414"/>
                  <a:gd name="connsiteY1415" fmla="*/ 942363 h 4488607"/>
                  <a:gd name="connsiteX1416" fmla="*/ 1449954 w 4383414"/>
                  <a:gd name="connsiteY1416" fmla="*/ 974162 h 4488607"/>
                  <a:gd name="connsiteX1417" fmla="*/ 1451806 w 4383414"/>
                  <a:gd name="connsiteY1417" fmla="*/ 1010900 h 4488607"/>
                  <a:gd name="connsiteX1418" fmla="*/ 1449336 w 4383414"/>
                  <a:gd name="connsiteY1418" fmla="*/ 1024978 h 4488607"/>
                  <a:gd name="connsiteX1419" fmla="*/ 1445076 w 4383414"/>
                  <a:gd name="connsiteY1419" fmla="*/ 1040908 h 4488607"/>
                  <a:gd name="connsiteX1420" fmla="*/ 1433468 w 4383414"/>
                  <a:gd name="connsiteY1420" fmla="*/ 1075794 h 4488607"/>
                  <a:gd name="connsiteX1421" fmla="*/ 1440198 w 4383414"/>
                  <a:gd name="connsiteY1421" fmla="*/ 1095984 h 4488607"/>
                  <a:gd name="connsiteX1422" fmla="*/ 1443285 w 4383414"/>
                  <a:gd name="connsiteY1422" fmla="*/ 1114940 h 4488607"/>
                  <a:gd name="connsiteX1423" fmla="*/ 1449398 w 4383414"/>
                  <a:gd name="connsiteY1423" fmla="*/ 1130253 h 4488607"/>
                  <a:gd name="connsiteX1424" fmla="*/ 1445138 w 4383414"/>
                  <a:gd name="connsiteY1424" fmla="*/ 1152295 h 4488607"/>
                  <a:gd name="connsiteX1425" fmla="*/ 1439025 w 4383414"/>
                  <a:gd name="connsiteY1425" fmla="*/ 1171251 h 4488607"/>
                  <a:gd name="connsiteX1426" fmla="*/ 1457363 w 4383414"/>
                  <a:gd name="connsiteY1426" fmla="*/ 1190207 h 4488607"/>
                  <a:gd name="connsiteX1427" fmla="*/ 1459833 w 4383414"/>
                  <a:gd name="connsiteY1427" fmla="*/ 1207928 h 4488607"/>
                  <a:gd name="connsiteX1428" fmla="*/ 1468415 w 4383414"/>
                  <a:gd name="connsiteY1428" fmla="*/ 1225648 h 4488607"/>
                  <a:gd name="connsiteX1429" fmla="*/ 1489223 w 4383414"/>
                  <a:gd name="connsiteY1429" fmla="*/ 1248309 h 4488607"/>
                  <a:gd name="connsiteX1430" fmla="*/ 1499596 w 4383414"/>
                  <a:gd name="connsiteY1430" fmla="*/ 1242813 h 4488607"/>
                  <a:gd name="connsiteX1431" fmla="*/ 1525900 w 4383414"/>
                  <a:gd name="connsiteY1431" fmla="*/ 1244666 h 4488607"/>
                  <a:gd name="connsiteX1432" fmla="*/ 1532012 w 4383414"/>
                  <a:gd name="connsiteY1432" fmla="*/ 1254483 h 4488607"/>
                  <a:gd name="connsiteX1433" fmla="*/ 1508796 w 4383414"/>
                  <a:gd name="connsiteY1433" fmla="*/ 1250223 h 4488607"/>
                  <a:gd name="connsiteX1434" fmla="*/ 1506944 w 4383414"/>
                  <a:gd name="connsiteY1434" fmla="*/ 1257570 h 4488607"/>
                  <a:gd name="connsiteX1435" fmla="*/ 1502684 w 4383414"/>
                  <a:gd name="connsiteY1435" fmla="*/ 1271648 h 4488607"/>
                  <a:gd name="connsiteX1436" fmla="*/ 1510031 w 4383414"/>
                  <a:gd name="connsiteY1436" fmla="*/ 1284491 h 4488607"/>
                  <a:gd name="connsiteX1437" fmla="*/ 1523492 w 4383414"/>
                  <a:gd name="connsiteY1437" fmla="*/ 1297951 h 4488607"/>
                  <a:gd name="connsiteX1438" fmla="*/ 1524109 w 4383414"/>
                  <a:gd name="connsiteY1438" fmla="*/ 1312647 h 4488607"/>
                  <a:gd name="connsiteX1439" fmla="*/ 1560168 w 4383414"/>
                  <a:gd name="connsiteY1439" fmla="*/ 1349385 h 4488607"/>
                  <a:gd name="connsiteX1440" fmla="*/ 1562638 w 4383414"/>
                  <a:gd name="connsiteY1440" fmla="*/ 1371428 h 4488607"/>
                  <a:gd name="connsiteX1441" fmla="*/ 1598697 w 4383414"/>
                  <a:gd name="connsiteY1441" fmla="*/ 1373898 h 4488607"/>
                  <a:gd name="connsiteX1442" fmla="*/ 1632348 w 4383414"/>
                  <a:gd name="connsiteY1442" fmla="*/ 1386741 h 4488607"/>
                  <a:gd name="connsiteX1443" fmla="*/ 1670877 w 4383414"/>
                  <a:gd name="connsiteY1443" fmla="*/ 1426504 h 4488607"/>
                  <a:gd name="connsiteX1444" fmla="*/ 1676989 w 4383414"/>
                  <a:gd name="connsiteY1444" fmla="*/ 1435704 h 4488607"/>
                  <a:gd name="connsiteX1445" fmla="*/ 1684337 w 4383414"/>
                  <a:gd name="connsiteY1445" fmla="*/ 1454042 h 4488607"/>
                  <a:gd name="connsiteX1446" fmla="*/ 1697797 w 4383414"/>
                  <a:gd name="connsiteY1446" fmla="*/ 1479111 h 4488607"/>
                  <a:gd name="connsiteX1447" fmla="*/ 1713110 w 4383414"/>
                  <a:gd name="connsiteY1447" fmla="*/ 1503562 h 4488607"/>
                  <a:gd name="connsiteX1448" fmla="*/ 1732066 w 4383414"/>
                  <a:gd name="connsiteY1448" fmla="*/ 1541473 h 4488607"/>
                  <a:gd name="connsiteX1449" fmla="*/ 1751639 w 4383414"/>
                  <a:gd name="connsiteY1449" fmla="*/ 1550056 h 4488607"/>
                  <a:gd name="connsiteX1450" fmla="*/ 1776707 w 4383414"/>
                  <a:gd name="connsiteY1450" fmla="*/ 1575124 h 4488607"/>
                  <a:gd name="connsiteX1451" fmla="*/ 1774237 w 4383414"/>
                  <a:gd name="connsiteY1451" fmla="*/ 1593462 h 4488607"/>
                  <a:gd name="connsiteX1452" fmla="*/ 1747317 w 4383414"/>
                  <a:gd name="connsiteY1452" fmla="*/ 1608158 h 4488607"/>
                  <a:gd name="connsiteX1453" fmla="*/ 1763247 w 4383414"/>
                  <a:gd name="connsiteY1453" fmla="*/ 1621000 h 4488607"/>
                  <a:gd name="connsiteX1454" fmla="*/ 1778559 w 4383414"/>
                  <a:gd name="connsiteY1454" fmla="*/ 1628348 h 4488607"/>
                  <a:gd name="connsiteX1455" fmla="*/ 1801776 w 4383414"/>
                  <a:gd name="connsiteY1455" fmla="*/ 1638721 h 4488607"/>
                  <a:gd name="connsiteX1456" fmla="*/ 1832339 w 4383414"/>
                  <a:gd name="connsiteY1456" fmla="*/ 1655269 h 4488607"/>
                  <a:gd name="connsiteX1457" fmla="*/ 1843947 w 4383414"/>
                  <a:gd name="connsiteY1457" fmla="*/ 1691389 h 4488607"/>
                  <a:gd name="connsiteX1458" fmla="*/ 1843947 w 4383414"/>
                  <a:gd name="connsiteY1458" fmla="*/ 1707937 h 4488607"/>
                  <a:gd name="connsiteX1459" fmla="*/ 1872720 w 4383414"/>
                  <a:gd name="connsiteY1459" fmla="*/ 1729363 h 4488607"/>
                  <a:gd name="connsiteX1460" fmla="*/ 1906371 w 4383414"/>
                  <a:gd name="connsiteY1460" fmla="*/ 1761779 h 4488607"/>
                  <a:gd name="connsiteX1461" fmla="*/ 1913101 w 4383414"/>
                  <a:gd name="connsiteY1461" fmla="*/ 1768509 h 4488607"/>
                  <a:gd name="connsiteX1462" fmla="*/ 1918597 w 4383414"/>
                  <a:gd name="connsiteY1462" fmla="*/ 1747701 h 4488607"/>
                  <a:gd name="connsiteX1463" fmla="*/ 1905136 w 4383414"/>
                  <a:gd name="connsiteY1463" fmla="*/ 1731771 h 4488607"/>
                  <a:gd name="connsiteX1464" fmla="*/ 1890441 w 4383414"/>
                  <a:gd name="connsiteY1464" fmla="*/ 1729301 h 4488607"/>
                  <a:gd name="connsiteX1465" fmla="*/ 1878216 w 4383414"/>
                  <a:gd name="connsiteY1465" fmla="*/ 1698675 h 4488607"/>
                  <a:gd name="connsiteX1466" fmla="*/ 1861730 w 4383414"/>
                  <a:gd name="connsiteY1466" fmla="*/ 1669285 h 4488607"/>
                  <a:gd name="connsiteX1467" fmla="*/ 1847034 w 4383414"/>
                  <a:gd name="connsiteY1467" fmla="*/ 1644834 h 4488607"/>
                  <a:gd name="connsiteX1468" fmla="*/ 1830549 w 4383414"/>
                  <a:gd name="connsiteY1468" fmla="*/ 1620383 h 4488607"/>
                  <a:gd name="connsiteX1469" fmla="*/ 1815236 w 4383414"/>
                  <a:gd name="connsiteY1469" fmla="*/ 1600810 h 4488607"/>
                  <a:gd name="connsiteX1470" fmla="*/ 1801776 w 4383414"/>
                  <a:gd name="connsiteY1470" fmla="*/ 1579384 h 4488607"/>
                  <a:gd name="connsiteX1471" fmla="*/ 1788933 w 4383414"/>
                  <a:gd name="connsiteY1471" fmla="*/ 1564689 h 4488607"/>
                  <a:gd name="connsiteX1472" fmla="*/ 1763247 w 4383414"/>
                  <a:gd name="connsiteY1472" fmla="*/ 1531656 h 4488607"/>
                  <a:gd name="connsiteX1473" fmla="*/ 1751021 w 4383414"/>
                  <a:gd name="connsiteY1473" fmla="*/ 1503500 h 4488607"/>
                  <a:gd name="connsiteX1474" fmla="*/ 1744909 w 4383414"/>
                  <a:gd name="connsiteY1474" fmla="*/ 1485162 h 4488607"/>
                  <a:gd name="connsiteX1475" fmla="*/ 1746143 w 4383414"/>
                  <a:gd name="connsiteY1475" fmla="*/ 1465589 h 4488607"/>
                  <a:gd name="connsiteX1476" fmla="*/ 1747378 w 4383414"/>
                  <a:gd name="connsiteY1476" fmla="*/ 1458858 h 4488607"/>
                  <a:gd name="connsiteX1477" fmla="*/ 1762691 w 4383414"/>
                  <a:gd name="connsiteY1477" fmla="*/ 1469293 h 4488607"/>
                  <a:gd name="connsiteX1478" fmla="*/ 1776769 w 4383414"/>
                  <a:gd name="connsiteY1478" fmla="*/ 1469911 h 4488607"/>
                  <a:gd name="connsiteX1479" fmla="*/ 1791464 w 4383414"/>
                  <a:gd name="connsiteY1479" fmla="*/ 1477258 h 4488607"/>
                  <a:gd name="connsiteX1480" fmla="*/ 1800047 w 4383414"/>
                  <a:gd name="connsiteY1480" fmla="*/ 1482754 h 4488607"/>
                  <a:gd name="connsiteX1481" fmla="*/ 1822645 w 4383414"/>
                  <a:gd name="connsiteY1481" fmla="*/ 1520665 h 4488607"/>
                  <a:gd name="connsiteX1482" fmla="*/ 1833636 w 4383414"/>
                  <a:gd name="connsiteY1482" fmla="*/ 1548821 h 4488607"/>
                  <a:gd name="connsiteX1483" fmla="*/ 1834871 w 4383414"/>
                  <a:gd name="connsiteY1483" fmla="*/ 1565986 h 4488607"/>
                  <a:gd name="connsiteX1484" fmla="*/ 1864200 w 4383414"/>
                  <a:gd name="connsiteY1484" fmla="*/ 1585559 h 4488607"/>
                  <a:gd name="connsiteX1485" fmla="*/ 1885625 w 4383414"/>
                  <a:gd name="connsiteY1485" fmla="*/ 1597167 h 4488607"/>
                  <a:gd name="connsiteX1486" fmla="*/ 1892973 w 4383414"/>
                  <a:gd name="connsiteY1486" fmla="*/ 1614332 h 4488607"/>
                  <a:gd name="connsiteX1487" fmla="*/ 1912546 w 4383414"/>
                  <a:gd name="connsiteY1487" fmla="*/ 1629027 h 4488607"/>
                  <a:gd name="connsiteX1488" fmla="*/ 1931502 w 4383414"/>
                  <a:gd name="connsiteY1488" fmla="*/ 1642488 h 4488607"/>
                  <a:gd name="connsiteX1489" fmla="*/ 1930884 w 4383414"/>
                  <a:gd name="connsiteY1489" fmla="*/ 1672496 h 4488607"/>
                  <a:gd name="connsiteX1490" fmla="*/ 1946197 w 4383414"/>
                  <a:gd name="connsiteY1490" fmla="*/ 1676138 h 4488607"/>
                  <a:gd name="connsiteX1491" fmla="*/ 1966387 w 4383414"/>
                  <a:gd name="connsiteY1491" fmla="*/ 1690216 h 4488607"/>
                  <a:gd name="connsiteX1492" fmla="*/ 1976143 w 4383414"/>
                  <a:gd name="connsiteY1492" fmla="*/ 1707381 h 4488607"/>
                  <a:gd name="connsiteX1493" fmla="*/ 1994481 w 4383414"/>
                  <a:gd name="connsiteY1493" fmla="*/ 1718989 h 4488607"/>
                  <a:gd name="connsiteX1494" fmla="*/ 2026897 w 4383414"/>
                  <a:gd name="connsiteY1494" fmla="*/ 1760605 h 4488607"/>
                  <a:gd name="connsiteX1495" fmla="*/ 2046470 w 4383414"/>
                  <a:gd name="connsiteY1495" fmla="*/ 1775301 h 4488607"/>
                  <a:gd name="connsiteX1496" fmla="*/ 2055053 w 4383414"/>
                  <a:gd name="connsiteY1496" fmla="*/ 1795491 h 4488607"/>
                  <a:gd name="connsiteX1497" fmla="*/ 2060548 w 4383414"/>
                  <a:gd name="connsiteY1497" fmla="*/ 1812039 h 4488607"/>
                  <a:gd name="connsiteX1498" fmla="*/ 2069748 w 4383414"/>
                  <a:gd name="connsiteY1498" fmla="*/ 1836490 h 4488607"/>
                  <a:gd name="connsiteX1499" fmla="*/ 2064253 w 4383414"/>
                  <a:gd name="connsiteY1499" fmla="*/ 1846307 h 4488607"/>
                  <a:gd name="connsiteX1500" fmla="*/ 2055670 w 4383414"/>
                  <a:gd name="connsiteY1500" fmla="*/ 1864645 h 4488607"/>
                  <a:gd name="connsiteX1501" fmla="*/ 2074626 w 4383414"/>
                  <a:gd name="connsiteY1501" fmla="*/ 1892184 h 4488607"/>
                  <a:gd name="connsiteX1502" fmla="*/ 2099077 w 4383414"/>
                  <a:gd name="connsiteY1502" fmla="*/ 1904409 h 4488607"/>
                  <a:gd name="connsiteX1503" fmla="*/ 2124763 w 4383414"/>
                  <a:gd name="connsiteY1503" fmla="*/ 1928860 h 4488607"/>
                  <a:gd name="connsiteX1504" fmla="*/ 2145571 w 4383414"/>
                  <a:gd name="connsiteY1504" fmla="*/ 1938060 h 4488607"/>
                  <a:gd name="connsiteX1505" fmla="*/ 2173109 w 4383414"/>
                  <a:gd name="connsiteY1505" fmla="*/ 1939912 h 4488607"/>
                  <a:gd name="connsiteX1506" fmla="*/ 2234854 w 4383414"/>
                  <a:gd name="connsiteY1506" fmla="*/ 1977268 h 4488607"/>
                  <a:gd name="connsiteX1507" fmla="*/ 2261775 w 4383414"/>
                  <a:gd name="connsiteY1507" fmla="*/ 1988259 h 4488607"/>
                  <a:gd name="connsiteX1508" fmla="*/ 2278260 w 4383414"/>
                  <a:gd name="connsiteY1508" fmla="*/ 1991902 h 4488607"/>
                  <a:gd name="connsiteX1509" fmla="*/ 2299686 w 4383414"/>
                  <a:gd name="connsiteY1509" fmla="*/ 2003509 h 4488607"/>
                  <a:gd name="connsiteX1510" fmla="*/ 2329632 w 4383414"/>
                  <a:gd name="connsiteY1510" fmla="*/ 2012092 h 4488607"/>
                  <a:gd name="connsiteX1511" fmla="*/ 2371804 w 4383414"/>
                  <a:gd name="connsiteY1511" fmla="*/ 2015735 h 4488607"/>
                  <a:gd name="connsiteX1512" fmla="*/ 2404220 w 4383414"/>
                  <a:gd name="connsiteY1512" fmla="*/ 1993692 h 4488607"/>
                  <a:gd name="connsiteX1513" fmla="*/ 2442131 w 4383414"/>
                  <a:gd name="connsiteY1513" fmla="*/ 2006535 h 4488607"/>
                  <a:gd name="connsiteX1514" fmla="*/ 2477573 w 4383414"/>
                  <a:gd name="connsiteY1514" fmla="*/ 2042038 h 4488607"/>
                  <a:gd name="connsiteX1515" fmla="*/ 2502024 w 4383414"/>
                  <a:gd name="connsiteY1515" fmla="*/ 2066489 h 4488607"/>
                  <a:gd name="connsiteX1516" fmla="*/ 2530179 w 4383414"/>
                  <a:gd name="connsiteY1516" fmla="*/ 2081184 h 4488607"/>
                  <a:gd name="connsiteX1517" fmla="*/ 2550987 w 4383414"/>
                  <a:gd name="connsiteY1517" fmla="*/ 2082419 h 4488607"/>
                  <a:gd name="connsiteX1518" fmla="*/ 2609707 w 4383414"/>
                  <a:gd name="connsiteY1518" fmla="*/ 2106315 h 4488607"/>
                  <a:gd name="connsiteX1519" fmla="*/ 2625019 w 4383414"/>
                  <a:gd name="connsiteY1519" fmla="*/ 2107550 h 4488607"/>
                  <a:gd name="connsiteX1520" fmla="*/ 2636627 w 4383414"/>
                  <a:gd name="connsiteY1520" fmla="*/ 2106315 h 4488607"/>
                  <a:gd name="connsiteX1521" fmla="*/ 2643975 w 4383414"/>
                  <a:gd name="connsiteY1521" fmla="*/ 2100819 h 4488607"/>
                  <a:gd name="connsiteX1522" fmla="*/ 2653175 w 4383414"/>
                  <a:gd name="connsiteY1522" fmla="*/ 2116132 h 4488607"/>
                  <a:gd name="connsiteX1523" fmla="*/ 2650705 w 4383414"/>
                  <a:gd name="connsiteY1523" fmla="*/ 2123480 h 4488607"/>
                  <a:gd name="connsiteX1524" fmla="*/ 2664165 w 4383414"/>
                  <a:gd name="connsiteY1524" fmla="*/ 2134470 h 4488607"/>
                  <a:gd name="connsiteX1525" fmla="*/ 2686764 w 4383414"/>
                  <a:gd name="connsiteY1525" fmla="*/ 2160156 h 4488607"/>
                  <a:gd name="connsiteX1526" fmla="*/ 2709980 w 4383414"/>
                  <a:gd name="connsiteY1526" fmla="*/ 2180347 h 4488607"/>
                  <a:gd name="connsiteX1527" fmla="*/ 2709363 w 4383414"/>
                  <a:gd name="connsiteY1527" fmla="*/ 2193807 h 4488607"/>
                  <a:gd name="connsiteX1528" fmla="*/ 2709363 w 4383414"/>
                  <a:gd name="connsiteY1528" fmla="*/ 2200537 h 4488607"/>
                  <a:gd name="connsiteX1529" fmla="*/ 2712450 w 4383414"/>
                  <a:gd name="connsiteY1529" fmla="*/ 2220728 h 4488607"/>
                  <a:gd name="connsiteX1530" fmla="*/ 2730171 w 4383414"/>
                  <a:gd name="connsiteY1530" fmla="*/ 2229928 h 4488607"/>
                  <a:gd name="connsiteX1531" fmla="*/ 2733814 w 4383414"/>
                  <a:gd name="connsiteY1531" fmla="*/ 2215233 h 4488607"/>
                  <a:gd name="connsiteX1532" fmla="*/ 2745422 w 4383414"/>
                  <a:gd name="connsiteY1532" fmla="*/ 2229928 h 4488607"/>
                  <a:gd name="connsiteX1533" fmla="*/ 2756412 w 4383414"/>
                  <a:gd name="connsiteY1533" fmla="*/ 2237276 h 4488607"/>
                  <a:gd name="connsiteX1534" fmla="*/ 2779011 w 4383414"/>
                  <a:gd name="connsiteY1534" fmla="*/ 2262961 h 4488607"/>
                  <a:gd name="connsiteX1535" fmla="*/ 2785124 w 4383414"/>
                  <a:gd name="connsiteY1535" fmla="*/ 2275804 h 4488607"/>
                  <a:gd name="connsiteX1536" fmla="*/ 2791236 w 4383414"/>
                  <a:gd name="connsiteY1536" fmla="*/ 2265987 h 4488607"/>
                  <a:gd name="connsiteX1537" fmla="*/ 2816922 w 4383414"/>
                  <a:gd name="connsiteY1537" fmla="*/ 2280065 h 4488607"/>
                  <a:gd name="connsiteX1538" fmla="*/ 2842608 w 4383414"/>
                  <a:gd name="connsiteY1538" fmla="*/ 2282534 h 4488607"/>
                  <a:gd name="connsiteX1539" fmla="*/ 2859094 w 4383414"/>
                  <a:gd name="connsiteY1539" fmla="*/ 2299700 h 4488607"/>
                  <a:gd name="connsiteX1540" fmla="*/ 2873172 w 4383414"/>
                  <a:gd name="connsiteY1540" fmla="*/ 2318655 h 4488607"/>
                  <a:gd name="connsiteX1541" fmla="*/ 2893980 w 4383414"/>
                  <a:gd name="connsiteY1541" fmla="*/ 2308282 h 4488607"/>
                  <a:gd name="connsiteX1542" fmla="*/ 2880519 w 4383414"/>
                  <a:gd name="connsiteY1542" fmla="*/ 2286856 h 4488607"/>
                  <a:gd name="connsiteX1543" fmla="*/ 2893980 w 4383414"/>
                  <a:gd name="connsiteY1543" fmla="*/ 2273396 h 4488607"/>
                  <a:gd name="connsiteX1544" fmla="*/ 2902562 w 4383414"/>
                  <a:gd name="connsiteY1544" fmla="*/ 2260553 h 4488607"/>
                  <a:gd name="connsiteX1545" fmla="*/ 2928248 w 4383414"/>
                  <a:gd name="connsiteY1545" fmla="*/ 2253205 h 4488607"/>
                  <a:gd name="connsiteX1546" fmla="*/ 2942326 w 4383414"/>
                  <a:gd name="connsiteY1546" fmla="*/ 2262405 h 4488607"/>
                  <a:gd name="connsiteX1547" fmla="*/ 2964369 w 4383414"/>
                  <a:gd name="connsiteY1547" fmla="*/ 2275248 h 4488607"/>
                  <a:gd name="connsiteX1548" fmla="*/ 2953378 w 4383414"/>
                  <a:gd name="connsiteY1548" fmla="*/ 2285066 h 4488607"/>
                  <a:gd name="connsiteX1549" fmla="*/ 2963134 w 4383414"/>
                  <a:gd name="connsiteY1549" fmla="*/ 2308344 h 4488607"/>
                  <a:gd name="connsiteX1550" fmla="*/ 2985732 w 4383414"/>
                  <a:gd name="connsiteY1550" fmla="*/ 2334030 h 4488607"/>
                  <a:gd name="connsiteX1551" fmla="*/ 2986967 w 4383414"/>
                  <a:gd name="connsiteY1551" fmla="*/ 2349342 h 4488607"/>
                  <a:gd name="connsiteX1552" fmla="*/ 2991228 w 4383414"/>
                  <a:gd name="connsiteY1552" fmla="*/ 2368298 h 4488607"/>
                  <a:gd name="connsiteX1553" fmla="*/ 2988141 w 4383414"/>
                  <a:gd name="connsiteY1553" fmla="*/ 2401331 h 4488607"/>
                  <a:gd name="connsiteX1554" fmla="*/ 2986906 w 4383414"/>
                  <a:gd name="connsiteY1554" fmla="*/ 2416027 h 4488607"/>
                  <a:gd name="connsiteX1555" fmla="*/ 2991166 w 4383414"/>
                  <a:gd name="connsiteY1555" fmla="*/ 2426461 h 4488607"/>
                  <a:gd name="connsiteX1556" fmla="*/ 2991783 w 4383414"/>
                  <a:gd name="connsiteY1556" fmla="*/ 2441774 h 4488607"/>
                  <a:gd name="connsiteX1557" fmla="*/ 2972828 w 4383414"/>
                  <a:gd name="connsiteY1557" fmla="*/ 2471165 h 4488607"/>
                  <a:gd name="connsiteX1558" fmla="*/ 2945907 w 4383414"/>
                  <a:gd name="connsiteY1558" fmla="*/ 2482773 h 4488607"/>
                  <a:gd name="connsiteX1559" fmla="*/ 2944055 w 4383414"/>
                  <a:gd name="connsiteY1559" fmla="*/ 2504816 h 4488607"/>
                  <a:gd name="connsiteX1560" fmla="*/ 2930594 w 4383414"/>
                  <a:gd name="connsiteY1560" fmla="*/ 2504816 h 4488607"/>
                  <a:gd name="connsiteX1561" fmla="*/ 2935472 w 4383414"/>
                  <a:gd name="connsiteY1561" fmla="*/ 2523771 h 4488607"/>
                  <a:gd name="connsiteX1562" fmla="*/ 2895091 w 4383414"/>
                  <a:gd name="connsiteY1562" fmla="*/ 2542110 h 4488607"/>
                  <a:gd name="connsiteX1563" fmla="*/ 2896943 w 4383414"/>
                  <a:gd name="connsiteY1563" fmla="*/ 2560448 h 4488607"/>
                  <a:gd name="connsiteX1564" fmla="*/ 2884100 w 4383414"/>
                  <a:gd name="connsiteY1564" fmla="*/ 2586134 h 4488607"/>
                  <a:gd name="connsiteX1565" fmla="*/ 2869405 w 4383414"/>
                  <a:gd name="connsiteY1565" fmla="*/ 2604472 h 4488607"/>
                  <a:gd name="connsiteX1566" fmla="*/ 2873048 w 4383414"/>
                  <a:gd name="connsiteY1566" fmla="*/ 2633245 h 4488607"/>
                  <a:gd name="connsiteX1567" fmla="*/ 2877926 w 4383414"/>
                  <a:gd name="connsiteY1567" fmla="*/ 2649175 h 4488607"/>
                  <a:gd name="connsiteX1568" fmla="*/ 2890769 w 4383414"/>
                  <a:gd name="connsiteY1568" fmla="*/ 2652262 h 4488607"/>
                  <a:gd name="connsiteX1569" fmla="*/ 2907872 w 4383414"/>
                  <a:gd name="connsiteY1569" fmla="*/ 2651027 h 4488607"/>
                  <a:gd name="connsiteX1570" fmla="*/ 2894412 w 4383414"/>
                  <a:gd name="connsiteY1570" fmla="*/ 2660228 h 4488607"/>
                  <a:gd name="connsiteX1571" fmla="*/ 2896882 w 4383414"/>
                  <a:gd name="connsiteY1571" fmla="*/ 2666340 h 4488607"/>
                  <a:gd name="connsiteX1572" fmla="*/ 2879161 w 4383414"/>
                  <a:gd name="connsiteY1572" fmla="*/ 2690235 h 4488607"/>
                  <a:gd name="connsiteX1573" fmla="*/ 2862057 w 4383414"/>
                  <a:gd name="connsiteY1573" fmla="*/ 2709808 h 4488607"/>
                  <a:gd name="connsiteX1574" fmla="*/ 2856562 w 4383414"/>
                  <a:gd name="connsiteY1574" fmla="*/ 2725121 h 4488607"/>
                  <a:gd name="connsiteX1575" fmla="*/ 2862675 w 4383414"/>
                  <a:gd name="connsiteY1575" fmla="*/ 2736112 h 4488607"/>
                  <a:gd name="connsiteX1576" fmla="*/ 2863292 w 4383414"/>
                  <a:gd name="connsiteY1576" fmla="*/ 2751424 h 4488607"/>
                  <a:gd name="connsiteX1577" fmla="*/ 2864527 w 4383414"/>
                  <a:gd name="connsiteY1577" fmla="*/ 2767355 h 4488607"/>
                  <a:gd name="connsiteX1578" fmla="*/ 2868788 w 4383414"/>
                  <a:gd name="connsiteY1578" fmla="*/ 2780815 h 4488607"/>
                  <a:gd name="connsiteX1579" fmla="*/ 2877370 w 4383414"/>
                  <a:gd name="connsiteY1579" fmla="*/ 2783285 h 4488607"/>
                  <a:gd name="connsiteX1580" fmla="*/ 2906143 w 4383414"/>
                  <a:gd name="connsiteY1580" fmla="*/ 2810206 h 4488607"/>
                  <a:gd name="connsiteX1581" fmla="*/ 2933064 w 4383414"/>
                  <a:gd name="connsiteY1581" fmla="*/ 2851204 h 4488607"/>
                  <a:gd name="connsiteX1582" fmla="*/ 2944055 w 4383414"/>
                  <a:gd name="connsiteY1582" fmla="*/ 2875655 h 4488607"/>
                  <a:gd name="connsiteX1583" fmla="*/ 2954428 w 4383414"/>
                  <a:gd name="connsiteY1583" fmla="*/ 2895228 h 4488607"/>
                  <a:gd name="connsiteX1584" fmla="*/ 2974618 w 4383414"/>
                  <a:gd name="connsiteY1584" fmla="*/ 2941105 h 4488607"/>
                  <a:gd name="connsiteX1585" fmla="*/ 2988079 w 4383414"/>
                  <a:gd name="connsiteY1585" fmla="*/ 2963765 h 4488607"/>
                  <a:gd name="connsiteX1586" fmla="*/ 2992956 w 4383414"/>
                  <a:gd name="connsiteY1586" fmla="*/ 2979695 h 4488607"/>
                  <a:gd name="connsiteX1587" fmla="*/ 3012530 w 4383414"/>
                  <a:gd name="connsiteY1587" fmla="*/ 3010320 h 4488607"/>
                  <a:gd name="connsiteX1588" fmla="*/ 3023520 w 4383414"/>
                  <a:gd name="connsiteY1588" fmla="*/ 3026868 h 4488607"/>
                  <a:gd name="connsiteX1589" fmla="*/ 3024755 w 4383414"/>
                  <a:gd name="connsiteY1589" fmla="*/ 3040329 h 4488607"/>
                  <a:gd name="connsiteX1590" fmla="*/ 3021668 w 4383414"/>
                  <a:gd name="connsiteY1590" fmla="*/ 3052554 h 4488607"/>
                  <a:gd name="connsiteX1591" fmla="*/ 3046736 w 4383414"/>
                  <a:gd name="connsiteY1591" fmla="*/ 3082562 h 4488607"/>
                  <a:gd name="connsiteX1592" fmla="*/ 3060814 w 4383414"/>
                  <a:gd name="connsiteY1592" fmla="*/ 3097257 h 4488607"/>
                  <a:gd name="connsiteX1593" fmla="*/ 3079770 w 4383414"/>
                  <a:gd name="connsiteY1593" fmla="*/ 3110100 h 4488607"/>
                  <a:gd name="connsiteX1594" fmla="*/ 3093230 w 4383414"/>
                  <a:gd name="connsiteY1594" fmla="*/ 3116213 h 4488607"/>
                  <a:gd name="connsiteX1595" fmla="*/ 3122003 w 4383414"/>
                  <a:gd name="connsiteY1595" fmla="*/ 3130908 h 4488607"/>
                  <a:gd name="connsiteX1596" fmla="*/ 3144602 w 4383414"/>
                  <a:gd name="connsiteY1596" fmla="*/ 3141281 h 4488607"/>
                  <a:gd name="connsiteX1597" fmla="*/ 3181278 w 4383414"/>
                  <a:gd name="connsiteY1597" fmla="*/ 3163942 h 4488607"/>
                  <a:gd name="connsiteX1598" fmla="*/ 3189861 w 4383414"/>
                  <a:gd name="connsiteY1598" fmla="*/ 3182897 h 4488607"/>
                  <a:gd name="connsiteX1599" fmla="*/ 3216781 w 4383414"/>
                  <a:gd name="connsiteY1599" fmla="*/ 3202470 h 4488607"/>
                  <a:gd name="connsiteX1600" fmla="*/ 3224129 w 4383414"/>
                  <a:gd name="connsiteY1600" fmla="*/ 3247729 h 4488607"/>
                  <a:gd name="connsiteX1601" fmla="*/ 3223512 w 4383414"/>
                  <a:gd name="connsiteY1601" fmla="*/ 3266685 h 4488607"/>
                  <a:gd name="connsiteX1602" fmla="*/ 3222894 w 4383414"/>
                  <a:gd name="connsiteY1602" fmla="*/ 3291136 h 4488607"/>
                  <a:gd name="connsiteX1603" fmla="*/ 3225981 w 4383414"/>
                  <a:gd name="connsiteY1603" fmla="*/ 3307684 h 4488607"/>
                  <a:gd name="connsiteX1604" fmla="*/ 3220486 w 4383414"/>
                  <a:gd name="connsiteY1604" fmla="*/ 3341335 h 4488607"/>
                  <a:gd name="connsiteX1605" fmla="*/ 3218634 w 4383414"/>
                  <a:gd name="connsiteY1605" fmla="*/ 3360290 h 4488607"/>
                  <a:gd name="connsiteX1606" fmla="*/ 3216164 w 4383414"/>
                  <a:gd name="connsiteY1606" fmla="*/ 3378628 h 4488607"/>
                  <a:gd name="connsiteX1607" fmla="*/ 3210669 w 4383414"/>
                  <a:gd name="connsiteY1607" fmla="*/ 3412279 h 4488607"/>
                  <a:gd name="connsiteX1608" fmla="*/ 3214312 w 4383414"/>
                  <a:gd name="connsiteY1608" fmla="*/ 3432470 h 4488607"/>
                  <a:gd name="connsiteX1609" fmla="*/ 3208816 w 4383414"/>
                  <a:gd name="connsiteY1609" fmla="*/ 3448400 h 4488607"/>
                  <a:gd name="connsiteX1610" fmla="*/ 3208199 w 4383414"/>
                  <a:gd name="connsiteY1610" fmla="*/ 3466121 h 4488607"/>
                  <a:gd name="connsiteX1611" fmla="*/ 3202086 w 4383414"/>
                  <a:gd name="connsiteY1611" fmla="*/ 3501007 h 4488607"/>
                  <a:gd name="connsiteX1612" fmla="*/ 3197826 w 4383414"/>
                  <a:gd name="connsiteY1612" fmla="*/ 3521815 h 4488607"/>
                  <a:gd name="connsiteX1613" fmla="*/ 3191713 w 4383414"/>
                  <a:gd name="connsiteY1613" fmla="*/ 3546883 h 4488607"/>
                  <a:gd name="connsiteX1614" fmla="*/ 3180105 w 4383414"/>
                  <a:gd name="connsiteY1614" fmla="*/ 3567691 h 4488607"/>
                  <a:gd name="connsiteX1615" fmla="*/ 3186835 w 4383414"/>
                  <a:gd name="connsiteY1615" fmla="*/ 3583004 h 4488607"/>
                  <a:gd name="connsiteX1616" fmla="*/ 3182575 w 4383414"/>
                  <a:gd name="connsiteY1616" fmla="*/ 3608690 h 4488607"/>
                  <a:gd name="connsiteX1617" fmla="*/ 3171584 w 4383414"/>
                  <a:gd name="connsiteY1617" fmla="*/ 3622150 h 4488607"/>
                  <a:gd name="connsiteX1618" fmla="*/ 3174671 w 4383414"/>
                  <a:gd name="connsiteY1618" fmla="*/ 3639871 h 4488607"/>
                  <a:gd name="connsiteX1619" fmla="*/ 3178315 w 4383414"/>
                  <a:gd name="connsiteY1619" fmla="*/ 3657036 h 4488607"/>
                  <a:gd name="connsiteX1620" fmla="*/ 3180167 w 4383414"/>
                  <a:gd name="connsiteY1620" fmla="*/ 3683957 h 4488607"/>
                  <a:gd name="connsiteX1621" fmla="*/ 3179549 w 4383414"/>
                  <a:gd name="connsiteY1621" fmla="*/ 3697417 h 4488607"/>
                  <a:gd name="connsiteX1622" fmla="*/ 3171584 w 4383414"/>
                  <a:gd name="connsiteY1622" fmla="*/ 3715755 h 4488607"/>
                  <a:gd name="connsiteX1623" fmla="*/ 3174671 w 4383414"/>
                  <a:gd name="connsiteY1623" fmla="*/ 3729833 h 4488607"/>
                  <a:gd name="connsiteX1624" fmla="*/ 3163681 w 4383414"/>
                  <a:gd name="connsiteY1624" fmla="*/ 3752493 h 4488607"/>
                  <a:gd name="connsiteX1625" fmla="*/ 3155716 w 4383414"/>
                  <a:gd name="connsiteY1625" fmla="*/ 3779414 h 4488607"/>
                  <a:gd name="connsiteX1626" fmla="*/ 3142873 w 4383414"/>
                  <a:gd name="connsiteY1626" fmla="*/ 3804482 h 4488607"/>
                  <a:gd name="connsiteX1627" fmla="*/ 3136143 w 4383414"/>
                  <a:gd name="connsiteY1627" fmla="*/ 3817943 h 4488607"/>
                  <a:gd name="connsiteX1628" fmla="*/ 3131265 w 4383414"/>
                  <a:gd name="connsiteY1628" fmla="*/ 3835664 h 4488607"/>
                  <a:gd name="connsiteX1629" fmla="*/ 3122065 w 4383414"/>
                  <a:gd name="connsiteY1629" fmla="*/ 3852211 h 4488607"/>
                  <a:gd name="connsiteX1630" fmla="*/ 3106752 w 4383414"/>
                  <a:gd name="connsiteY1630" fmla="*/ 3860176 h 4488607"/>
                  <a:gd name="connsiteX1631" fmla="*/ 3115952 w 4383414"/>
                  <a:gd name="connsiteY1631" fmla="*/ 3881602 h 4488607"/>
                  <a:gd name="connsiteX1632" fmla="*/ 3111692 w 4383414"/>
                  <a:gd name="connsiteY1632" fmla="*/ 3897532 h 4488607"/>
                  <a:gd name="connsiteX1633" fmla="*/ 3120274 w 4383414"/>
                  <a:gd name="connsiteY1633" fmla="*/ 3915252 h 4488607"/>
                  <a:gd name="connsiteX1634" fmla="*/ 3120274 w 4383414"/>
                  <a:gd name="connsiteY1634" fmla="*/ 3934208 h 4488607"/>
                  <a:gd name="connsiteX1635" fmla="*/ 3104962 w 4383414"/>
                  <a:gd name="connsiteY1635" fmla="*/ 3953781 h 4488607"/>
                  <a:gd name="connsiteX1636" fmla="*/ 3105579 w 4383414"/>
                  <a:gd name="connsiteY1636" fmla="*/ 3967859 h 4488607"/>
                  <a:gd name="connsiteX1637" fmla="*/ 3100084 w 4383414"/>
                  <a:gd name="connsiteY1637" fmla="*/ 3982554 h 4488607"/>
                  <a:gd name="connsiteX1638" fmla="*/ 3106814 w 4383414"/>
                  <a:gd name="connsiteY1638" fmla="*/ 4004597 h 4488607"/>
                  <a:gd name="connsiteX1639" fmla="*/ 3094589 w 4383414"/>
                  <a:gd name="connsiteY1639" fmla="*/ 4021145 h 4488607"/>
                  <a:gd name="connsiteX1640" fmla="*/ 3092119 w 4383414"/>
                  <a:gd name="connsiteY1640" fmla="*/ 4039483 h 4488607"/>
                  <a:gd name="connsiteX1641" fmla="*/ 3085389 w 4383414"/>
                  <a:gd name="connsiteY1641" fmla="*/ 4056031 h 4488607"/>
                  <a:gd name="connsiteX1642" fmla="*/ 3090266 w 4383414"/>
                  <a:gd name="connsiteY1642" fmla="*/ 4065848 h 4488607"/>
                  <a:gd name="connsiteX1643" fmla="*/ 3103109 w 4383414"/>
                  <a:gd name="connsiteY1643" fmla="*/ 4063996 h 4488607"/>
                  <a:gd name="connsiteX1644" fmla="*/ 3111074 w 4383414"/>
                  <a:gd name="connsiteY1644" fmla="*/ 4045040 h 4488607"/>
                  <a:gd name="connsiteX1645" fmla="*/ 3127005 w 4383414"/>
                  <a:gd name="connsiteY1645" fmla="*/ 4030345 h 4488607"/>
                  <a:gd name="connsiteX1646" fmla="*/ 3134970 w 4383414"/>
                  <a:gd name="connsiteY1646" fmla="*/ 4037075 h 4488607"/>
                  <a:gd name="connsiteX1647" fmla="*/ 3136822 w 4383414"/>
                  <a:gd name="connsiteY1647" fmla="*/ 4053005 h 4488607"/>
                  <a:gd name="connsiteX1648" fmla="*/ 3128240 w 4383414"/>
                  <a:gd name="connsiteY1648" fmla="*/ 4071343 h 4488607"/>
                  <a:gd name="connsiteX1649" fmla="*/ 3120892 w 4383414"/>
                  <a:gd name="connsiteY1649" fmla="*/ 4091534 h 4488607"/>
                  <a:gd name="connsiteX1650" fmla="*/ 3105579 w 4383414"/>
                  <a:gd name="connsiteY1650" fmla="*/ 4093386 h 4488607"/>
                  <a:gd name="connsiteX1651" fmla="*/ 3093354 w 4383414"/>
                  <a:gd name="connsiteY1651" fmla="*/ 4100116 h 4488607"/>
                  <a:gd name="connsiteX1652" fmla="*/ 3071311 w 4383414"/>
                  <a:gd name="connsiteY1652" fmla="*/ 4111724 h 4488607"/>
                  <a:gd name="connsiteX1653" fmla="*/ 3089649 w 4383414"/>
                  <a:gd name="connsiteY1653" fmla="*/ 4116603 h 4488607"/>
                  <a:gd name="connsiteX1654" fmla="*/ 3103109 w 4383414"/>
                  <a:gd name="connsiteY1654" fmla="*/ 4131298 h 4488607"/>
                  <a:gd name="connsiteX1655" fmla="*/ 3092119 w 4383414"/>
                  <a:gd name="connsiteY1655" fmla="*/ 4149636 h 4488607"/>
                  <a:gd name="connsiteX1656" fmla="*/ 3083536 w 4383414"/>
                  <a:gd name="connsiteY1656" fmla="*/ 4150871 h 4488607"/>
                  <a:gd name="connsiteX1657" fmla="*/ 3064581 w 4383414"/>
                  <a:gd name="connsiteY1657" fmla="*/ 4161861 h 4488607"/>
                  <a:gd name="connsiteX1658" fmla="*/ 3045007 w 4383414"/>
                  <a:gd name="connsiteY1658" fmla="*/ 4176556 h 4488607"/>
                  <a:gd name="connsiteX1659" fmla="*/ 3051120 w 4383414"/>
                  <a:gd name="connsiteY1659" fmla="*/ 4179026 h 4488607"/>
                  <a:gd name="connsiteX1660" fmla="*/ 3087796 w 4383414"/>
                  <a:gd name="connsiteY1660" fmla="*/ 4185756 h 4488607"/>
                  <a:gd name="connsiteX1661" fmla="*/ 3088414 w 4383414"/>
                  <a:gd name="connsiteY1661" fmla="*/ 4199217 h 4488607"/>
                  <a:gd name="connsiteX1662" fmla="*/ 3074954 w 4383414"/>
                  <a:gd name="connsiteY1662" fmla="*/ 4220025 h 4488607"/>
                  <a:gd name="connsiteX1663" fmla="*/ 3055998 w 4383414"/>
                  <a:gd name="connsiteY1663" fmla="*/ 4215765 h 4488607"/>
                  <a:gd name="connsiteX1664" fmla="*/ 3071928 w 4383414"/>
                  <a:gd name="connsiteY1664" fmla="*/ 4228607 h 4488607"/>
                  <a:gd name="connsiteX1665" fmla="*/ 3059703 w 4383414"/>
                  <a:gd name="connsiteY1665" fmla="*/ 4233486 h 4488607"/>
                  <a:gd name="connsiteX1666" fmla="*/ 3045625 w 4383414"/>
                  <a:gd name="connsiteY1666" fmla="*/ 4230398 h 4488607"/>
                  <a:gd name="connsiteX1667" fmla="*/ 3057233 w 4383414"/>
                  <a:gd name="connsiteY1667" fmla="*/ 4244476 h 4488607"/>
                  <a:gd name="connsiteX1668" fmla="*/ 3041303 w 4383414"/>
                  <a:gd name="connsiteY1668" fmla="*/ 4247563 h 4488607"/>
                  <a:gd name="connsiteX1669" fmla="*/ 3057233 w 4383414"/>
                  <a:gd name="connsiteY1669" fmla="*/ 4252441 h 4488607"/>
                  <a:gd name="connsiteX1670" fmla="*/ 3042538 w 4383414"/>
                  <a:gd name="connsiteY1670" fmla="*/ 4261023 h 4488607"/>
                  <a:gd name="connsiteX1671" fmla="*/ 3063346 w 4383414"/>
                  <a:gd name="connsiteY1671" fmla="*/ 4262258 h 4488607"/>
                  <a:gd name="connsiteX1672" fmla="*/ 3074336 w 4383414"/>
                  <a:gd name="connsiteY1672" fmla="*/ 4246329 h 4488607"/>
                  <a:gd name="connsiteX1673" fmla="*/ 3084709 w 4383414"/>
                  <a:gd name="connsiteY1673" fmla="*/ 4241450 h 4488607"/>
                  <a:gd name="connsiteX1674" fmla="*/ 3087179 w 4383414"/>
                  <a:gd name="connsiteY1674" fmla="*/ 4270224 h 4488607"/>
                  <a:gd name="connsiteX1675" fmla="*/ 3100639 w 4383414"/>
                  <a:gd name="connsiteY1675" fmla="*/ 4267137 h 4488607"/>
                  <a:gd name="connsiteX1676" fmla="*/ 3099404 w 4383414"/>
                  <a:gd name="connsiteY1676" fmla="*/ 4288562 h 4488607"/>
                  <a:gd name="connsiteX1677" fmla="*/ 3089649 w 4383414"/>
                  <a:gd name="connsiteY1677" fmla="*/ 4310605 h 4488607"/>
                  <a:gd name="connsiteX1678" fmla="*/ 3092736 w 4383414"/>
                  <a:gd name="connsiteY1678" fmla="*/ 4317952 h 4488607"/>
                  <a:gd name="connsiteX1679" fmla="*/ 3075016 w 4383414"/>
                  <a:gd name="connsiteY1679" fmla="*/ 4300787 h 4488607"/>
                  <a:gd name="connsiteX1680" fmla="*/ 3074398 w 4383414"/>
                  <a:gd name="connsiteY1680" fmla="*/ 4284857 h 4488607"/>
                  <a:gd name="connsiteX1681" fmla="*/ 3056677 w 4383414"/>
                  <a:gd name="connsiteY1681" fmla="*/ 4284240 h 4488607"/>
                  <a:gd name="connsiteX1682" fmla="*/ 3054208 w 4383414"/>
                  <a:gd name="connsiteY1682" fmla="*/ 4272632 h 4488607"/>
                  <a:gd name="connsiteX1683" fmla="*/ 3049947 w 4383414"/>
                  <a:gd name="connsiteY1683" fmla="*/ 4290352 h 4488607"/>
                  <a:gd name="connsiteX1684" fmla="*/ 3066433 w 4383414"/>
                  <a:gd name="connsiteY1684" fmla="*/ 4301960 h 4488607"/>
                  <a:gd name="connsiteX1685" fmla="*/ 3081746 w 4383414"/>
                  <a:gd name="connsiteY1685" fmla="*/ 4312951 h 4488607"/>
                  <a:gd name="connsiteX1686" fmla="*/ 3060320 w 4383414"/>
                  <a:gd name="connsiteY1686" fmla="*/ 4323941 h 4488607"/>
                  <a:gd name="connsiteX1687" fmla="*/ 3070076 w 4383414"/>
                  <a:gd name="connsiteY1687" fmla="*/ 4340489 h 4488607"/>
                  <a:gd name="connsiteX1688" fmla="*/ 3063963 w 4383414"/>
                  <a:gd name="connsiteY1688" fmla="*/ 4346602 h 4488607"/>
                  <a:gd name="connsiteX1689" fmla="*/ 3074954 w 4383414"/>
                  <a:gd name="connsiteY1689" fmla="*/ 4326411 h 4488607"/>
                  <a:gd name="connsiteX1690" fmla="*/ 3079831 w 4383414"/>
                  <a:gd name="connsiteY1690" fmla="*/ 4319064 h 4488607"/>
                  <a:gd name="connsiteX1691" fmla="*/ 3085944 w 4383414"/>
                  <a:gd name="connsiteY1691" fmla="*/ 4334376 h 4488607"/>
                  <a:gd name="connsiteX1692" fmla="*/ 3098787 w 4383414"/>
                  <a:gd name="connsiteY1692" fmla="*/ 4352715 h 4488607"/>
                  <a:gd name="connsiteX1693" fmla="*/ 3092675 w 4383414"/>
                  <a:gd name="connsiteY1693" fmla="*/ 4355802 h 4488607"/>
                  <a:gd name="connsiteX1694" fmla="*/ 3106135 w 4383414"/>
                  <a:gd name="connsiteY1694" fmla="*/ 4355184 h 4488607"/>
                  <a:gd name="connsiteX1695" fmla="*/ 3125708 w 4383414"/>
                  <a:gd name="connsiteY1695" fmla="*/ 4359445 h 4488607"/>
                  <a:gd name="connsiteX1696" fmla="*/ 3139168 w 4383414"/>
                  <a:gd name="connsiteY1696" fmla="*/ 4358210 h 4488607"/>
                  <a:gd name="connsiteX1697" fmla="*/ 3128178 w 4383414"/>
                  <a:gd name="connsiteY1697" fmla="*/ 4343515 h 4488607"/>
                  <a:gd name="connsiteX1698" fmla="*/ 3147133 w 4383414"/>
                  <a:gd name="connsiteY1698" fmla="*/ 4364940 h 4488607"/>
                  <a:gd name="connsiteX1699" fmla="*/ 3131821 w 4383414"/>
                  <a:gd name="connsiteY1699" fmla="*/ 4370435 h 4488607"/>
                  <a:gd name="connsiteX1700" fmla="*/ 3109778 w 4383414"/>
                  <a:gd name="connsiteY1700" fmla="*/ 4372288 h 4488607"/>
                  <a:gd name="connsiteX1701" fmla="*/ 3099404 w 4383414"/>
                  <a:gd name="connsiteY1701" fmla="*/ 4367410 h 4488607"/>
                  <a:gd name="connsiteX1702" fmla="*/ 3095144 w 4383414"/>
                  <a:gd name="connsiteY1702" fmla="*/ 4388835 h 4488607"/>
                  <a:gd name="connsiteX1703" fmla="*/ 3120830 w 4383414"/>
                  <a:gd name="connsiteY1703" fmla="*/ 4388218 h 4488607"/>
                  <a:gd name="connsiteX1704" fmla="*/ 3115952 w 4383414"/>
                  <a:gd name="connsiteY1704" fmla="*/ 4396183 h 4488607"/>
                  <a:gd name="connsiteX1705" fmla="*/ 3114717 w 4383414"/>
                  <a:gd name="connsiteY1705" fmla="*/ 4411496 h 4488607"/>
                  <a:gd name="connsiteX1706" fmla="*/ 3106752 w 4383414"/>
                  <a:gd name="connsiteY1706" fmla="*/ 4412731 h 4488607"/>
                  <a:gd name="connsiteX1707" fmla="*/ 3106752 w 4383414"/>
                  <a:gd name="connsiteY1707" fmla="*/ 4420078 h 4488607"/>
                  <a:gd name="connsiteX1708" fmla="*/ 3118360 w 4383414"/>
                  <a:gd name="connsiteY1708" fmla="*/ 4424339 h 4488607"/>
                  <a:gd name="connsiteX1709" fmla="*/ 3133673 w 4383414"/>
                  <a:gd name="connsiteY1709" fmla="*/ 4432304 h 4488607"/>
                  <a:gd name="connsiteX1710" fmla="*/ 3129413 w 4383414"/>
                  <a:gd name="connsiteY1710" fmla="*/ 4442121 h 4488607"/>
                  <a:gd name="connsiteX1711" fmla="*/ 3142873 w 4383414"/>
                  <a:gd name="connsiteY1711" fmla="*/ 4436626 h 4488607"/>
                  <a:gd name="connsiteX1712" fmla="*/ 3144108 w 4383414"/>
                  <a:gd name="connsiteY1712" fmla="*/ 4424400 h 4488607"/>
                  <a:gd name="connsiteX1713" fmla="*/ 3153308 w 4383414"/>
                  <a:gd name="connsiteY1713" fmla="*/ 4420140 h 4488607"/>
                  <a:gd name="connsiteX1714" fmla="*/ 3168621 w 4383414"/>
                  <a:gd name="connsiteY1714" fmla="*/ 4424400 h 4488607"/>
                  <a:gd name="connsiteX1715" fmla="*/ 3182081 w 4383414"/>
                  <a:gd name="connsiteY1715" fmla="*/ 4428043 h 4488607"/>
                  <a:gd name="connsiteX1716" fmla="*/ 3192454 w 4383414"/>
                  <a:gd name="connsiteY1716" fmla="*/ 4407236 h 4488607"/>
                  <a:gd name="connsiteX1717" fmla="*/ 3202210 w 4383414"/>
                  <a:gd name="connsiteY1717" fmla="*/ 4389514 h 4488607"/>
                  <a:gd name="connsiteX1718" fmla="*/ 3218695 w 4383414"/>
                  <a:gd name="connsiteY1718" fmla="*/ 4384019 h 4488607"/>
                  <a:gd name="connsiteX1719" fmla="*/ 3240121 w 4383414"/>
                  <a:gd name="connsiteY1719" fmla="*/ 4383402 h 4488607"/>
                  <a:gd name="connsiteX1720" fmla="*/ 3218078 w 4383414"/>
                  <a:gd name="connsiteY1720" fmla="*/ 4395010 h 4488607"/>
                  <a:gd name="connsiteX1721" fmla="*/ 3219313 w 4383414"/>
                  <a:gd name="connsiteY1721" fmla="*/ 4401740 h 4488607"/>
                  <a:gd name="connsiteX1722" fmla="*/ 3229686 w 4383414"/>
                  <a:gd name="connsiteY1722" fmla="*/ 4411557 h 4488607"/>
                  <a:gd name="connsiteX1723" fmla="*/ 3246172 w 4383414"/>
                  <a:gd name="connsiteY1723" fmla="*/ 4417053 h 4488607"/>
                  <a:gd name="connsiteX1724" fmla="*/ 3221104 w 4383414"/>
                  <a:gd name="connsiteY1724" fmla="*/ 4428661 h 4488607"/>
                  <a:gd name="connsiteX1725" fmla="*/ 3242529 w 4383414"/>
                  <a:gd name="connsiteY1725" fmla="*/ 4442739 h 4488607"/>
                  <a:gd name="connsiteX1726" fmla="*/ 3257842 w 4383414"/>
                  <a:gd name="connsiteY1726" fmla="*/ 4450704 h 4488607"/>
                  <a:gd name="connsiteX1727" fmla="*/ 3232156 w 4383414"/>
                  <a:gd name="connsiteY1727" fmla="*/ 4447616 h 4488607"/>
                  <a:gd name="connsiteX1728" fmla="*/ 3210731 w 4383414"/>
                  <a:gd name="connsiteY1728" fmla="*/ 4443973 h 4488607"/>
                  <a:gd name="connsiteX1729" fmla="*/ 3202766 w 4383414"/>
                  <a:gd name="connsiteY1729" fmla="*/ 4422548 h 4488607"/>
                  <a:gd name="connsiteX1730" fmla="*/ 3199122 w 4383414"/>
                  <a:gd name="connsiteY1730" fmla="*/ 4439713 h 4488607"/>
                  <a:gd name="connsiteX1731" fmla="*/ 3174671 w 4383414"/>
                  <a:gd name="connsiteY1731" fmla="*/ 4450704 h 4488607"/>
                  <a:gd name="connsiteX1732" fmla="*/ 3178315 w 4383414"/>
                  <a:gd name="connsiteY1732" fmla="*/ 4442739 h 4488607"/>
                  <a:gd name="connsiteX1733" fmla="*/ 3180167 w 4383414"/>
                  <a:gd name="connsiteY1733" fmla="*/ 4437243 h 4488607"/>
                  <a:gd name="connsiteX1734" fmla="*/ 3166706 w 4383414"/>
                  <a:gd name="connsiteY1734" fmla="*/ 4435391 h 4488607"/>
                  <a:gd name="connsiteX1735" fmla="*/ 3154481 w 4383414"/>
                  <a:gd name="connsiteY1735" fmla="*/ 4439652 h 4488607"/>
                  <a:gd name="connsiteX1736" fmla="*/ 3167324 w 4383414"/>
                  <a:gd name="connsiteY1736" fmla="*/ 4451877 h 4488607"/>
                  <a:gd name="connsiteX1737" fmla="*/ 3179549 w 4383414"/>
                  <a:gd name="connsiteY1737" fmla="*/ 4456137 h 4488607"/>
                  <a:gd name="connsiteX1738" fmla="*/ 3193627 w 4383414"/>
                  <a:gd name="connsiteY1738" fmla="*/ 4463485 h 4488607"/>
                  <a:gd name="connsiteX1739" fmla="*/ 3214435 w 4383414"/>
                  <a:gd name="connsiteY1739" fmla="*/ 4473302 h 4488607"/>
                  <a:gd name="connsiteX1740" fmla="*/ 3209557 w 4383414"/>
                  <a:gd name="connsiteY1740" fmla="*/ 4463485 h 4488607"/>
                  <a:gd name="connsiteX1741" fmla="*/ 3226661 w 4383414"/>
                  <a:gd name="connsiteY1741" fmla="*/ 4462867 h 4488607"/>
                  <a:gd name="connsiteX1742" fmla="*/ 3229748 w 4383414"/>
                  <a:gd name="connsiteY1742" fmla="*/ 4470215 h 4488607"/>
                  <a:gd name="connsiteX1743" fmla="*/ 3236478 w 4383414"/>
                  <a:gd name="connsiteY1743" fmla="*/ 4479415 h 4488607"/>
                  <a:gd name="connsiteX1744" fmla="*/ 3253581 w 4383414"/>
                  <a:gd name="connsiteY1744" fmla="*/ 4477563 h 4488607"/>
                  <a:gd name="connsiteX1745" fmla="*/ 3278033 w 4383414"/>
                  <a:gd name="connsiteY1745" fmla="*/ 4487380 h 4488607"/>
                  <a:gd name="connsiteX1746" fmla="*/ 3279885 w 4383414"/>
                  <a:gd name="connsiteY1746" fmla="*/ 4480033 h 4488607"/>
                  <a:gd name="connsiteX1747" fmla="*/ 3278033 w 4383414"/>
                  <a:gd name="connsiteY1747" fmla="*/ 4469042 h 4488607"/>
                  <a:gd name="connsiteX1748" fmla="*/ 3287232 w 4383414"/>
                  <a:gd name="connsiteY1748" fmla="*/ 4471512 h 4488607"/>
                  <a:gd name="connsiteX1749" fmla="*/ 3312301 w 4383414"/>
                  <a:gd name="connsiteY1749" fmla="*/ 4478859 h 4488607"/>
                  <a:gd name="connsiteX1750" fmla="*/ 3312301 w 4383414"/>
                  <a:gd name="connsiteY1750" fmla="*/ 4467869 h 4488607"/>
                  <a:gd name="connsiteX1751" fmla="*/ 3298223 w 4383414"/>
                  <a:gd name="connsiteY1751" fmla="*/ 4464226 h 4488607"/>
                  <a:gd name="connsiteX1752" fmla="*/ 3326378 w 4383414"/>
                  <a:gd name="connsiteY1752" fmla="*/ 4465461 h 4488607"/>
                  <a:gd name="connsiteX1753" fmla="*/ 3345952 w 4383414"/>
                  <a:gd name="connsiteY1753" fmla="*/ 4467930 h 4488607"/>
                  <a:gd name="connsiteX1754" fmla="*/ 3369785 w 4383414"/>
                  <a:gd name="connsiteY1754" fmla="*/ 4466695 h 4488607"/>
                  <a:gd name="connsiteX1755" fmla="*/ 3378368 w 4383414"/>
                  <a:gd name="connsiteY1755" fmla="*/ 4454470 h 4488607"/>
                  <a:gd name="connsiteX1756" fmla="*/ 3356325 w 4383414"/>
                  <a:gd name="connsiteY1756" fmla="*/ 4455705 h 4488607"/>
                  <a:gd name="connsiteX1757" fmla="*/ 3293345 w 4383414"/>
                  <a:gd name="connsiteY1757" fmla="*/ 4421437 h 4488607"/>
                  <a:gd name="connsiteX1758" fmla="*/ 3271919 w 4383414"/>
                  <a:gd name="connsiteY1758" fmla="*/ 4409829 h 4488607"/>
                  <a:gd name="connsiteX1759" fmla="*/ 3272537 w 4383414"/>
                  <a:gd name="connsiteY1759" fmla="*/ 4392663 h 4488607"/>
                  <a:gd name="connsiteX1760" fmla="*/ 3259694 w 4383414"/>
                  <a:gd name="connsiteY1760" fmla="*/ 4392046 h 4488607"/>
                  <a:gd name="connsiteX1761" fmla="*/ 3245617 w 4383414"/>
                  <a:gd name="connsiteY1761" fmla="*/ 4379821 h 4488607"/>
                  <a:gd name="connsiteX1762" fmla="*/ 3261546 w 4383414"/>
                  <a:gd name="connsiteY1762" fmla="*/ 4375560 h 4488607"/>
                  <a:gd name="connsiteX1763" fmla="*/ 3273154 w 4383414"/>
                  <a:gd name="connsiteY1763" fmla="*/ 4371917 h 4488607"/>
                  <a:gd name="connsiteX1764" fmla="*/ 3265190 w 4383414"/>
                  <a:gd name="connsiteY1764" fmla="*/ 4358457 h 4488607"/>
                  <a:gd name="connsiteX1765" fmla="*/ 3242591 w 4383414"/>
                  <a:gd name="connsiteY1765" fmla="*/ 4352344 h 4488607"/>
                  <a:gd name="connsiteX1766" fmla="*/ 3257286 w 4383414"/>
                  <a:gd name="connsiteY1766" fmla="*/ 4341971 h 4488607"/>
                  <a:gd name="connsiteX1767" fmla="*/ 3250556 w 4383414"/>
                  <a:gd name="connsiteY1767" fmla="*/ 4324806 h 4488607"/>
                  <a:gd name="connsiteX1768" fmla="*/ 3264016 w 4383414"/>
                  <a:gd name="connsiteY1768" fmla="*/ 4308876 h 4488607"/>
                  <a:gd name="connsiteX1769" fmla="*/ 3279329 w 4383414"/>
                  <a:gd name="connsiteY1769" fmla="*/ 4300293 h 4488607"/>
                  <a:gd name="connsiteX1770" fmla="*/ 3300137 w 4383414"/>
                  <a:gd name="connsiteY1770" fmla="*/ 4275225 h 4488607"/>
                  <a:gd name="connsiteX1771" fmla="*/ 3311128 w 4383414"/>
                  <a:gd name="connsiteY1771" fmla="*/ 4258678 h 4488607"/>
                  <a:gd name="connsiteX1772" fmla="*/ 3338048 w 4383414"/>
                  <a:gd name="connsiteY1772" fmla="*/ 4240956 h 4488607"/>
                  <a:gd name="connsiteX1773" fmla="*/ 3353979 w 4383414"/>
                  <a:gd name="connsiteY1773" fmla="*/ 4231756 h 4488607"/>
                  <a:gd name="connsiteX1774" fmla="*/ 3360709 w 4383414"/>
                  <a:gd name="connsiteY1774" fmla="*/ 4218914 h 4488607"/>
                  <a:gd name="connsiteX1775" fmla="*/ 3355831 w 4383414"/>
                  <a:gd name="connsiteY1775" fmla="*/ 4195018 h 4488607"/>
                  <a:gd name="connsiteX1776" fmla="*/ 3332615 w 4383414"/>
                  <a:gd name="connsiteY1776" fmla="*/ 4193784 h 4488607"/>
                  <a:gd name="connsiteX1777" fmla="*/ 3305694 w 4383414"/>
                  <a:gd name="connsiteY1777" fmla="*/ 4174210 h 4488607"/>
                  <a:gd name="connsiteX1778" fmla="*/ 3305076 w 4383414"/>
                  <a:gd name="connsiteY1778" fmla="*/ 4154020 h 4488607"/>
                  <a:gd name="connsiteX1779" fmla="*/ 3326502 w 4383414"/>
                  <a:gd name="connsiteY1779" fmla="*/ 4129569 h 4488607"/>
                  <a:gd name="connsiteX1780" fmla="*/ 3349101 w 4383414"/>
                  <a:gd name="connsiteY1780" fmla="*/ 4121604 h 4488607"/>
                  <a:gd name="connsiteX1781" fmla="*/ 3369908 w 4383414"/>
                  <a:gd name="connsiteY1781" fmla="*/ 4122839 h 4488607"/>
                  <a:gd name="connsiteX1782" fmla="*/ 3376639 w 4383414"/>
                  <a:gd name="connsiteY1782" fmla="*/ 4107526 h 4488607"/>
                  <a:gd name="connsiteX1783" fmla="*/ 3379109 w 4383414"/>
                  <a:gd name="connsiteY1783" fmla="*/ 4081840 h 4488607"/>
                  <a:gd name="connsiteX1784" fmla="*/ 3399299 w 4383414"/>
                  <a:gd name="connsiteY1784" fmla="*/ 4059797 h 4488607"/>
                  <a:gd name="connsiteX1785" fmla="*/ 3412759 w 4383414"/>
                  <a:gd name="connsiteY1785" fmla="*/ 4055537 h 4488607"/>
                  <a:gd name="connsiteX1786" fmla="*/ 3390161 w 4383414"/>
                  <a:gd name="connsiteY1786" fmla="*/ 4046337 h 4488607"/>
                  <a:gd name="connsiteX1787" fmla="*/ 3401769 w 4383414"/>
                  <a:gd name="connsiteY1787" fmla="*/ 4040224 h 4488607"/>
                  <a:gd name="connsiteX1788" fmla="*/ 3415229 w 4383414"/>
                  <a:gd name="connsiteY1788" fmla="*/ 4040841 h 4488607"/>
                  <a:gd name="connsiteX1789" fmla="*/ 3428690 w 4383414"/>
                  <a:gd name="connsiteY1789" fmla="*/ 4049424 h 4488607"/>
                  <a:gd name="connsiteX1790" fmla="*/ 3434185 w 4383414"/>
                  <a:gd name="connsiteY1790" fmla="*/ 4032877 h 4488607"/>
                  <a:gd name="connsiteX1791" fmla="*/ 3423194 w 4383414"/>
                  <a:gd name="connsiteY1791" fmla="*/ 4023676 h 4488607"/>
                  <a:gd name="connsiteX1792" fmla="*/ 3402386 w 4383414"/>
                  <a:gd name="connsiteY1792" fmla="*/ 4032877 h 4488607"/>
                  <a:gd name="connsiteX1793" fmla="*/ 3388926 w 4383414"/>
                  <a:gd name="connsiteY1793" fmla="*/ 4023676 h 4488607"/>
                  <a:gd name="connsiteX1794" fmla="*/ 3387691 w 4383414"/>
                  <a:gd name="connsiteY1794" fmla="*/ 4005338 h 4488607"/>
                  <a:gd name="connsiteX1795" fmla="*/ 3380961 w 4383414"/>
                  <a:gd name="connsiteY1795" fmla="*/ 3988173 h 4488607"/>
                  <a:gd name="connsiteX1796" fmla="*/ 3394421 w 4383414"/>
                  <a:gd name="connsiteY1796" fmla="*/ 3976565 h 4488607"/>
                  <a:gd name="connsiteX1797" fmla="*/ 3414612 w 4383414"/>
                  <a:gd name="connsiteY1797" fmla="*/ 3980208 h 4488607"/>
                  <a:gd name="connsiteX1798" fmla="*/ 3438445 w 4383414"/>
                  <a:gd name="connsiteY1798" fmla="*/ 3987556 h 4488607"/>
                  <a:gd name="connsiteX1799" fmla="*/ 3457401 w 4383414"/>
                  <a:gd name="connsiteY1799" fmla="*/ 3990026 h 4488607"/>
                  <a:gd name="connsiteX1800" fmla="*/ 3478209 w 4383414"/>
                  <a:gd name="connsiteY1800" fmla="*/ 3975330 h 4488607"/>
                  <a:gd name="connsiteX1801" fmla="*/ 3473949 w 4383414"/>
                  <a:gd name="connsiteY1801" fmla="*/ 3963722 h 4488607"/>
                  <a:gd name="connsiteX1802" fmla="*/ 3480679 w 4383414"/>
                  <a:gd name="connsiteY1802" fmla="*/ 3946002 h 4488607"/>
                  <a:gd name="connsiteX1803" fmla="*/ 3481914 w 4383414"/>
                  <a:gd name="connsiteY1803" fmla="*/ 3928836 h 4488607"/>
                  <a:gd name="connsiteX1804" fmla="*/ 3477653 w 4383414"/>
                  <a:gd name="connsiteY1804" fmla="*/ 3917846 h 4488607"/>
                  <a:gd name="connsiteX1805" fmla="*/ 3488644 w 4383414"/>
                  <a:gd name="connsiteY1805" fmla="*/ 3911733 h 4488607"/>
                  <a:gd name="connsiteX1806" fmla="*/ 3525938 w 4383414"/>
                  <a:gd name="connsiteY1806" fmla="*/ 3914203 h 4488607"/>
                  <a:gd name="connsiteX1807" fmla="*/ 3556502 w 4383414"/>
                  <a:gd name="connsiteY1807" fmla="*/ 3911116 h 4488607"/>
                  <a:gd name="connsiteX1808" fmla="*/ 3637202 w 4383414"/>
                  <a:gd name="connsiteY1808" fmla="*/ 3876230 h 4488607"/>
                  <a:gd name="connsiteX1809" fmla="*/ 3658627 w 4383414"/>
                  <a:gd name="connsiteY1809" fmla="*/ 3850544 h 4488607"/>
                  <a:gd name="connsiteX1810" fmla="*/ 3658627 w 4383414"/>
                  <a:gd name="connsiteY1810" fmla="*/ 3823623 h 4488607"/>
                  <a:gd name="connsiteX1811" fmla="*/ 3642697 w 4383414"/>
                  <a:gd name="connsiteY1811" fmla="*/ 3810780 h 4488607"/>
                  <a:gd name="connsiteX1812" fmla="*/ 3649427 w 4383414"/>
                  <a:gd name="connsiteY1812" fmla="*/ 3799172 h 4488607"/>
                  <a:gd name="connsiteX1813" fmla="*/ 3646340 w 4383414"/>
                  <a:gd name="connsiteY1813" fmla="*/ 3783860 h 4488607"/>
                  <a:gd name="connsiteX1814" fmla="*/ 3674496 w 4383414"/>
                  <a:gd name="connsiteY1814" fmla="*/ 3776512 h 4488607"/>
                  <a:gd name="connsiteX1815" fmla="*/ 3697095 w 4383414"/>
                  <a:gd name="connsiteY1815" fmla="*/ 3772869 h 4488607"/>
                  <a:gd name="connsiteX1816" fmla="*/ 3714815 w 4383414"/>
                  <a:gd name="connsiteY1816" fmla="*/ 3773487 h 4488607"/>
                  <a:gd name="connsiteX1817" fmla="*/ 3731918 w 4383414"/>
                  <a:gd name="connsiteY1817" fmla="*/ 3771634 h 4488607"/>
                  <a:gd name="connsiteX1818" fmla="*/ 3763717 w 4383414"/>
                  <a:gd name="connsiteY1818" fmla="*/ 3748356 h 4488607"/>
                  <a:gd name="connsiteX1819" fmla="*/ 3785760 w 4383414"/>
                  <a:gd name="connsiteY1819" fmla="*/ 3718966 h 4488607"/>
                  <a:gd name="connsiteX1820" fmla="*/ 3807185 w 4383414"/>
                  <a:gd name="connsiteY1820" fmla="*/ 3693897 h 4488607"/>
                  <a:gd name="connsiteX1821" fmla="*/ 3810273 w 4383414"/>
                  <a:gd name="connsiteY1821" fmla="*/ 3673089 h 4488607"/>
                  <a:gd name="connsiteX1822" fmla="*/ 3821263 w 4383414"/>
                  <a:gd name="connsiteY1822" fmla="*/ 3651046 h 4488607"/>
                  <a:gd name="connsiteX1823" fmla="*/ 3836576 w 4383414"/>
                  <a:gd name="connsiteY1823" fmla="*/ 3631473 h 4488607"/>
                  <a:gd name="connsiteX1824" fmla="*/ 3845159 w 4383414"/>
                  <a:gd name="connsiteY1824" fmla="*/ 3616778 h 4488607"/>
                  <a:gd name="connsiteX1825" fmla="*/ 3859236 w 4383414"/>
                  <a:gd name="connsiteY1825" fmla="*/ 3620421 h 4488607"/>
                  <a:gd name="connsiteX1826" fmla="*/ 3852506 w 4383414"/>
                  <a:gd name="connsiteY1826" fmla="*/ 3638142 h 4488607"/>
                  <a:gd name="connsiteX1827" fmla="*/ 3831081 w 4383414"/>
                  <a:gd name="connsiteY1827" fmla="*/ 3664445 h 4488607"/>
                  <a:gd name="connsiteX1828" fmla="*/ 3827993 w 4383414"/>
                  <a:gd name="connsiteY1828" fmla="*/ 3671175 h 4488607"/>
                  <a:gd name="connsiteX1829" fmla="*/ 3853679 w 4383414"/>
                  <a:gd name="connsiteY1829" fmla="*/ 3650367 h 4488607"/>
                  <a:gd name="connsiteX1830" fmla="*/ 3866522 w 4383414"/>
                  <a:gd name="connsiteY1830" fmla="*/ 3629559 h 4488607"/>
                  <a:gd name="connsiteX1831" fmla="*/ 3883008 w 4383414"/>
                  <a:gd name="connsiteY1831" fmla="*/ 3594056 h 4488607"/>
                  <a:gd name="connsiteX1832" fmla="*/ 3913572 w 4383414"/>
                  <a:gd name="connsiteY1832" fmla="*/ 3559170 h 4488607"/>
                  <a:gd name="connsiteX1833" fmla="*/ 3927032 w 4383414"/>
                  <a:gd name="connsiteY1833" fmla="*/ 3531015 h 4488607"/>
                  <a:gd name="connsiteX1834" fmla="*/ 3930675 w 4383414"/>
                  <a:gd name="connsiteY1834" fmla="*/ 3509589 h 4488607"/>
                  <a:gd name="connsiteX1835" fmla="*/ 3926415 w 4383414"/>
                  <a:gd name="connsiteY1835" fmla="*/ 3486929 h 4488607"/>
                  <a:gd name="connsiteX1836" fmla="*/ 3929502 w 4383414"/>
                  <a:gd name="connsiteY1836" fmla="*/ 3465503 h 4488607"/>
                  <a:gd name="connsiteX1837" fmla="*/ 3929502 w 4383414"/>
                  <a:gd name="connsiteY1837" fmla="*/ 3449573 h 4488607"/>
                  <a:gd name="connsiteX1838" fmla="*/ 3944815 w 4383414"/>
                  <a:gd name="connsiteY1838" fmla="*/ 3439756 h 4488607"/>
                  <a:gd name="connsiteX1839" fmla="*/ 3955188 w 4383414"/>
                  <a:gd name="connsiteY1839" fmla="*/ 3429382 h 4488607"/>
                  <a:gd name="connsiteX1840" fmla="*/ 3994334 w 4383414"/>
                  <a:gd name="connsiteY1840" fmla="*/ 3401227 h 4488607"/>
                  <a:gd name="connsiteX1841" fmla="*/ 4010264 w 4383414"/>
                  <a:gd name="connsiteY1841" fmla="*/ 3392027 h 4488607"/>
                  <a:gd name="connsiteX1842" fmla="*/ 4032307 w 4383414"/>
                  <a:gd name="connsiteY1842" fmla="*/ 3392027 h 4488607"/>
                  <a:gd name="connsiteX1843" fmla="*/ 4037802 w 4383414"/>
                  <a:gd name="connsiteY1843" fmla="*/ 3382827 h 4488607"/>
                  <a:gd name="connsiteX1844" fmla="*/ 4051263 w 4383414"/>
                  <a:gd name="connsiteY1844" fmla="*/ 3376097 h 4488607"/>
                  <a:gd name="connsiteX1845" fmla="*/ 4061019 w 4383414"/>
                  <a:gd name="connsiteY1845" fmla="*/ 3368132 h 4488607"/>
                  <a:gd name="connsiteX1846" fmla="*/ 4072626 w 4383414"/>
                  <a:gd name="connsiteY1846" fmla="*/ 3365662 h 4488607"/>
                  <a:gd name="connsiteX1847" fmla="*/ 4081209 w 4383414"/>
                  <a:gd name="connsiteY1847" fmla="*/ 3363809 h 4488607"/>
                  <a:gd name="connsiteX1848" fmla="*/ 4096522 w 4383414"/>
                  <a:gd name="connsiteY1848" fmla="*/ 3361340 h 4488607"/>
                  <a:gd name="connsiteX1849" fmla="*/ 4146659 w 4383414"/>
                  <a:gd name="connsiteY1849" fmla="*/ 3353375 h 4488607"/>
                  <a:gd name="connsiteX1850" fmla="*/ 4166232 w 4383414"/>
                  <a:gd name="connsiteY1850" fmla="*/ 3335654 h 4488607"/>
                  <a:gd name="connsiteX1851" fmla="*/ 4176605 w 4383414"/>
                  <a:gd name="connsiteY1851" fmla="*/ 3311203 h 4488607"/>
                  <a:gd name="connsiteX1852" fmla="*/ 4185805 w 4383414"/>
                  <a:gd name="connsiteY1852" fmla="*/ 3289160 h 4488607"/>
                  <a:gd name="connsiteX1853" fmla="*/ 4207230 w 4383414"/>
                  <a:gd name="connsiteY1853" fmla="*/ 3256126 h 4488607"/>
                  <a:gd name="connsiteX1854" fmla="*/ 4220073 w 4383414"/>
                  <a:gd name="connsiteY1854" fmla="*/ 3238406 h 4488607"/>
                  <a:gd name="connsiteX1855" fmla="*/ 4220073 w 4383414"/>
                  <a:gd name="connsiteY1855" fmla="*/ 3200495 h 4488607"/>
                  <a:gd name="connsiteX1856" fmla="*/ 4231064 w 4383414"/>
                  <a:gd name="connsiteY1856" fmla="*/ 3187034 h 4488607"/>
                  <a:gd name="connsiteX1857" fmla="*/ 4237176 w 4383414"/>
                  <a:gd name="connsiteY1857" fmla="*/ 3157644 h 4488607"/>
                  <a:gd name="connsiteX1858" fmla="*/ 4247549 w 4383414"/>
                  <a:gd name="connsiteY1858" fmla="*/ 3123375 h 4488607"/>
                  <a:gd name="connsiteX1859" fmla="*/ 4246314 w 4383414"/>
                  <a:gd name="connsiteY1859" fmla="*/ 3107445 h 4488607"/>
                  <a:gd name="connsiteX1860" fmla="*/ 4242672 w 4383414"/>
                  <a:gd name="connsiteY1860" fmla="*/ 3090898 h 4488607"/>
                  <a:gd name="connsiteX1861" fmla="*/ 4243289 w 4383414"/>
                  <a:gd name="connsiteY1861" fmla="*/ 3065829 h 4488607"/>
                  <a:gd name="connsiteX1862" fmla="*/ 4244524 w 4383414"/>
                  <a:gd name="connsiteY1862" fmla="*/ 3048664 h 4488607"/>
                  <a:gd name="connsiteX1863" fmla="*/ 4247611 w 4383414"/>
                  <a:gd name="connsiteY1863" fmla="*/ 3029091 h 4488607"/>
                  <a:gd name="connsiteX1864" fmla="*/ 4250699 w 4383414"/>
                  <a:gd name="connsiteY1864" fmla="*/ 3008900 h 4488607"/>
                  <a:gd name="connsiteX1865" fmla="*/ 4267184 w 4383414"/>
                  <a:gd name="connsiteY1865" fmla="*/ 3013778 h 4488607"/>
                  <a:gd name="connsiteX1866" fmla="*/ 4296513 w 4383414"/>
                  <a:gd name="connsiteY1866" fmla="*/ 2961172 h 4488607"/>
                  <a:gd name="connsiteX1867" fmla="*/ 4306269 w 4383414"/>
                  <a:gd name="connsiteY1867" fmla="*/ 2947711 h 4488607"/>
                  <a:gd name="connsiteX1868" fmla="*/ 4323990 w 4383414"/>
                  <a:gd name="connsiteY1868" fmla="*/ 2931781 h 4488607"/>
                  <a:gd name="connsiteX1869" fmla="*/ 4374744 w 4383414"/>
                  <a:gd name="connsiteY1869" fmla="*/ 2863245 h 4488607"/>
                  <a:gd name="connsiteX1870" fmla="*/ 4380239 w 4383414"/>
                  <a:gd name="connsiteY1870" fmla="*/ 2836941 h 4488607"/>
                  <a:gd name="connsiteX1871" fmla="*/ 4380239 w 4383414"/>
                  <a:gd name="connsiteY1871" fmla="*/ 2833298 h 4488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</a:cxnLst>
                <a:rect l="l" t="t" r="r" b="b"/>
                <a:pathLst>
                  <a:path w="4383414" h="4488607">
                    <a:moveTo>
                      <a:pt x="4103560" y="3352449"/>
                    </a:moveTo>
                    <a:cubicBezTo>
                      <a:pt x="4103560" y="3352449"/>
                      <a:pt x="4110908" y="3345718"/>
                      <a:pt x="4116403" y="3352449"/>
                    </a:cubicBezTo>
                    <a:cubicBezTo>
                      <a:pt x="4116403" y="3352449"/>
                      <a:pt x="4106030" y="3363439"/>
                      <a:pt x="4103560" y="3352449"/>
                    </a:cubicBezTo>
                    <a:close/>
                    <a:moveTo>
                      <a:pt x="3877883" y="2637073"/>
                    </a:moveTo>
                    <a:cubicBezTo>
                      <a:pt x="3877883" y="2637073"/>
                      <a:pt x="3862571" y="2641334"/>
                      <a:pt x="3860780" y="2634603"/>
                    </a:cubicBezTo>
                    <a:cubicBezTo>
                      <a:pt x="3871771" y="2626021"/>
                      <a:pt x="3884614" y="2623613"/>
                      <a:pt x="3885231" y="2629108"/>
                    </a:cubicBezTo>
                    <a:lnTo>
                      <a:pt x="3877883" y="2637073"/>
                    </a:lnTo>
                    <a:close/>
                    <a:moveTo>
                      <a:pt x="3860162" y="3614370"/>
                    </a:moveTo>
                    <a:cubicBezTo>
                      <a:pt x="3860162" y="3614370"/>
                      <a:pt x="3867510" y="3611283"/>
                      <a:pt x="3867510" y="3614988"/>
                    </a:cubicBezTo>
                    <a:cubicBezTo>
                      <a:pt x="3867510" y="3614988"/>
                      <a:pt x="3866275" y="3632153"/>
                      <a:pt x="3860162" y="3614370"/>
                    </a:cubicBezTo>
                    <a:close/>
                    <a:moveTo>
                      <a:pt x="3742106" y="2379474"/>
                    </a:moveTo>
                    <a:cubicBezTo>
                      <a:pt x="3742106" y="2379474"/>
                      <a:pt x="3752479" y="2375213"/>
                      <a:pt x="3756802" y="2379474"/>
                    </a:cubicBezTo>
                    <a:cubicBezTo>
                      <a:pt x="3756802" y="2379474"/>
                      <a:pt x="3744576" y="2384969"/>
                      <a:pt x="3742106" y="2379474"/>
                    </a:cubicBezTo>
                    <a:close/>
                    <a:moveTo>
                      <a:pt x="3659554" y="3765521"/>
                    </a:moveTo>
                    <a:cubicBezTo>
                      <a:pt x="3659554" y="3765521"/>
                      <a:pt x="3647946" y="3767374"/>
                      <a:pt x="3644858" y="3763052"/>
                    </a:cubicBezTo>
                    <a:cubicBezTo>
                      <a:pt x="3643623" y="3758791"/>
                      <a:pt x="3654058" y="3753852"/>
                      <a:pt x="3656466" y="3758791"/>
                    </a:cubicBezTo>
                    <a:cubicBezTo>
                      <a:pt x="3656466" y="3758791"/>
                      <a:pt x="3668074" y="3761878"/>
                      <a:pt x="3659554" y="3765521"/>
                    </a:cubicBezTo>
                    <a:close/>
                    <a:moveTo>
                      <a:pt x="3630780" y="2417385"/>
                    </a:moveTo>
                    <a:cubicBezTo>
                      <a:pt x="3630780" y="2417385"/>
                      <a:pt x="3644858" y="2414915"/>
                      <a:pt x="3644858" y="2421646"/>
                    </a:cubicBezTo>
                    <a:cubicBezTo>
                      <a:pt x="3644858" y="2421646"/>
                      <a:pt x="3630780" y="2422881"/>
                      <a:pt x="3630780" y="2417385"/>
                    </a:cubicBezTo>
                    <a:close/>
                    <a:moveTo>
                      <a:pt x="3632015" y="3777747"/>
                    </a:moveTo>
                    <a:lnTo>
                      <a:pt x="3616703" y="3769164"/>
                    </a:lnTo>
                    <a:cubicBezTo>
                      <a:pt x="3607503" y="3764904"/>
                      <a:pt x="3598982" y="3757556"/>
                      <a:pt x="3603860" y="3749591"/>
                    </a:cubicBezTo>
                    <a:lnTo>
                      <a:pt x="3619173" y="3760582"/>
                    </a:lnTo>
                    <a:cubicBezTo>
                      <a:pt x="3625285" y="3767312"/>
                      <a:pt x="3638746" y="3777129"/>
                      <a:pt x="3641771" y="3777747"/>
                    </a:cubicBezTo>
                    <a:cubicBezTo>
                      <a:pt x="3641771" y="3777747"/>
                      <a:pt x="3641771" y="3785095"/>
                      <a:pt x="3632015" y="3777747"/>
                    </a:cubicBezTo>
                    <a:close/>
                    <a:moveTo>
                      <a:pt x="3600217" y="3731871"/>
                    </a:moveTo>
                    <a:lnTo>
                      <a:pt x="3600834" y="3719645"/>
                    </a:lnTo>
                    <a:lnTo>
                      <a:pt x="3612442" y="3704332"/>
                    </a:lnTo>
                    <a:cubicBezTo>
                      <a:pt x="3612442" y="3704332"/>
                      <a:pt x="3608182" y="3698220"/>
                      <a:pt x="3611825" y="3690254"/>
                    </a:cubicBezTo>
                    <a:cubicBezTo>
                      <a:pt x="3611825" y="3690254"/>
                      <a:pt x="3625285" y="3688402"/>
                      <a:pt x="3620407" y="3703715"/>
                    </a:cubicBezTo>
                    <a:cubicBezTo>
                      <a:pt x="3620407" y="3703715"/>
                      <a:pt x="3625285" y="3713532"/>
                      <a:pt x="3616765" y="3711063"/>
                    </a:cubicBezTo>
                    <a:cubicBezTo>
                      <a:pt x="3616765" y="3711063"/>
                      <a:pt x="3610652" y="3717793"/>
                      <a:pt x="3612504" y="3727610"/>
                    </a:cubicBezTo>
                    <a:cubicBezTo>
                      <a:pt x="3611886" y="3737427"/>
                      <a:pt x="3597191" y="3741070"/>
                      <a:pt x="3600278" y="3731871"/>
                    </a:cubicBezTo>
                    <a:close/>
                    <a:moveTo>
                      <a:pt x="3595957" y="2342118"/>
                    </a:moveTo>
                    <a:cubicBezTo>
                      <a:pt x="3595957" y="2342118"/>
                      <a:pt x="3603304" y="2335388"/>
                      <a:pt x="3605712" y="2342118"/>
                    </a:cubicBezTo>
                    <a:lnTo>
                      <a:pt x="3595957" y="2342118"/>
                    </a:lnTo>
                    <a:close/>
                    <a:moveTo>
                      <a:pt x="3645476" y="2403307"/>
                    </a:moveTo>
                    <a:cubicBezTo>
                      <a:pt x="3645476" y="2403307"/>
                      <a:pt x="3640598" y="2407568"/>
                      <a:pt x="3636893" y="2402073"/>
                    </a:cubicBezTo>
                    <a:lnTo>
                      <a:pt x="3645476" y="2403307"/>
                    </a:lnTo>
                    <a:close/>
                    <a:moveTo>
                      <a:pt x="3648563" y="2389847"/>
                    </a:moveTo>
                    <a:cubicBezTo>
                      <a:pt x="3648563" y="2389847"/>
                      <a:pt x="3640598" y="2395959"/>
                      <a:pt x="3636955" y="2387995"/>
                    </a:cubicBezTo>
                    <a:lnTo>
                      <a:pt x="3648563" y="2389847"/>
                    </a:lnTo>
                    <a:close/>
                    <a:moveTo>
                      <a:pt x="3449806" y="2218505"/>
                    </a:moveTo>
                    <a:cubicBezTo>
                      <a:pt x="3449806" y="2218505"/>
                      <a:pt x="3460180" y="2208688"/>
                      <a:pt x="3463267" y="2219123"/>
                    </a:cubicBezTo>
                    <a:cubicBezTo>
                      <a:pt x="3463267" y="2219123"/>
                      <a:pt x="3455302" y="2222765"/>
                      <a:pt x="3449806" y="2218505"/>
                    </a:cubicBezTo>
                    <a:close/>
                    <a:moveTo>
                      <a:pt x="3271240" y="4300355"/>
                    </a:moveTo>
                    <a:cubicBezTo>
                      <a:pt x="3271240" y="4300355"/>
                      <a:pt x="3263893" y="4294242"/>
                      <a:pt x="3257163" y="4298503"/>
                    </a:cubicBezTo>
                    <a:cubicBezTo>
                      <a:pt x="3268153" y="4291155"/>
                      <a:pt x="3268771" y="4284425"/>
                      <a:pt x="3274884" y="4288130"/>
                    </a:cubicBezTo>
                    <a:cubicBezTo>
                      <a:pt x="3274884" y="4293008"/>
                      <a:pt x="3279761" y="4304060"/>
                      <a:pt x="3271240" y="4300355"/>
                    </a:cubicBezTo>
                    <a:close/>
                    <a:moveTo>
                      <a:pt x="3273710" y="4463114"/>
                    </a:moveTo>
                    <a:cubicBezTo>
                      <a:pt x="3273710" y="4463114"/>
                      <a:pt x="3271240" y="4472932"/>
                      <a:pt x="3262102" y="4465584"/>
                    </a:cubicBezTo>
                    <a:lnTo>
                      <a:pt x="3273710" y="4463114"/>
                    </a:lnTo>
                    <a:close/>
                    <a:moveTo>
                      <a:pt x="3241912" y="4472314"/>
                    </a:moveTo>
                    <a:cubicBezTo>
                      <a:pt x="3241912" y="4472314"/>
                      <a:pt x="3244382" y="4464967"/>
                      <a:pt x="3252902" y="4465584"/>
                    </a:cubicBezTo>
                    <a:cubicBezTo>
                      <a:pt x="3252902" y="4465584"/>
                      <a:pt x="3250432" y="4477192"/>
                      <a:pt x="3241912" y="4472314"/>
                    </a:cubicBezTo>
                    <a:close/>
                    <a:moveTo>
                      <a:pt x="3179549" y="4405012"/>
                    </a:moveTo>
                    <a:cubicBezTo>
                      <a:pt x="3179549" y="4405012"/>
                      <a:pt x="3172202" y="4407482"/>
                      <a:pt x="3170967" y="4411125"/>
                    </a:cubicBezTo>
                    <a:lnTo>
                      <a:pt x="3152011" y="4409890"/>
                    </a:lnTo>
                    <a:cubicBezTo>
                      <a:pt x="3147751" y="4405012"/>
                      <a:pt x="3167941" y="4400073"/>
                      <a:pt x="3168497" y="4395195"/>
                    </a:cubicBezTo>
                    <a:lnTo>
                      <a:pt x="3190540" y="4393343"/>
                    </a:lnTo>
                    <a:lnTo>
                      <a:pt x="3179549" y="4404951"/>
                    </a:lnTo>
                    <a:close/>
                    <a:moveTo>
                      <a:pt x="3143490" y="4395195"/>
                    </a:moveTo>
                    <a:lnTo>
                      <a:pt x="3127560" y="4397047"/>
                    </a:lnTo>
                    <a:cubicBezTo>
                      <a:pt x="3127560" y="4397047"/>
                      <a:pt x="3139168" y="4387230"/>
                      <a:pt x="3127560" y="4385439"/>
                    </a:cubicBezTo>
                    <a:cubicBezTo>
                      <a:pt x="3137316" y="4373831"/>
                      <a:pt x="3150159" y="4370127"/>
                      <a:pt x="3145281" y="4377474"/>
                    </a:cubicBezTo>
                    <a:lnTo>
                      <a:pt x="3175227" y="4384204"/>
                    </a:lnTo>
                    <a:cubicBezTo>
                      <a:pt x="3174610" y="4389083"/>
                      <a:pt x="3149541" y="4389700"/>
                      <a:pt x="3143429" y="4395195"/>
                    </a:cubicBezTo>
                    <a:close/>
                    <a:moveTo>
                      <a:pt x="3137378" y="4423351"/>
                    </a:moveTo>
                    <a:cubicBezTo>
                      <a:pt x="3137378" y="4423351"/>
                      <a:pt x="3120892" y="4426994"/>
                      <a:pt x="3119657" y="4417238"/>
                    </a:cubicBezTo>
                    <a:cubicBezTo>
                      <a:pt x="3130647" y="4409890"/>
                      <a:pt x="3134970" y="4414151"/>
                      <a:pt x="3138613" y="4414151"/>
                    </a:cubicBezTo>
                    <a:lnTo>
                      <a:pt x="3137378" y="4423351"/>
                    </a:lnTo>
                    <a:close/>
                    <a:moveTo>
                      <a:pt x="3139848" y="4030468"/>
                    </a:moveTo>
                    <a:cubicBezTo>
                      <a:pt x="3139848" y="4030468"/>
                      <a:pt x="3130092" y="4021268"/>
                      <a:pt x="3118422" y="4026208"/>
                    </a:cubicBezTo>
                    <a:cubicBezTo>
                      <a:pt x="3114162" y="4039051"/>
                      <a:pt x="3103727" y="4043373"/>
                      <a:pt x="3100701" y="4040903"/>
                    </a:cubicBezTo>
                    <a:cubicBezTo>
                      <a:pt x="3106197" y="4028678"/>
                      <a:pt x="3122744" y="4024356"/>
                      <a:pt x="3103788" y="4020713"/>
                    </a:cubicBezTo>
                    <a:cubicBezTo>
                      <a:pt x="3103788" y="4020713"/>
                      <a:pt x="3119101" y="4005400"/>
                      <a:pt x="3127622" y="4017625"/>
                    </a:cubicBezTo>
                    <a:lnTo>
                      <a:pt x="3147813" y="4021268"/>
                    </a:lnTo>
                    <a:cubicBezTo>
                      <a:pt x="3147813" y="4021268"/>
                      <a:pt x="3148430" y="4037198"/>
                      <a:pt x="3139848" y="4030468"/>
                    </a:cubicBezTo>
                    <a:close/>
                    <a:moveTo>
                      <a:pt x="3133117" y="4118578"/>
                    </a:moveTo>
                    <a:cubicBezTo>
                      <a:pt x="3129474" y="4124073"/>
                      <a:pt x="3116632" y="4121666"/>
                      <a:pt x="3116632" y="4121666"/>
                    </a:cubicBezTo>
                    <a:cubicBezTo>
                      <a:pt x="3129474" y="4116170"/>
                      <a:pt x="3130092" y="4110058"/>
                      <a:pt x="3130092" y="4110058"/>
                    </a:cubicBezTo>
                    <a:cubicBezTo>
                      <a:pt x="3137439" y="4102092"/>
                      <a:pt x="3118484" y="4102092"/>
                      <a:pt x="3118484" y="4102092"/>
                    </a:cubicBezTo>
                    <a:cubicBezTo>
                      <a:pt x="3103171" y="4105735"/>
                      <a:pt x="3103788" y="4118023"/>
                      <a:pt x="3103788" y="4118023"/>
                    </a:cubicBezTo>
                    <a:cubicBezTo>
                      <a:pt x="3095206" y="4118640"/>
                      <a:pt x="3083598" y="4108205"/>
                      <a:pt x="3083598" y="4108205"/>
                    </a:cubicBezTo>
                    <a:cubicBezTo>
                      <a:pt x="3092798" y="4103945"/>
                      <a:pt x="3099528" y="4100240"/>
                      <a:pt x="3099528" y="4100240"/>
                    </a:cubicBezTo>
                    <a:cubicBezTo>
                      <a:pt x="3105023" y="4094745"/>
                      <a:pt x="3114841" y="4100240"/>
                      <a:pt x="3114841" y="4100240"/>
                    </a:cubicBezTo>
                    <a:cubicBezTo>
                      <a:pt x="3117311" y="4094127"/>
                      <a:pt x="3131944" y="4097770"/>
                      <a:pt x="3131944" y="4097770"/>
                    </a:cubicBezTo>
                    <a:cubicBezTo>
                      <a:pt x="3145404" y="4109996"/>
                      <a:pt x="3133179" y="4118578"/>
                      <a:pt x="3133179" y="4118578"/>
                    </a:cubicBezTo>
                    <a:close/>
                    <a:moveTo>
                      <a:pt x="3136760" y="4138151"/>
                    </a:moveTo>
                    <a:cubicBezTo>
                      <a:pt x="3136760" y="4138151"/>
                      <a:pt x="3127560" y="4141794"/>
                      <a:pt x="3123300" y="4139386"/>
                    </a:cubicBezTo>
                    <a:cubicBezTo>
                      <a:pt x="3116570" y="4137534"/>
                      <a:pt x="3120830" y="4130186"/>
                      <a:pt x="3126387" y="4134508"/>
                    </a:cubicBezTo>
                    <a:lnTo>
                      <a:pt x="3136760" y="4138151"/>
                    </a:lnTo>
                    <a:close/>
                    <a:moveTo>
                      <a:pt x="3120830" y="4231139"/>
                    </a:moveTo>
                    <a:cubicBezTo>
                      <a:pt x="3120830" y="4231139"/>
                      <a:pt x="3114100" y="4240339"/>
                      <a:pt x="3107987" y="4231139"/>
                    </a:cubicBezTo>
                    <a:cubicBezTo>
                      <a:pt x="3114717" y="4226879"/>
                      <a:pt x="3129413" y="4225644"/>
                      <a:pt x="3120830" y="4231139"/>
                    </a:cubicBezTo>
                    <a:close/>
                    <a:moveTo>
                      <a:pt x="3112865" y="4322336"/>
                    </a:moveTo>
                    <a:cubicBezTo>
                      <a:pt x="3112865" y="4322336"/>
                      <a:pt x="3099404" y="4322336"/>
                      <a:pt x="3098787" y="4318076"/>
                    </a:cubicBezTo>
                    <a:cubicBezTo>
                      <a:pt x="3101874" y="4310728"/>
                      <a:pt x="3111630" y="4305850"/>
                      <a:pt x="3112248" y="4308876"/>
                    </a:cubicBezTo>
                    <a:cubicBezTo>
                      <a:pt x="3109160" y="4316841"/>
                      <a:pt x="3123238" y="4318693"/>
                      <a:pt x="3112865" y="4322336"/>
                    </a:cubicBezTo>
                    <a:close/>
                    <a:moveTo>
                      <a:pt x="3107987" y="4348639"/>
                    </a:moveTo>
                    <a:cubicBezTo>
                      <a:pt x="3107987" y="4348639"/>
                      <a:pt x="3100639" y="4342527"/>
                      <a:pt x="3093909" y="4336414"/>
                    </a:cubicBezTo>
                    <a:cubicBezTo>
                      <a:pt x="3106135" y="4333944"/>
                      <a:pt x="3109222" y="4346232"/>
                      <a:pt x="3107987" y="4348639"/>
                    </a:cubicBezTo>
                    <a:close/>
                    <a:moveTo>
                      <a:pt x="3096379" y="4214592"/>
                    </a:moveTo>
                    <a:cubicBezTo>
                      <a:pt x="3096379" y="4214592"/>
                      <a:pt x="3101874" y="4206626"/>
                      <a:pt x="3107370" y="4212739"/>
                    </a:cubicBezTo>
                    <a:lnTo>
                      <a:pt x="3096379" y="4214592"/>
                    </a:lnTo>
                    <a:close/>
                    <a:moveTo>
                      <a:pt x="3098231" y="4166245"/>
                    </a:moveTo>
                    <a:cubicBezTo>
                      <a:pt x="3098231" y="4159515"/>
                      <a:pt x="3103727" y="4149080"/>
                      <a:pt x="3103727" y="4149080"/>
                    </a:cubicBezTo>
                    <a:cubicBezTo>
                      <a:pt x="3126326" y="4143585"/>
                      <a:pt x="3121447" y="4150315"/>
                      <a:pt x="3121447" y="4150315"/>
                    </a:cubicBezTo>
                    <a:cubicBezTo>
                      <a:pt x="3106135" y="4153958"/>
                      <a:pt x="3109839" y="4168036"/>
                      <a:pt x="3109839" y="4168036"/>
                    </a:cubicBezTo>
                    <a:cubicBezTo>
                      <a:pt x="3087796" y="4176001"/>
                      <a:pt x="3098231" y="4166183"/>
                      <a:pt x="3098231" y="4166183"/>
                    </a:cubicBezTo>
                    <a:close/>
                    <a:moveTo>
                      <a:pt x="3133117" y="4001016"/>
                    </a:moveTo>
                    <a:lnTo>
                      <a:pt x="3139230" y="4006511"/>
                    </a:lnTo>
                    <a:lnTo>
                      <a:pt x="3153925" y="4001634"/>
                    </a:lnTo>
                    <a:cubicBezTo>
                      <a:pt x="3150283" y="4010834"/>
                      <a:pt x="3141700" y="4008364"/>
                      <a:pt x="3139230" y="4012624"/>
                    </a:cubicBezTo>
                    <a:cubicBezTo>
                      <a:pt x="3129474" y="4013242"/>
                      <a:pt x="3130030" y="4004659"/>
                      <a:pt x="3116632" y="4005276"/>
                    </a:cubicBezTo>
                    <a:cubicBezTo>
                      <a:pt x="3116632" y="4005276"/>
                      <a:pt x="3126387" y="3995459"/>
                      <a:pt x="3133117" y="4001016"/>
                    </a:cubicBezTo>
                    <a:close/>
                    <a:moveTo>
                      <a:pt x="2895215" y="2637567"/>
                    </a:moveTo>
                    <a:cubicBezTo>
                      <a:pt x="2895215" y="2637567"/>
                      <a:pt x="2904415" y="2634480"/>
                      <a:pt x="2907440" y="2637567"/>
                    </a:cubicBezTo>
                    <a:cubicBezTo>
                      <a:pt x="2907440" y="2637567"/>
                      <a:pt x="2898240" y="2646767"/>
                      <a:pt x="2895215" y="2637567"/>
                    </a:cubicBezTo>
                    <a:close/>
                    <a:moveTo>
                      <a:pt x="2697693" y="2159662"/>
                    </a:moveTo>
                    <a:cubicBezTo>
                      <a:pt x="2697693" y="2159662"/>
                      <a:pt x="2705658" y="2157192"/>
                      <a:pt x="2709918" y="2159045"/>
                    </a:cubicBezTo>
                    <a:lnTo>
                      <a:pt x="2697693" y="2159662"/>
                    </a:lnTo>
                    <a:close/>
                    <a:moveTo>
                      <a:pt x="2708683" y="2145584"/>
                    </a:moveTo>
                    <a:cubicBezTo>
                      <a:pt x="2708683" y="2145584"/>
                      <a:pt x="2706214" y="2159045"/>
                      <a:pt x="2697075" y="2148672"/>
                    </a:cubicBezTo>
                    <a:lnTo>
                      <a:pt x="2708683" y="2145584"/>
                    </a:lnTo>
                    <a:close/>
                    <a:moveTo>
                      <a:pt x="2586984" y="2028701"/>
                    </a:moveTo>
                    <a:cubicBezTo>
                      <a:pt x="2586984" y="2028701"/>
                      <a:pt x="2594949" y="2020736"/>
                      <a:pt x="2599210" y="2028084"/>
                    </a:cubicBezTo>
                    <a:lnTo>
                      <a:pt x="2586984" y="2028701"/>
                    </a:lnTo>
                    <a:close/>
                    <a:moveTo>
                      <a:pt x="2294623" y="214886"/>
                    </a:moveTo>
                    <a:lnTo>
                      <a:pt x="2312344" y="216121"/>
                    </a:lnTo>
                    <a:cubicBezTo>
                      <a:pt x="2323334" y="216121"/>
                      <a:pt x="2342290" y="212478"/>
                      <a:pt x="2331299" y="224703"/>
                    </a:cubicBezTo>
                    <a:lnTo>
                      <a:pt x="2311109" y="226555"/>
                    </a:lnTo>
                    <a:cubicBezTo>
                      <a:pt x="2311109" y="226555"/>
                      <a:pt x="2303761" y="221678"/>
                      <a:pt x="2294623" y="214947"/>
                    </a:cubicBezTo>
                    <a:close/>
                    <a:moveTo>
                      <a:pt x="2326421" y="1594821"/>
                    </a:moveTo>
                    <a:cubicBezTo>
                      <a:pt x="2326421" y="1594821"/>
                      <a:pt x="2327039" y="1584448"/>
                      <a:pt x="2335004" y="1589943"/>
                    </a:cubicBezTo>
                    <a:cubicBezTo>
                      <a:pt x="2335004" y="1589943"/>
                      <a:pt x="2337474" y="1598525"/>
                      <a:pt x="2326421" y="1594821"/>
                    </a:cubicBezTo>
                    <a:close/>
                    <a:moveTo>
                      <a:pt x="2000470" y="267492"/>
                    </a:moveTo>
                    <a:cubicBezTo>
                      <a:pt x="2000470" y="267492"/>
                      <a:pt x="1997383" y="275457"/>
                      <a:pt x="1990097" y="265640"/>
                    </a:cubicBezTo>
                    <a:lnTo>
                      <a:pt x="2000470" y="267492"/>
                    </a:lnTo>
                    <a:close/>
                    <a:moveTo>
                      <a:pt x="1726509" y="1432061"/>
                    </a:moveTo>
                    <a:cubicBezTo>
                      <a:pt x="1726509" y="1432061"/>
                      <a:pt x="1728361" y="1421071"/>
                      <a:pt x="1710579" y="1421688"/>
                    </a:cubicBezTo>
                    <a:cubicBezTo>
                      <a:pt x="1710579" y="1421688"/>
                      <a:pt x="1709961" y="1406375"/>
                      <a:pt x="1700823" y="1401498"/>
                    </a:cubicBezTo>
                    <a:cubicBezTo>
                      <a:pt x="1700823" y="1401498"/>
                      <a:pt x="1702058" y="1392298"/>
                      <a:pt x="1712431" y="1405141"/>
                    </a:cubicBezTo>
                    <a:cubicBezTo>
                      <a:pt x="1712431" y="1405141"/>
                      <a:pt x="1730769" y="1411253"/>
                      <a:pt x="1730769" y="1422306"/>
                    </a:cubicBezTo>
                    <a:cubicBezTo>
                      <a:pt x="1730769" y="1422306"/>
                      <a:pt x="1734412" y="1435148"/>
                      <a:pt x="1726509" y="1432123"/>
                    </a:cubicBezTo>
                    <a:close/>
                    <a:moveTo>
                      <a:pt x="1683720" y="1318821"/>
                    </a:moveTo>
                    <a:cubicBezTo>
                      <a:pt x="1683720" y="1318821"/>
                      <a:pt x="1678842" y="1314561"/>
                      <a:pt x="1675137" y="1301101"/>
                    </a:cubicBezTo>
                    <a:cubicBezTo>
                      <a:pt x="1683720" y="1302335"/>
                      <a:pt x="1686127" y="1316413"/>
                      <a:pt x="1683720" y="1318821"/>
                    </a:cubicBezTo>
                    <a:close/>
                    <a:moveTo>
                      <a:pt x="1475146" y="971815"/>
                    </a:moveTo>
                    <a:cubicBezTo>
                      <a:pt x="1475146" y="971815"/>
                      <a:pt x="1465390" y="971198"/>
                      <a:pt x="1462303" y="967555"/>
                    </a:cubicBezTo>
                    <a:cubicBezTo>
                      <a:pt x="1471503" y="965085"/>
                      <a:pt x="1480023" y="971198"/>
                      <a:pt x="1475146" y="971815"/>
                    </a:cubicBezTo>
                    <a:close/>
                    <a:moveTo>
                      <a:pt x="1335726" y="775961"/>
                    </a:moveTo>
                    <a:cubicBezTo>
                      <a:pt x="1335726" y="775961"/>
                      <a:pt x="1355299" y="773491"/>
                      <a:pt x="1363881" y="777196"/>
                    </a:cubicBezTo>
                    <a:cubicBezTo>
                      <a:pt x="1363881" y="777196"/>
                      <a:pt x="1342456" y="784543"/>
                      <a:pt x="1335726" y="775961"/>
                    </a:cubicBezTo>
                    <a:close/>
                    <a:moveTo>
                      <a:pt x="1315535" y="741692"/>
                    </a:moveTo>
                    <a:lnTo>
                      <a:pt x="1312448" y="744162"/>
                    </a:lnTo>
                    <a:cubicBezTo>
                      <a:pt x="1313065" y="747805"/>
                      <a:pt x="1319796" y="756388"/>
                      <a:pt x="1310596" y="753980"/>
                    </a:cubicBezTo>
                    <a:cubicBezTo>
                      <a:pt x="1310596" y="753980"/>
                      <a:pt x="1303248" y="747249"/>
                      <a:pt x="1297135" y="747249"/>
                    </a:cubicBezTo>
                    <a:cubicBezTo>
                      <a:pt x="1292875" y="739284"/>
                      <a:pt x="1296518" y="735024"/>
                      <a:pt x="1303865" y="735642"/>
                    </a:cubicBezTo>
                    <a:cubicBezTo>
                      <a:pt x="1303865" y="735642"/>
                      <a:pt x="1317326" y="737494"/>
                      <a:pt x="1315473" y="741754"/>
                    </a:cubicBezTo>
                    <a:close/>
                    <a:moveTo>
                      <a:pt x="1154690" y="194633"/>
                    </a:moveTo>
                    <a:cubicBezTo>
                      <a:pt x="1154690" y="187903"/>
                      <a:pt x="1171793" y="190990"/>
                      <a:pt x="1171793" y="190990"/>
                    </a:cubicBezTo>
                    <a:cubicBezTo>
                      <a:pt x="1161420" y="206303"/>
                      <a:pt x="1154690" y="194633"/>
                      <a:pt x="1154690" y="194633"/>
                    </a:cubicBezTo>
                    <a:close/>
                    <a:moveTo>
                      <a:pt x="1097823" y="184260"/>
                    </a:moveTo>
                    <a:lnTo>
                      <a:pt x="1085597" y="183025"/>
                    </a:lnTo>
                    <a:cubicBezTo>
                      <a:pt x="1085597" y="183025"/>
                      <a:pt x="1089858" y="175060"/>
                      <a:pt x="1100293" y="173208"/>
                    </a:cubicBezTo>
                    <a:cubicBezTo>
                      <a:pt x="1100293" y="173208"/>
                      <a:pt x="1113753" y="167095"/>
                      <a:pt x="1114988" y="173208"/>
                    </a:cubicBezTo>
                    <a:cubicBezTo>
                      <a:pt x="1114988" y="173208"/>
                      <a:pt x="1100293" y="176851"/>
                      <a:pt x="1097885" y="184198"/>
                    </a:cubicBezTo>
                    <a:close/>
                    <a:moveTo>
                      <a:pt x="606705" y="461494"/>
                    </a:moveTo>
                    <a:cubicBezTo>
                      <a:pt x="606705" y="461494"/>
                      <a:pt x="611583" y="453529"/>
                      <a:pt x="622635" y="459642"/>
                    </a:cubicBezTo>
                    <a:cubicBezTo>
                      <a:pt x="622635" y="459642"/>
                      <a:pt x="612262" y="462112"/>
                      <a:pt x="606705" y="461494"/>
                    </a:cubicBezTo>
                    <a:close/>
                    <a:moveTo>
                      <a:pt x="595714" y="442539"/>
                    </a:moveTo>
                    <a:cubicBezTo>
                      <a:pt x="595714" y="442539"/>
                      <a:pt x="600592" y="437661"/>
                      <a:pt x="609792" y="438896"/>
                    </a:cubicBezTo>
                    <a:cubicBezTo>
                      <a:pt x="609792" y="438896"/>
                      <a:pt x="603062" y="446861"/>
                      <a:pt x="595714" y="442539"/>
                    </a:cubicBezTo>
                    <a:close/>
                    <a:moveTo>
                      <a:pt x="450799" y="501258"/>
                    </a:moveTo>
                    <a:cubicBezTo>
                      <a:pt x="450799" y="501258"/>
                      <a:pt x="442217" y="504345"/>
                      <a:pt x="440426" y="509223"/>
                    </a:cubicBezTo>
                    <a:cubicBezTo>
                      <a:pt x="440426" y="509223"/>
                      <a:pt x="417827" y="509841"/>
                      <a:pt x="412888" y="515953"/>
                    </a:cubicBezTo>
                    <a:cubicBezTo>
                      <a:pt x="412888" y="515953"/>
                      <a:pt x="395784" y="519041"/>
                      <a:pt x="395167" y="509223"/>
                    </a:cubicBezTo>
                    <a:cubicBezTo>
                      <a:pt x="395167" y="509223"/>
                      <a:pt x="395167" y="501876"/>
                      <a:pt x="421470" y="503728"/>
                    </a:cubicBezTo>
                    <a:lnTo>
                      <a:pt x="461851" y="496380"/>
                    </a:lnTo>
                    <a:lnTo>
                      <a:pt x="450861" y="501258"/>
                    </a:lnTo>
                    <a:close/>
                    <a:moveTo>
                      <a:pt x="254512" y="269345"/>
                    </a:moveTo>
                    <a:lnTo>
                      <a:pt x="236174" y="271197"/>
                    </a:lnTo>
                    <a:cubicBezTo>
                      <a:pt x="236174" y="271197"/>
                      <a:pt x="220861" y="263232"/>
                      <a:pt x="228209" y="258354"/>
                    </a:cubicBezTo>
                    <a:lnTo>
                      <a:pt x="256365" y="261441"/>
                    </a:lnTo>
                    <a:lnTo>
                      <a:pt x="254512" y="269406"/>
                    </a:lnTo>
                    <a:close/>
                    <a:moveTo>
                      <a:pt x="87554" y="442539"/>
                    </a:moveTo>
                    <a:cubicBezTo>
                      <a:pt x="87554" y="442539"/>
                      <a:pt x="92432" y="434574"/>
                      <a:pt x="102867" y="438278"/>
                    </a:cubicBezTo>
                    <a:cubicBezTo>
                      <a:pt x="102867" y="438278"/>
                      <a:pt x="94284" y="446861"/>
                      <a:pt x="87554" y="442539"/>
                    </a:cubicBezTo>
                    <a:close/>
                    <a:moveTo>
                      <a:pt x="2540614" y="285892"/>
                    </a:moveTo>
                    <a:lnTo>
                      <a:pt x="2533884" y="290153"/>
                    </a:lnTo>
                    <a:cubicBezTo>
                      <a:pt x="2533884" y="290153"/>
                      <a:pt x="2523511" y="289535"/>
                      <a:pt x="2520423" y="288300"/>
                    </a:cubicBezTo>
                    <a:cubicBezTo>
                      <a:pt x="2520423" y="288300"/>
                      <a:pt x="2525301" y="278483"/>
                      <a:pt x="2540614" y="285831"/>
                    </a:cubicBezTo>
                    <a:close/>
                    <a:moveTo>
                      <a:pt x="2572413" y="281632"/>
                    </a:moveTo>
                    <a:cubicBezTo>
                      <a:pt x="2574265" y="277989"/>
                      <a:pt x="2596246" y="290214"/>
                      <a:pt x="2596246" y="290214"/>
                    </a:cubicBezTo>
                    <a:cubicBezTo>
                      <a:pt x="2596246" y="290214"/>
                      <a:pt x="2607854" y="293302"/>
                      <a:pt x="2612732" y="293302"/>
                    </a:cubicBezTo>
                    <a:cubicBezTo>
                      <a:pt x="2618227" y="293302"/>
                      <a:pt x="2637183" y="304292"/>
                      <a:pt x="2634775" y="309232"/>
                    </a:cubicBezTo>
                    <a:lnTo>
                      <a:pt x="2598716" y="307379"/>
                    </a:lnTo>
                    <a:cubicBezTo>
                      <a:pt x="2598716" y="307379"/>
                      <a:pt x="2562657" y="286571"/>
                      <a:pt x="2557100" y="285954"/>
                    </a:cubicBezTo>
                    <a:cubicBezTo>
                      <a:pt x="2557100" y="285954"/>
                      <a:pt x="2570560" y="284719"/>
                      <a:pt x="2572413" y="281694"/>
                    </a:cubicBezTo>
                    <a:close/>
                    <a:moveTo>
                      <a:pt x="2737518" y="182470"/>
                    </a:moveTo>
                    <a:cubicBezTo>
                      <a:pt x="2755239" y="169009"/>
                      <a:pt x="2748509" y="182470"/>
                      <a:pt x="2748509" y="182470"/>
                    </a:cubicBezTo>
                    <a:lnTo>
                      <a:pt x="2732023" y="188582"/>
                    </a:lnTo>
                    <a:lnTo>
                      <a:pt x="2737518" y="182470"/>
                    </a:lnTo>
                    <a:close/>
                    <a:moveTo>
                      <a:pt x="2456209" y="418705"/>
                    </a:moveTo>
                    <a:cubicBezTo>
                      <a:pt x="2456209" y="418705"/>
                      <a:pt x="2460469" y="426053"/>
                      <a:pt x="2447626" y="424818"/>
                    </a:cubicBezTo>
                    <a:lnTo>
                      <a:pt x="2456209" y="418705"/>
                    </a:lnTo>
                    <a:close/>
                    <a:moveTo>
                      <a:pt x="2477634" y="596777"/>
                    </a:moveTo>
                    <a:cubicBezTo>
                      <a:pt x="2477634" y="596777"/>
                      <a:pt x="2473991" y="606595"/>
                      <a:pt x="2467261" y="597395"/>
                    </a:cubicBezTo>
                    <a:lnTo>
                      <a:pt x="2477634" y="596777"/>
                    </a:lnTo>
                    <a:close/>
                    <a:moveTo>
                      <a:pt x="2528389" y="907045"/>
                    </a:moveTo>
                    <a:cubicBezTo>
                      <a:pt x="2536354" y="902167"/>
                      <a:pt x="2550987" y="887472"/>
                      <a:pt x="2550987" y="887472"/>
                    </a:cubicBezTo>
                    <a:cubicBezTo>
                      <a:pt x="2561978" y="874629"/>
                      <a:pt x="2596864" y="864812"/>
                      <a:pt x="2596864" y="864812"/>
                    </a:cubicBezTo>
                    <a:cubicBezTo>
                      <a:pt x="2610941" y="856229"/>
                      <a:pt x="2612794" y="845856"/>
                      <a:pt x="2612794" y="845856"/>
                    </a:cubicBezTo>
                    <a:cubicBezTo>
                      <a:pt x="2625637" y="834248"/>
                      <a:pt x="2628106" y="836038"/>
                      <a:pt x="2628106" y="836038"/>
                    </a:cubicBezTo>
                    <a:cubicBezTo>
                      <a:pt x="2637307" y="838508"/>
                      <a:pt x="2645210" y="836656"/>
                      <a:pt x="2645210" y="836656"/>
                    </a:cubicBezTo>
                    <a:cubicBezTo>
                      <a:pt x="2650705" y="829926"/>
                      <a:pt x="2660522" y="829926"/>
                      <a:pt x="2660522" y="829926"/>
                    </a:cubicBezTo>
                    <a:cubicBezTo>
                      <a:pt x="2665400" y="825665"/>
                      <a:pt x="2674600" y="829308"/>
                      <a:pt x="2674600" y="829308"/>
                    </a:cubicBezTo>
                    <a:cubicBezTo>
                      <a:pt x="2689913" y="829926"/>
                      <a:pt x="2696026" y="828691"/>
                      <a:pt x="2696026" y="828691"/>
                    </a:cubicBezTo>
                    <a:cubicBezTo>
                      <a:pt x="2706399" y="829308"/>
                      <a:pt x="2710721" y="852586"/>
                      <a:pt x="2710721" y="852586"/>
                    </a:cubicBezTo>
                    <a:cubicBezTo>
                      <a:pt x="2716834" y="866047"/>
                      <a:pt x="2721712" y="864194"/>
                      <a:pt x="2721712" y="864194"/>
                    </a:cubicBezTo>
                    <a:cubicBezTo>
                      <a:pt x="2730294" y="865429"/>
                      <a:pt x="2743755" y="862959"/>
                      <a:pt x="2743755" y="862959"/>
                    </a:cubicBezTo>
                    <a:cubicBezTo>
                      <a:pt x="2755363" y="861107"/>
                      <a:pt x="2748015" y="867837"/>
                      <a:pt x="2748015" y="867837"/>
                    </a:cubicBezTo>
                    <a:cubicBezTo>
                      <a:pt x="2752275" y="881915"/>
                      <a:pt x="2754745" y="885558"/>
                      <a:pt x="2754745" y="885558"/>
                    </a:cubicBezTo>
                    <a:cubicBezTo>
                      <a:pt x="2753510" y="896549"/>
                      <a:pt x="2753510" y="899636"/>
                      <a:pt x="2753510" y="899636"/>
                    </a:cubicBezTo>
                    <a:cubicBezTo>
                      <a:pt x="2770613" y="906366"/>
                      <a:pt x="2762710" y="910009"/>
                      <a:pt x="2762710" y="910009"/>
                    </a:cubicBezTo>
                    <a:cubicBezTo>
                      <a:pt x="2764562" y="924704"/>
                      <a:pt x="2755980" y="925322"/>
                      <a:pt x="2755980" y="925322"/>
                    </a:cubicBezTo>
                    <a:cubicBezTo>
                      <a:pt x="2743137" y="924704"/>
                      <a:pt x="2744989" y="915504"/>
                      <a:pt x="2744989" y="915504"/>
                    </a:cubicBezTo>
                    <a:lnTo>
                      <a:pt x="2731529" y="915504"/>
                    </a:lnTo>
                    <a:cubicBezTo>
                      <a:pt x="2716216" y="914269"/>
                      <a:pt x="2708930" y="917356"/>
                      <a:pt x="2708930" y="917356"/>
                    </a:cubicBezTo>
                    <a:cubicBezTo>
                      <a:pt x="2705287" y="923469"/>
                      <a:pt x="2693000" y="922852"/>
                      <a:pt x="2693000" y="922852"/>
                    </a:cubicBezTo>
                    <a:cubicBezTo>
                      <a:pt x="2678922" y="926495"/>
                      <a:pt x="2670957" y="923469"/>
                      <a:pt x="2670957" y="923469"/>
                    </a:cubicBezTo>
                    <a:cubicBezTo>
                      <a:pt x="2654472" y="903279"/>
                      <a:pt x="2644654" y="906304"/>
                      <a:pt x="2644654" y="906304"/>
                    </a:cubicBezTo>
                    <a:cubicBezTo>
                      <a:pt x="2638541" y="893461"/>
                      <a:pt x="2654410" y="886731"/>
                      <a:pt x="2654410" y="886731"/>
                    </a:cubicBezTo>
                    <a:cubicBezTo>
                      <a:pt x="2632984" y="892844"/>
                      <a:pt x="2623229" y="898339"/>
                      <a:pt x="2623229" y="898339"/>
                    </a:cubicBezTo>
                    <a:cubicBezTo>
                      <a:pt x="2606125" y="912417"/>
                      <a:pt x="2601803" y="909947"/>
                      <a:pt x="2601803" y="909947"/>
                    </a:cubicBezTo>
                    <a:cubicBezTo>
                      <a:pt x="2588960" y="917295"/>
                      <a:pt x="2580995" y="917295"/>
                      <a:pt x="2580995" y="917295"/>
                    </a:cubicBezTo>
                    <a:cubicBezTo>
                      <a:pt x="2570005" y="922173"/>
                      <a:pt x="2564509" y="916060"/>
                      <a:pt x="2564509" y="916060"/>
                    </a:cubicBezTo>
                    <a:cubicBezTo>
                      <a:pt x="2568770" y="903217"/>
                      <a:pt x="2563274" y="904452"/>
                      <a:pt x="2563274" y="904452"/>
                    </a:cubicBezTo>
                    <a:cubicBezTo>
                      <a:pt x="2549197" y="909947"/>
                      <a:pt x="2534501" y="913034"/>
                      <a:pt x="2534501" y="913034"/>
                    </a:cubicBezTo>
                    <a:cubicBezTo>
                      <a:pt x="2513693" y="919147"/>
                      <a:pt x="2528389" y="906922"/>
                      <a:pt x="2528389" y="906922"/>
                    </a:cubicBezTo>
                    <a:close/>
                    <a:moveTo>
                      <a:pt x="2723502" y="662906"/>
                    </a:moveTo>
                    <a:cubicBezTo>
                      <a:pt x="2723502" y="662906"/>
                      <a:pt x="2714920" y="672106"/>
                      <a:pt x="2713129" y="662906"/>
                    </a:cubicBezTo>
                    <a:lnTo>
                      <a:pt x="2723502" y="662906"/>
                    </a:lnTo>
                    <a:close/>
                    <a:moveTo>
                      <a:pt x="2852549" y="957244"/>
                    </a:moveTo>
                    <a:cubicBezTo>
                      <a:pt x="2856192" y="954156"/>
                      <a:pt x="2852549" y="949896"/>
                      <a:pt x="2852549" y="949896"/>
                    </a:cubicBezTo>
                    <a:lnTo>
                      <a:pt x="2836619" y="949896"/>
                    </a:lnTo>
                    <a:cubicBezTo>
                      <a:pt x="2823776" y="946253"/>
                      <a:pt x="2820133" y="946809"/>
                      <a:pt x="2820133" y="946809"/>
                    </a:cubicBezTo>
                    <a:cubicBezTo>
                      <a:pt x="2809142" y="947426"/>
                      <a:pt x="2798708" y="945574"/>
                      <a:pt x="2798708" y="945574"/>
                    </a:cubicBezTo>
                    <a:cubicBezTo>
                      <a:pt x="2785865" y="940696"/>
                      <a:pt x="2783395" y="934583"/>
                      <a:pt x="2783395" y="934583"/>
                    </a:cubicBezTo>
                    <a:cubicBezTo>
                      <a:pt x="2777282" y="930940"/>
                      <a:pt x="2785865" y="932113"/>
                      <a:pt x="2785865" y="932113"/>
                    </a:cubicBezTo>
                    <a:cubicBezTo>
                      <a:pt x="2795620" y="936991"/>
                      <a:pt x="2814020" y="938226"/>
                      <a:pt x="2814020" y="938226"/>
                    </a:cubicBezTo>
                    <a:cubicBezTo>
                      <a:pt x="2829333" y="935139"/>
                      <a:pt x="2837236" y="940696"/>
                      <a:pt x="2837236" y="940696"/>
                    </a:cubicBezTo>
                    <a:cubicBezTo>
                      <a:pt x="2853166" y="943166"/>
                      <a:pt x="2854339" y="947426"/>
                      <a:pt x="2854339" y="947426"/>
                    </a:cubicBezTo>
                    <a:cubicBezTo>
                      <a:pt x="2861687" y="945574"/>
                      <a:pt x="2873913" y="947426"/>
                      <a:pt x="2873913" y="947426"/>
                    </a:cubicBezTo>
                    <a:cubicBezTo>
                      <a:pt x="2887373" y="959034"/>
                      <a:pt x="2887373" y="961504"/>
                      <a:pt x="2887373" y="961504"/>
                    </a:cubicBezTo>
                    <a:cubicBezTo>
                      <a:pt x="2897129" y="973112"/>
                      <a:pt x="2897129" y="977434"/>
                      <a:pt x="2897129" y="977434"/>
                    </a:cubicBezTo>
                    <a:cubicBezTo>
                      <a:pt x="2914232" y="992129"/>
                      <a:pt x="2910589" y="995155"/>
                      <a:pt x="2910589" y="995155"/>
                    </a:cubicBezTo>
                    <a:cubicBezTo>
                      <a:pt x="2905094" y="1011703"/>
                      <a:pt x="2894659" y="1005528"/>
                      <a:pt x="2894659" y="1005528"/>
                    </a:cubicBezTo>
                    <a:cubicBezTo>
                      <a:pt x="2884286" y="996945"/>
                      <a:pt x="2880581" y="997563"/>
                      <a:pt x="2880581" y="997563"/>
                    </a:cubicBezTo>
                    <a:cubicBezTo>
                      <a:pt x="2876320" y="1004911"/>
                      <a:pt x="2875703" y="995711"/>
                      <a:pt x="2875703" y="995711"/>
                    </a:cubicBezTo>
                    <a:cubicBezTo>
                      <a:pt x="2864095" y="975520"/>
                      <a:pt x="2856747" y="976137"/>
                      <a:pt x="2856747" y="976137"/>
                    </a:cubicBezTo>
                    <a:cubicBezTo>
                      <a:pt x="2856747" y="987128"/>
                      <a:pt x="2863478" y="993303"/>
                      <a:pt x="2863478" y="993303"/>
                    </a:cubicBezTo>
                    <a:cubicBezTo>
                      <a:pt x="2868355" y="997563"/>
                      <a:pt x="2861626" y="1006763"/>
                      <a:pt x="2861626" y="1006763"/>
                    </a:cubicBezTo>
                    <a:cubicBezTo>
                      <a:pt x="2855512" y="1018371"/>
                      <a:pt x="2851870" y="1022693"/>
                      <a:pt x="2851870" y="1022693"/>
                    </a:cubicBezTo>
                    <a:cubicBezTo>
                      <a:pt x="2853105" y="1058196"/>
                      <a:pt x="2844522" y="1061222"/>
                      <a:pt x="2844522" y="1061222"/>
                    </a:cubicBezTo>
                    <a:cubicBezTo>
                      <a:pt x="2826184" y="1076535"/>
                      <a:pt x="2825566" y="1063074"/>
                      <a:pt x="2825566" y="1063074"/>
                    </a:cubicBezTo>
                    <a:cubicBezTo>
                      <a:pt x="2826184" y="1057579"/>
                      <a:pt x="2822479" y="1038623"/>
                      <a:pt x="2822479" y="1038623"/>
                    </a:cubicBezTo>
                    <a:cubicBezTo>
                      <a:pt x="2821244" y="1021458"/>
                      <a:pt x="2809019" y="1025780"/>
                      <a:pt x="2809019" y="1025780"/>
                    </a:cubicBezTo>
                    <a:cubicBezTo>
                      <a:pt x="2802288" y="1031276"/>
                      <a:pt x="2794941" y="1029423"/>
                      <a:pt x="2794941" y="1029423"/>
                    </a:cubicBezTo>
                    <a:cubicBezTo>
                      <a:pt x="2784568" y="1037388"/>
                      <a:pt x="2791298" y="1024545"/>
                      <a:pt x="2791298" y="1024545"/>
                    </a:cubicBezTo>
                    <a:cubicBezTo>
                      <a:pt x="2803523" y="998860"/>
                      <a:pt x="2798028" y="991512"/>
                      <a:pt x="2798028" y="991512"/>
                    </a:cubicBezTo>
                    <a:cubicBezTo>
                      <a:pt x="2799881" y="971321"/>
                      <a:pt x="2783950" y="968852"/>
                      <a:pt x="2783950" y="968852"/>
                    </a:cubicBezTo>
                    <a:cubicBezTo>
                      <a:pt x="2774751" y="960887"/>
                      <a:pt x="2768638" y="959034"/>
                      <a:pt x="2768638" y="959034"/>
                    </a:cubicBezTo>
                    <a:cubicBezTo>
                      <a:pt x="2752708" y="955391"/>
                      <a:pt x="2745422" y="954156"/>
                      <a:pt x="2745422" y="954156"/>
                    </a:cubicBezTo>
                    <a:cubicBezTo>
                      <a:pt x="2750299" y="968852"/>
                      <a:pt x="2746657" y="970704"/>
                      <a:pt x="2746657" y="970704"/>
                    </a:cubicBezTo>
                    <a:cubicBezTo>
                      <a:pt x="2735048" y="979287"/>
                      <a:pt x="2732579" y="989660"/>
                      <a:pt x="2732579" y="989660"/>
                    </a:cubicBezTo>
                    <a:cubicBezTo>
                      <a:pt x="2727083" y="1000650"/>
                      <a:pt x="2726466" y="991512"/>
                      <a:pt x="2726466" y="991512"/>
                    </a:cubicBezTo>
                    <a:cubicBezTo>
                      <a:pt x="2716710" y="990277"/>
                      <a:pt x="2711771" y="991512"/>
                      <a:pt x="2711771" y="991512"/>
                    </a:cubicBezTo>
                    <a:cubicBezTo>
                      <a:pt x="2707510" y="1000712"/>
                      <a:pt x="2706275" y="1009233"/>
                      <a:pt x="2706275" y="1009233"/>
                    </a:cubicBezTo>
                    <a:cubicBezTo>
                      <a:pt x="2705658" y="1016580"/>
                      <a:pt x="2697693" y="1026398"/>
                      <a:pt x="2697693" y="1026398"/>
                    </a:cubicBezTo>
                    <a:cubicBezTo>
                      <a:pt x="2692198" y="1040476"/>
                      <a:pt x="2703806" y="1061284"/>
                      <a:pt x="2703806" y="1061284"/>
                    </a:cubicBezTo>
                    <a:cubicBezTo>
                      <a:pt x="2714179" y="1088204"/>
                      <a:pt x="2698928" y="1105925"/>
                      <a:pt x="2698928" y="1105925"/>
                    </a:cubicBezTo>
                    <a:cubicBezTo>
                      <a:pt x="2697075" y="1121855"/>
                      <a:pt x="2676885" y="1126733"/>
                      <a:pt x="2676885" y="1126733"/>
                    </a:cubicBezTo>
                    <a:cubicBezTo>
                      <a:pt x="2664659" y="1130376"/>
                      <a:pt x="2662190" y="1108395"/>
                      <a:pt x="2662190" y="1108395"/>
                    </a:cubicBezTo>
                    <a:cubicBezTo>
                      <a:pt x="2654225" y="1104135"/>
                      <a:pt x="2657929" y="1079004"/>
                      <a:pt x="2657929" y="1079004"/>
                    </a:cubicBezTo>
                    <a:cubicBezTo>
                      <a:pt x="2649347" y="1058814"/>
                      <a:pt x="2657929" y="1051466"/>
                      <a:pt x="2657929" y="1051466"/>
                    </a:cubicBezTo>
                    <a:cubicBezTo>
                      <a:pt x="2657312" y="1024545"/>
                      <a:pt x="2665894" y="1021458"/>
                      <a:pt x="2665894" y="1021458"/>
                    </a:cubicBezTo>
                    <a:cubicBezTo>
                      <a:pt x="2665894" y="1003120"/>
                      <a:pt x="2675650" y="990833"/>
                      <a:pt x="2675650" y="990833"/>
                    </a:cubicBezTo>
                    <a:cubicBezTo>
                      <a:pt x="2683615" y="978607"/>
                      <a:pt x="2681763" y="973668"/>
                      <a:pt x="2681763" y="973668"/>
                    </a:cubicBezTo>
                    <a:cubicBezTo>
                      <a:pt x="2670155" y="990833"/>
                      <a:pt x="2667067" y="991388"/>
                      <a:pt x="2667067" y="991388"/>
                    </a:cubicBezTo>
                    <a:cubicBezTo>
                      <a:pt x="2648729" y="1004849"/>
                      <a:pt x="2651137" y="1000588"/>
                      <a:pt x="2651137" y="1000588"/>
                    </a:cubicBezTo>
                    <a:cubicBezTo>
                      <a:pt x="2657250" y="983423"/>
                      <a:pt x="2662745" y="987128"/>
                      <a:pt x="2662745" y="987128"/>
                    </a:cubicBezTo>
                    <a:cubicBezTo>
                      <a:pt x="2662745" y="980398"/>
                      <a:pt x="2670710" y="970580"/>
                      <a:pt x="2670710" y="970580"/>
                    </a:cubicBezTo>
                    <a:cubicBezTo>
                      <a:pt x="2671328" y="966320"/>
                      <a:pt x="2680466" y="954650"/>
                      <a:pt x="2680466" y="954650"/>
                    </a:cubicBezTo>
                    <a:cubicBezTo>
                      <a:pt x="2698804" y="946068"/>
                      <a:pt x="2695779" y="951563"/>
                      <a:pt x="2695779" y="951563"/>
                    </a:cubicBezTo>
                    <a:cubicBezTo>
                      <a:pt x="2711709" y="946068"/>
                      <a:pt x="2726342" y="946685"/>
                      <a:pt x="2726342" y="946685"/>
                    </a:cubicBezTo>
                    <a:cubicBezTo>
                      <a:pt x="2737950" y="939338"/>
                      <a:pt x="2745916" y="944216"/>
                      <a:pt x="2745916" y="944216"/>
                    </a:cubicBezTo>
                    <a:cubicBezTo>
                      <a:pt x="2755116" y="941128"/>
                      <a:pt x="2766723" y="946068"/>
                      <a:pt x="2766723" y="946068"/>
                    </a:cubicBezTo>
                    <a:cubicBezTo>
                      <a:pt x="2800374" y="947920"/>
                      <a:pt x="2808895" y="953415"/>
                      <a:pt x="2808895" y="953415"/>
                    </a:cubicBezTo>
                    <a:cubicBezTo>
                      <a:pt x="2827234" y="951563"/>
                      <a:pt x="2848659" y="966876"/>
                      <a:pt x="2848659" y="966876"/>
                    </a:cubicBezTo>
                    <a:lnTo>
                      <a:pt x="2852302" y="957058"/>
                    </a:lnTo>
                    <a:close/>
                    <a:moveTo>
                      <a:pt x="2916764" y="1050849"/>
                    </a:moveTo>
                    <a:cubicBezTo>
                      <a:pt x="2916764" y="1045971"/>
                      <a:pt x="2925346" y="1043501"/>
                      <a:pt x="2925346" y="1043501"/>
                    </a:cubicBezTo>
                    <a:cubicBezTo>
                      <a:pt x="2937572" y="1031893"/>
                      <a:pt x="2946771" y="1034301"/>
                      <a:pt x="2946771" y="1034301"/>
                    </a:cubicBezTo>
                    <a:cubicBezTo>
                      <a:pt x="2954736" y="1030658"/>
                      <a:pt x="2968197" y="1029423"/>
                      <a:pt x="2968197" y="1029423"/>
                    </a:cubicBezTo>
                    <a:cubicBezTo>
                      <a:pt x="2982275" y="1023311"/>
                      <a:pt x="2983510" y="1030658"/>
                      <a:pt x="2983510" y="1030658"/>
                    </a:cubicBezTo>
                    <a:cubicBezTo>
                      <a:pt x="2996970" y="1033128"/>
                      <a:pt x="2999440" y="1033128"/>
                      <a:pt x="2999440" y="1033128"/>
                    </a:cubicBezTo>
                    <a:cubicBezTo>
                      <a:pt x="3001910" y="1019050"/>
                      <a:pt x="3008640" y="1022755"/>
                      <a:pt x="3008640" y="1022755"/>
                    </a:cubicBezTo>
                    <a:cubicBezTo>
                      <a:pt x="3017840" y="1020902"/>
                      <a:pt x="3023952" y="1028868"/>
                      <a:pt x="3023952" y="1028868"/>
                    </a:cubicBezTo>
                    <a:cubicBezTo>
                      <a:pt x="3021483" y="1033128"/>
                      <a:pt x="3025187" y="1042945"/>
                      <a:pt x="3025187" y="1042945"/>
                    </a:cubicBezTo>
                    <a:cubicBezTo>
                      <a:pt x="3004997" y="1060049"/>
                      <a:pt x="3003762" y="1058258"/>
                      <a:pt x="3003762" y="1058258"/>
                    </a:cubicBezTo>
                    <a:cubicBezTo>
                      <a:pt x="2998266" y="1056406"/>
                      <a:pt x="2986041" y="1058258"/>
                      <a:pt x="2986041" y="1058258"/>
                    </a:cubicBezTo>
                    <a:cubicBezTo>
                      <a:pt x="2951773" y="1048441"/>
                      <a:pt x="2928557" y="1060110"/>
                      <a:pt x="2928557" y="1060110"/>
                    </a:cubicBezTo>
                    <a:cubicBezTo>
                      <a:pt x="2928557" y="1060110"/>
                      <a:pt x="2918184" y="1062580"/>
                      <a:pt x="2913861" y="1059493"/>
                    </a:cubicBezTo>
                    <a:lnTo>
                      <a:pt x="2916949" y="1050911"/>
                    </a:lnTo>
                    <a:close/>
                    <a:moveTo>
                      <a:pt x="2915529" y="801770"/>
                    </a:moveTo>
                    <a:cubicBezTo>
                      <a:pt x="2915529" y="801770"/>
                      <a:pt x="2928989" y="809735"/>
                      <a:pt x="2919789" y="811588"/>
                    </a:cubicBezTo>
                    <a:cubicBezTo>
                      <a:pt x="2913676" y="813440"/>
                      <a:pt x="2911206" y="796892"/>
                      <a:pt x="2915529" y="801770"/>
                    </a:cubicBezTo>
                    <a:close/>
                    <a:moveTo>
                      <a:pt x="3011542" y="1230156"/>
                    </a:moveTo>
                    <a:cubicBezTo>
                      <a:pt x="3011542" y="1230156"/>
                      <a:pt x="3007281" y="1239973"/>
                      <a:pt x="2999316" y="1232008"/>
                    </a:cubicBezTo>
                    <a:lnTo>
                      <a:pt x="3011542" y="1230156"/>
                    </a:lnTo>
                    <a:close/>
                    <a:moveTo>
                      <a:pt x="2939362" y="1080857"/>
                    </a:moveTo>
                    <a:cubicBezTo>
                      <a:pt x="2936275" y="1082092"/>
                      <a:pt x="2931397" y="1087587"/>
                      <a:pt x="2931397" y="1087587"/>
                    </a:cubicBezTo>
                    <a:cubicBezTo>
                      <a:pt x="2918554" y="1098578"/>
                      <a:pt x="2918554" y="1093700"/>
                      <a:pt x="2905094" y="1102900"/>
                    </a:cubicBezTo>
                    <a:cubicBezTo>
                      <a:pt x="2892251" y="1112717"/>
                      <a:pt x="2883051" y="1113890"/>
                      <a:pt x="2883051" y="1113890"/>
                    </a:cubicBezTo>
                    <a:cubicBezTo>
                      <a:pt x="2862860" y="1119386"/>
                      <a:pt x="2850635" y="1132228"/>
                      <a:pt x="2850635" y="1132228"/>
                    </a:cubicBezTo>
                    <a:cubicBezTo>
                      <a:pt x="2842670" y="1135316"/>
                      <a:pt x="2834149" y="1132228"/>
                      <a:pt x="2834149" y="1132228"/>
                    </a:cubicBezTo>
                    <a:cubicBezTo>
                      <a:pt x="2821923" y="1127968"/>
                      <a:pt x="2826184" y="1116298"/>
                      <a:pt x="2826184" y="1116298"/>
                    </a:cubicBezTo>
                    <a:cubicBezTo>
                      <a:pt x="2831062" y="1098578"/>
                      <a:pt x="2845757" y="1100986"/>
                      <a:pt x="2845757" y="1100986"/>
                    </a:cubicBezTo>
                    <a:cubicBezTo>
                      <a:pt x="2855512" y="1089377"/>
                      <a:pt x="2858600" y="1080795"/>
                      <a:pt x="2880025" y="1086290"/>
                    </a:cubicBezTo>
                    <a:cubicBezTo>
                      <a:pt x="2901451" y="1091786"/>
                      <a:pt x="2903241" y="1088143"/>
                      <a:pt x="2903241" y="1088143"/>
                    </a:cubicBezTo>
                    <a:cubicBezTo>
                      <a:pt x="2889781" y="1088143"/>
                      <a:pt x="2892251" y="1085055"/>
                      <a:pt x="2892251" y="1085055"/>
                    </a:cubicBezTo>
                    <a:cubicBezTo>
                      <a:pt x="2897746" y="1074621"/>
                      <a:pt x="2928310" y="1075855"/>
                      <a:pt x="2935657" y="1075238"/>
                    </a:cubicBezTo>
                    <a:lnTo>
                      <a:pt x="2939300" y="1080733"/>
                    </a:lnTo>
                    <a:close/>
                    <a:moveTo>
                      <a:pt x="3202333" y="888707"/>
                    </a:moveTo>
                    <a:cubicBezTo>
                      <a:pt x="3202333" y="888707"/>
                      <a:pt x="3205976" y="900315"/>
                      <a:pt x="3193133" y="892967"/>
                    </a:cubicBezTo>
                    <a:lnTo>
                      <a:pt x="3202333" y="888707"/>
                    </a:lnTo>
                    <a:close/>
                    <a:moveTo>
                      <a:pt x="3228637" y="897289"/>
                    </a:moveTo>
                    <a:cubicBezTo>
                      <a:pt x="3228637" y="897289"/>
                      <a:pt x="3215176" y="904020"/>
                      <a:pt x="3212151" y="894202"/>
                    </a:cubicBezTo>
                    <a:cubicBezTo>
                      <a:pt x="3212151" y="894202"/>
                      <a:pt x="3226846" y="892350"/>
                      <a:pt x="3228637" y="897289"/>
                    </a:cubicBezTo>
                    <a:close/>
                    <a:moveTo>
                      <a:pt x="3257410" y="567449"/>
                    </a:moveTo>
                    <a:cubicBezTo>
                      <a:pt x="3257410" y="567449"/>
                      <a:pt x="3253767" y="572944"/>
                      <a:pt x="3250062" y="566831"/>
                    </a:cubicBezTo>
                    <a:cubicBezTo>
                      <a:pt x="3250062" y="566831"/>
                      <a:pt x="3252532" y="559484"/>
                      <a:pt x="3257410" y="567449"/>
                    </a:cubicBezTo>
                    <a:close/>
                    <a:moveTo>
                      <a:pt x="3534459" y="705757"/>
                    </a:moveTo>
                    <a:cubicBezTo>
                      <a:pt x="3534459" y="705757"/>
                      <a:pt x="3541189" y="714340"/>
                      <a:pt x="3529581" y="708844"/>
                    </a:cubicBezTo>
                    <a:lnTo>
                      <a:pt x="3534459" y="705757"/>
                    </a:lnTo>
                    <a:close/>
                    <a:moveTo>
                      <a:pt x="3547302" y="708844"/>
                    </a:moveTo>
                    <a:cubicBezTo>
                      <a:pt x="3547302" y="708844"/>
                      <a:pt x="3544832" y="716192"/>
                      <a:pt x="3541806" y="708227"/>
                    </a:cubicBezTo>
                    <a:lnTo>
                      <a:pt x="3547302" y="708844"/>
                    </a:lnTo>
                    <a:close/>
                    <a:moveTo>
                      <a:pt x="2868417" y="1624335"/>
                    </a:moveTo>
                    <a:cubicBezTo>
                      <a:pt x="2868417" y="1624335"/>
                      <a:pt x="2880643" y="1647612"/>
                      <a:pt x="2862305" y="1634152"/>
                    </a:cubicBezTo>
                    <a:lnTo>
                      <a:pt x="2868417" y="1624335"/>
                    </a:lnTo>
                    <a:close/>
                    <a:moveTo>
                      <a:pt x="4380239" y="2833545"/>
                    </a:moveTo>
                    <a:cubicBezTo>
                      <a:pt x="4380239" y="2833545"/>
                      <a:pt x="4388822" y="2814590"/>
                      <a:pt x="4377769" y="2802364"/>
                    </a:cubicBezTo>
                    <a:cubicBezTo>
                      <a:pt x="4377769" y="2802364"/>
                      <a:pt x="4379622" y="2789521"/>
                      <a:pt x="4372891" y="2784026"/>
                    </a:cubicBezTo>
                    <a:cubicBezTo>
                      <a:pt x="4372891" y="2784026"/>
                      <a:pt x="4372891" y="2768096"/>
                      <a:pt x="4369249" y="2764453"/>
                    </a:cubicBezTo>
                    <a:cubicBezTo>
                      <a:pt x="4369249" y="2764453"/>
                      <a:pt x="4365606" y="2743645"/>
                      <a:pt x="4352763" y="2741792"/>
                    </a:cubicBezTo>
                    <a:lnTo>
                      <a:pt x="4320347" y="2743027"/>
                    </a:lnTo>
                    <a:cubicBezTo>
                      <a:pt x="4320347" y="2743027"/>
                      <a:pt x="4308739" y="2734445"/>
                      <a:pt x="4304417" y="2736915"/>
                    </a:cubicBezTo>
                    <a:cubicBezTo>
                      <a:pt x="4304417" y="2736915"/>
                      <a:pt x="4299538" y="2723454"/>
                      <a:pt x="4289721" y="2724689"/>
                    </a:cubicBezTo>
                    <a:cubicBezTo>
                      <a:pt x="4289721" y="2724689"/>
                      <a:pt x="4272001" y="2705733"/>
                      <a:pt x="4265270" y="2702646"/>
                    </a:cubicBezTo>
                    <a:lnTo>
                      <a:pt x="4246932" y="2686716"/>
                    </a:lnTo>
                    <a:cubicBezTo>
                      <a:pt x="4246932" y="2686716"/>
                      <a:pt x="4245080" y="2675725"/>
                      <a:pt x="4236559" y="2680603"/>
                    </a:cubicBezTo>
                    <a:cubicBezTo>
                      <a:pt x="4236559" y="2680603"/>
                      <a:pt x="4218838" y="2670230"/>
                      <a:pt x="4216368" y="2667760"/>
                    </a:cubicBezTo>
                    <a:cubicBezTo>
                      <a:pt x="4213898" y="2664673"/>
                      <a:pt x="4197413" y="2657387"/>
                      <a:pt x="4192535" y="2662265"/>
                    </a:cubicBezTo>
                    <a:cubicBezTo>
                      <a:pt x="4192535" y="2664735"/>
                      <a:pt x="4177840" y="2662883"/>
                      <a:pt x="4175431" y="2669613"/>
                    </a:cubicBezTo>
                    <a:cubicBezTo>
                      <a:pt x="4168701" y="2667760"/>
                      <a:pt x="4160119" y="2664735"/>
                      <a:pt x="4155858" y="2664735"/>
                    </a:cubicBezTo>
                    <a:cubicBezTo>
                      <a:pt x="4147893" y="2661648"/>
                      <a:pt x="4135668" y="2663500"/>
                      <a:pt x="4128320" y="2659239"/>
                    </a:cubicBezTo>
                    <a:cubicBezTo>
                      <a:pt x="4128320" y="2659239"/>
                      <a:pt x="4115477" y="2650040"/>
                      <a:pt x="4108747" y="2650040"/>
                    </a:cubicBezTo>
                    <a:cubicBezTo>
                      <a:pt x="4101399" y="2653127"/>
                      <a:pt x="4085531" y="2653127"/>
                      <a:pt x="4085531" y="2658004"/>
                    </a:cubicBezTo>
                    <a:lnTo>
                      <a:pt x="4072071" y="2663500"/>
                    </a:lnTo>
                    <a:cubicBezTo>
                      <a:pt x="4061698" y="2676343"/>
                      <a:pt x="4055585" y="2677578"/>
                      <a:pt x="4063488" y="2664118"/>
                    </a:cubicBezTo>
                    <a:cubicBezTo>
                      <a:pt x="4063488" y="2664118"/>
                      <a:pt x="4068366" y="2653127"/>
                      <a:pt x="4065340" y="2642692"/>
                    </a:cubicBezTo>
                    <a:cubicBezTo>
                      <a:pt x="4065340" y="2642692"/>
                      <a:pt x="4065340" y="2626144"/>
                      <a:pt x="4056140" y="2625588"/>
                    </a:cubicBezTo>
                    <a:cubicBezTo>
                      <a:pt x="4047558" y="2615771"/>
                      <a:pt x="4045150" y="2618858"/>
                      <a:pt x="4045150" y="2623736"/>
                    </a:cubicBezTo>
                    <a:cubicBezTo>
                      <a:pt x="4034159" y="2616389"/>
                      <a:pt x="4037185" y="2610276"/>
                      <a:pt x="4031072" y="2609659"/>
                    </a:cubicBezTo>
                    <a:cubicBezTo>
                      <a:pt x="4029220" y="2608424"/>
                      <a:pt x="4014586" y="2601693"/>
                      <a:pt x="4010881" y="2606015"/>
                    </a:cubicBezTo>
                    <a:cubicBezTo>
                      <a:pt x="4004151" y="2606015"/>
                      <a:pt x="4000508" y="2600520"/>
                      <a:pt x="3993778" y="2601138"/>
                    </a:cubicBezTo>
                    <a:cubicBezTo>
                      <a:pt x="3993778" y="2601138"/>
                      <a:pt x="3990135" y="2590765"/>
                      <a:pt x="3980935" y="2595025"/>
                    </a:cubicBezTo>
                    <a:cubicBezTo>
                      <a:pt x="3980935" y="2595025"/>
                      <a:pt x="3974823" y="2585825"/>
                      <a:pt x="3974205" y="2593172"/>
                    </a:cubicBezTo>
                    <a:cubicBezTo>
                      <a:pt x="3968092" y="2593172"/>
                      <a:pt x="3965005" y="2583973"/>
                      <a:pt x="3958275" y="2590085"/>
                    </a:cubicBezTo>
                    <a:cubicBezTo>
                      <a:pt x="3958275" y="2590085"/>
                      <a:pt x="3946049" y="2590085"/>
                      <a:pt x="3947902" y="2600458"/>
                    </a:cubicBezTo>
                    <a:cubicBezTo>
                      <a:pt x="3943642" y="2607806"/>
                      <a:pt x="3936911" y="2612066"/>
                      <a:pt x="3939937" y="2618797"/>
                    </a:cubicBezTo>
                    <a:cubicBezTo>
                      <a:pt x="3936849" y="2621884"/>
                      <a:pt x="3925859" y="2618179"/>
                      <a:pt x="3924624" y="2628614"/>
                    </a:cubicBezTo>
                    <a:lnTo>
                      <a:pt x="3908694" y="2646952"/>
                    </a:lnTo>
                    <a:cubicBezTo>
                      <a:pt x="3901346" y="2657387"/>
                      <a:pt x="3886651" y="2662883"/>
                      <a:pt x="3898938" y="2650040"/>
                    </a:cubicBezTo>
                    <a:lnTo>
                      <a:pt x="3902581" y="2636579"/>
                    </a:lnTo>
                    <a:cubicBezTo>
                      <a:pt x="3902581" y="2636579"/>
                      <a:pt x="3912954" y="2632319"/>
                      <a:pt x="3908694" y="2626762"/>
                    </a:cubicBezTo>
                    <a:lnTo>
                      <a:pt x="3893381" y="2633492"/>
                    </a:lnTo>
                    <a:cubicBezTo>
                      <a:pt x="3893381" y="2633492"/>
                      <a:pt x="3885416" y="2629849"/>
                      <a:pt x="3890911" y="2626144"/>
                    </a:cubicBezTo>
                    <a:cubicBezTo>
                      <a:pt x="3890911" y="2626144"/>
                      <a:pt x="3901902" y="2633492"/>
                      <a:pt x="3897642" y="2620032"/>
                    </a:cubicBezTo>
                    <a:cubicBezTo>
                      <a:pt x="3897642" y="2620032"/>
                      <a:pt x="3909250" y="2621884"/>
                      <a:pt x="3915362" y="2618797"/>
                    </a:cubicBezTo>
                    <a:cubicBezTo>
                      <a:pt x="3915362" y="2618797"/>
                      <a:pt x="3930675" y="2624292"/>
                      <a:pt x="3925118" y="2611449"/>
                    </a:cubicBezTo>
                    <a:cubicBezTo>
                      <a:pt x="3925118" y="2611449"/>
                      <a:pt x="3926353" y="2601014"/>
                      <a:pt x="3933700" y="2588171"/>
                    </a:cubicBezTo>
                    <a:cubicBezTo>
                      <a:pt x="3933700" y="2588171"/>
                      <a:pt x="3945926" y="2576563"/>
                      <a:pt x="3929440" y="2572859"/>
                    </a:cubicBezTo>
                    <a:lnTo>
                      <a:pt x="3915362" y="2572859"/>
                    </a:lnTo>
                    <a:cubicBezTo>
                      <a:pt x="3915362" y="2572859"/>
                      <a:pt x="3907397" y="2566746"/>
                      <a:pt x="3907397" y="2574711"/>
                    </a:cubicBezTo>
                    <a:cubicBezTo>
                      <a:pt x="3907397" y="2574711"/>
                      <a:pt x="3883564" y="2572859"/>
                      <a:pt x="3881094" y="2571624"/>
                    </a:cubicBezTo>
                    <a:cubicBezTo>
                      <a:pt x="3881094" y="2571624"/>
                      <a:pt x="3863991" y="2571006"/>
                      <a:pt x="3863373" y="2580206"/>
                    </a:cubicBezTo>
                    <a:cubicBezTo>
                      <a:pt x="3863991" y="2586937"/>
                      <a:pt x="3859113" y="2593049"/>
                      <a:pt x="3860903" y="2599779"/>
                    </a:cubicBezTo>
                    <a:cubicBezTo>
                      <a:pt x="3866399" y="2603422"/>
                      <a:pt x="3865164" y="2611387"/>
                      <a:pt x="3856026" y="2606510"/>
                    </a:cubicBezTo>
                    <a:cubicBezTo>
                      <a:pt x="3856026" y="2606510"/>
                      <a:pt x="3847443" y="2599779"/>
                      <a:pt x="3845653" y="2607127"/>
                    </a:cubicBezTo>
                    <a:cubicBezTo>
                      <a:pt x="3842009" y="2612005"/>
                      <a:pt x="3827314" y="2613239"/>
                      <a:pt x="3827314" y="2618118"/>
                    </a:cubicBezTo>
                    <a:cubicBezTo>
                      <a:pt x="3827314" y="2618118"/>
                      <a:pt x="3818732" y="2625465"/>
                      <a:pt x="3812619" y="2623613"/>
                    </a:cubicBezTo>
                    <a:cubicBezTo>
                      <a:pt x="3812619" y="2623613"/>
                      <a:pt x="3791811" y="2622378"/>
                      <a:pt x="3801628" y="2615030"/>
                    </a:cubicBezTo>
                    <a:lnTo>
                      <a:pt x="3816324" y="2614413"/>
                    </a:lnTo>
                    <a:cubicBezTo>
                      <a:pt x="3823054" y="2603422"/>
                      <a:pt x="3821819" y="2610152"/>
                      <a:pt x="3822436" y="2611943"/>
                    </a:cubicBezTo>
                    <a:cubicBezTo>
                      <a:pt x="3822436" y="2611943"/>
                      <a:pt x="3824289" y="2621760"/>
                      <a:pt x="3831019" y="2607065"/>
                    </a:cubicBezTo>
                    <a:cubicBezTo>
                      <a:pt x="3831019" y="2607065"/>
                      <a:pt x="3837132" y="2609535"/>
                      <a:pt x="3841392" y="2597865"/>
                    </a:cubicBezTo>
                    <a:cubicBezTo>
                      <a:pt x="3842009" y="2585640"/>
                      <a:pt x="3835897" y="2585640"/>
                      <a:pt x="3835279" y="2590517"/>
                    </a:cubicBezTo>
                    <a:cubicBezTo>
                      <a:pt x="3827314" y="2591135"/>
                      <a:pt x="3832810" y="2588048"/>
                      <a:pt x="3835279" y="2578292"/>
                    </a:cubicBezTo>
                    <a:cubicBezTo>
                      <a:pt x="3842627" y="2567301"/>
                      <a:pt x="3865843" y="2558719"/>
                      <a:pt x="3868313" y="2540381"/>
                    </a:cubicBezTo>
                    <a:cubicBezTo>
                      <a:pt x="3868313" y="2540381"/>
                      <a:pt x="3878686" y="2543468"/>
                      <a:pt x="3881773" y="2531798"/>
                    </a:cubicBezTo>
                    <a:cubicBezTo>
                      <a:pt x="3884860" y="2520129"/>
                      <a:pt x="3887269" y="2508521"/>
                      <a:pt x="3881773" y="2503642"/>
                    </a:cubicBezTo>
                    <a:cubicBezTo>
                      <a:pt x="3874425" y="2499382"/>
                      <a:pt x="3876278" y="2492652"/>
                      <a:pt x="3857322" y="2492652"/>
                    </a:cubicBezTo>
                    <a:cubicBezTo>
                      <a:pt x="3854852" y="2480427"/>
                      <a:pt x="3856087" y="2467584"/>
                      <a:pt x="3847567" y="2461471"/>
                    </a:cubicBezTo>
                    <a:lnTo>
                      <a:pt x="3846332" y="2432698"/>
                    </a:lnTo>
                    <a:cubicBezTo>
                      <a:pt x="3846332" y="2432698"/>
                      <a:pt x="3842689" y="2418620"/>
                      <a:pt x="3824906" y="2419855"/>
                    </a:cubicBezTo>
                    <a:cubicBezTo>
                      <a:pt x="3824906" y="2419855"/>
                      <a:pt x="3830401" y="2405160"/>
                      <a:pt x="3807803" y="2403307"/>
                    </a:cubicBezTo>
                    <a:cubicBezTo>
                      <a:pt x="3807803" y="2403307"/>
                      <a:pt x="3802925" y="2389847"/>
                      <a:pt x="3793725" y="2384969"/>
                    </a:cubicBezTo>
                    <a:cubicBezTo>
                      <a:pt x="3793725" y="2384969"/>
                      <a:pt x="3784525" y="2372744"/>
                      <a:pt x="3769892" y="2373361"/>
                    </a:cubicBezTo>
                    <a:cubicBezTo>
                      <a:pt x="3764396" y="2373361"/>
                      <a:pt x="3760136" y="2365396"/>
                      <a:pt x="3731363" y="2358666"/>
                    </a:cubicBezTo>
                    <a:cubicBezTo>
                      <a:pt x="3731363" y="2358666"/>
                      <a:pt x="3717285" y="2352553"/>
                      <a:pt x="3717285" y="2361136"/>
                    </a:cubicBezTo>
                    <a:cubicBezTo>
                      <a:pt x="3708703" y="2362988"/>
                      <a:pt x="3704442" y="2355640"/>
                      <a:pt x="3700182" y="2359901"/>
                    </a:cubicBezTo>
                    <a:lnTo>
                      <a:pt x="3681226" y="2363543"/>
                    </a:lnTo>
                    <a:cubicBezTo>
                      <a:pt x="3680608" y="2359283"/>
                      <a:pt x="3653070" y="2358048"/>
                      <a:pt x="3653070" y="2363543"/>
                    </a:cubicBezTo>
                    <a:cubicBezTo>
                      <a:pt x="3653688" y="2375152"/>
                      <a:pt x="3642697" y="2377004"/>
                      <a:pt x="3643871" y="2369657"/>
                    </a:cubicBezTo>
                    <a:cubicBezTo>
                      <a:pt x="3645723" y="2361074"/>
                      <a:pt x="3652453" y="2356813"/>
                      <a:pt x="3644488" y="2349466"/>
                    </a:cubicBezTo>
                    <a:cubicBezTo>
                      <a:pt x="3631645" y="2343353"/>
                      <a:pt x="3618802" y="2326188"/>
                      <a:pt x="3613307" y="2330510"/>
                    </a:cubicBezTo>
                    <a:cubicBezTo>
                      <a:pt x="3613307" y="2330510"/>
                      <a:pt x="3600464" y="2344588"/>
                      <a:pt x="3602316" y="2331745"/>
                    </a:cubicBezTo>
                    <a:cubicBezTo>
                      <a:pt x="3602934" y="2324397"/>
                      <a:pt x="3609046" y="2320137"/>
                      <a:pt x="3603551" y="2314024"/>
                    </a:cubicBezTo>
                    <a:cubicBezTo>
                      <a:pt x="3603551" y="2314024"/>
                      <a:pt x="3600464" y="2305442"/>
                      <a:pt x="3589473" y="2298711"/>
                    </a:cubicBezTo>
                    <a:cubicBezTo>
                      <a:pt x="3577248" y="2287103"/>
                      <a:pt x="3565640" y="2273643"/>
                      <a:pt x="3560700" y="2277903"/>
                    </a:cubicBezTo>
                    <a:cubicBezTo>
                      <a:pt x="3560700" y="2277903"/>
                      <a:pt x="3553352" y="2265678"/>
                      <a:pt x="3539275" y="2269938"/>
                    </a:cubicBezTo>
                    <a:cubicBezTo>
                      <a:pt x="3539275" y="2269938"/>
                      <a:pt x="3521554" y="2267469"/>
                      <a:pt x="3521554" y="2277903"/>
                    </a:cubicBezTo>
                    <a:cubicBezTo>
                      <a:pt x="3521554" y="2277903"/>
                      <a:pt x="3503833" y="2276669"/>
                      <a:pt x="3500128" y="2269321"/>
                    </a:cubicBezTo>
                    <a:cubicBezTo>
                      <a:pt x="3500128" y="2269321"/>
                      <a:pt x="3512354" y="2269321"/>
                      <a:pt x="3514206" y="2263208"/>
                    </a:cubicBezTo>
                    <a:cubicBezTo>
                      <a:pt x="3514206" y="2263208"/>
                      <a:pt x="3519084" y="2251600"/>
                      <a:pt x="3518466" y="2247896"/>
                    </a:cubicBezTo>
                    <a:cubicBezTo>
                      <a:pt x="3531310" y="2244808"/>
                      <a:pt x="3520936" y="2235053"/>
                      <a:pt x="3514824" y="2233200"/>
                    </a:cubicBezTo>
                    <a:cubicBezTo>
                      <a:pt x="3514824" y="2233200"/>
                      <a:pt x="3506859" y="2222827"/>
                      <a:pt x="3487903" y="2228323"/>
                    </a:cubicBezTo>
                    <a:cubicBezTo>
                      <a:pt x="3476295" y="2225853"/>
                      <a:pt x="3470182" y="2211157"/>
                      <a:pt x="3462835" y="2211775"/>
                    </a:cubicBezTo>
                    <a:cubicBezTo>
                      <a:pt x="3462835" y="2211775"/>
                      <a:pt x="3450609" y="2205045"/>
                      <a:pt x="3460365" y="2200784"/>
                    </a:cubicBezTo>
                    <a:cubicBezTo>
                      <a:pt x="3460365" y="2200784"/>
                      <a:pt x="3473825" y="2203254"/>
                      <a:pt x="3479320" y="2198932"/>
                    </a:cubicBezTo>
                    <a:cubicBezTo>
                      <a:pt x="3491546" y="2194054"/>
                      <a:pt x="3444435" y="2190967"/>
                      <a:pt x="3442027" y="2195289"/>
                    </a:cubicBezTo>
                    <a:cubicBezTo>
                      <a:pt x="3437149" y="2204489"/>
                      <a:pt x="3413253" y="2203871"/>
                      <a:pt x="3413253" y="2206897"/>
                    </a:cubicBezTo>
                    <a:cubicBezTo>
                      <a:pt x="3413253" y="2206897"/>
                      <a:pt x="3398558" y="2213010"/>
                      <a:pt x="3393680" y="2217888"/>
                    </a:cubicBezTo>
                    <a:cubicBezTo>
                      <a:pt x="3383307" y="2217888"/>
                      <a:pt x="3371638" y="2215418"/>
                      <a:pt x="3369847" y="2214800"/>
                    </a:cubicBezTo>
                    <a:cubicBezTo>
                      <a:pt x="3369847" y="2214800"/>
                      <a:pt x="3352126" y="2208688"/>
                      <a:pt x="3352744" y="2203192"/>
                    </a:cubicBezTo>
                    <a:cubicBezTo>
                      <a:pt x="3352744" y="2203192"/>
                      <a:pt x="3350891" y="2193992"/>
                      <a:pt x="3321563" y="2198315"/>
                    </a:cubicBezTo>
                    <a:cubicBezTo>
                      <a:pt x="3321563" y="2198315"/>
                      <a:pt x="3306250" y="2199549"/>
                      <a:pt x="3303842" y="2204427"/>
                    </a:cubicBezTo>
                    <a:lnTo>
                      <a:pt x="3282416" y="2206280"/>
                    </a:lnTo>
                    <a:cubicBezTo>
                      <a:pt x="3280564" y="2197697"/>
                      <a:pt x="3279329" y="2180594"/>
                      <a:pt x="3273216" y="2176272"/>
                    </a:cubicBezTo>
                    <a:cubicBezTo>
                      <a:pt x="3273216" y="2176272"/>
                      <a:pt x="3262843" y="2166454"/>
                      <a:pt x="3253643" y="2168306"/>
                    </a:cubicBezTo>
                    <a:cubicBezTo>
                      <a:pt x="3253643" y="2168306"/>
                      <a:pt x="3223697" y="2167072"/>
                      <a:pt x="3223697" y="2173184"/>
                    </a:cubicBezTo>
                    <a:cubicBezTo>
                      <a:pt x="3223697" y="2173184"/>
                      <a:pt x="3194924" y="2176272"/>
                      <a:pt x="3191281" y="2183002"/>
                    </a:cubicBezTo>
                    <a:cubicBezTo>
                      <a:pt x="3191281" y="2183002"/>
                      <a:pt x="3178438" y="2181767"/>
                      <a:pt x="3179055" y="2200722"/>
                    </a:cubicBezTo>
                    <a:cubicBezTo>
                      <a:pt x="3179055" y="2200722"/>
                      <a:pt x="3182143" y="2226408"/>
                      <a:pt x="3194368" y="2227643"/>
                    </a:cubicBezTo>
                    <a:cubicBezTo>
                      <a:pt x="3194368" y="2227643"/>
                      <a:pt x="3195603" y="2249686"/>
                      <a:pt x="3180290" y="2247834"/>
                    </a:cubicBezTo>
                    <a:cubicBezTo>
                      <a:pt x="3180290" y="2247834"/>
                      <a:pt x="3171090" y="2256416"/>
                      <a:pt x="3165595" y="2247834"/>
                    </a:cubicBezTo>
                    <a:cubicBezTo>
                      <a:pt x="3165595" y="2247834"/>
                      <a:pt x="3166212" y="2233138"/>
                      <a:pt x="3157630" y="2238634"/>
                    </a:cubicBezTo>
                    <a:cubicBezTo>
                      <a:pt x="3157630" y="2231286"/>
                      <a:pt x="3149048" y="2228261"/>
                      <a:pt x="3160100" y="2215974"/>
                    </a:cubicBezTo>
                    <a:cubicBezTo>
                      <a:pt x="3160100" y="2215974"/>
                      <a:pt x="3171090" y="2207391"/>
                      <a:pt x="3171090" y="2200043"/>
                    </a:cubicBezTo>
                    <a:cubicBezTo>
                      <a:pt x="3166830" y="2188435"/>
                      <a:pt x="3166830" y="2180470"/>
                      <a:pt x="3159482" y="2175592"/>
                    </a:cubicBezTo>
                    <a:cubicBezTo>
                      <a:pt x="3161952" y="2162750"/>
                      <a:pt x="3167447" y="2163367"/>
                      <a:pt x="3170473" y="2160280"/>
                    </a:cubicBezTo>
                    <a:cubicBezTo>
                      <a:pt x="3181464" y="2153550"/>
                      <a:pt x="3190663" y="2147437"/>
                      <a:pt x="3182081" y="2139472"/>
                    </a:cubicBezTo>
                    <a:cubicBezTo>
                      <a:pt x="3182081" y="2139472"/>
                      <a:pt x="3169856" y="2130889"/>
                      <a:pt x="3169856" y="2140089"/>
                    </a:cubicBezTo>
                    <a:lnTo>
                      <a:pt x="3155778" y="2153550"/>
                    </a:lnTo>
                    <a:cubicBezTo>
                      <a:pt x="3155778" y="2153550"/>
                      <a:pt x="3150283" y="2146819"/>
                      <a:pt x="3149665" y="2156019"/>
                    </a:cubicBezTo>
                    <a:cubicBezTo>
                      <a:pt x="3149665" y="2156019"/>
                      <a:pt x="3128857" y="2163985"/>
                      <a:pt x="3122127" y="2174358"/>
                    </a:cubicBezTo>
                    <a:lnTo>
                      <a:pt x="3090945" y="2176210"/>
                    </a:lnTo>
                    <a:cubicBezTo>
                      <a:pt x="3090945" y="2176210"/>
                      <a:pt x="3081746" y="2186027"/>
                      <a:pt x="3086685" y="2188435"/>
                    </a:cubicBezTo>
                    <a:cubicBezTo>
                      <a:pt x="3086685" y="2188435"/>
                      <a:pt x="3087303" y="2200043"/>
                      <a:pt x="3077485" y="2190905"/>
                    </a:cubicBezTo>
                    <a:cubicBezTo>
                      <a:pt x="3077485" y="2190905"/>
                      <a:pt x="3072607" y="2178679"/>
                      <a:pt x="3063408" y="2186027"/>
                    </a:cubicBezTo>
                    <a:cubicBezTo>
                      <a:pt x="3063408" y="2186027"/>
                      <a:pt x="3049947" y="2192757"/>
                      <a:pt x="3049330" y="2197018"/>
                    </a:cubicBezTo>
                    <a:cubicBezTo>
                      <a:pt x="3046242" y="2208626"/>
                      <a:pt x="3041982" y="2215356"/>
                      <a:pt x="3045069" y="2219678"/>
                    </a:cubicBezTo>
                    <a:cubicBezTo>
                      <a:pt x="3045069" y="2219678"/>
                      <a:pt x="3040809" y="2230669"/>
                      <a:pt x="3042600" y="2237399"/>
                    </a:cubicBezTo>
                    <a:cubicBezTo>
                      <a:pt x="3042600" y="2237399"/>
                      <a:pt x="3027904" y="2236164"/>
                      <a:pt x="3023026" y="2251477"/>
                    </a:cubicBezTo>
                    <a:cubicBezTo>
                      <a:pt x="3023026" y="2251477"/>
                      <a:pt x="3000428" y="2266789"/>
                      <a:pt x="3004070" y="2274137"/>
                    </a:cubicBezTo>
                    <a:cubicBezTo>
                      <a:pt x="3004070" y="2274137"/>
                      <a:pt x="3010184" y="2299205"/>
                      <a:pt x="2998575" y="2289450"/>
                    </a:cubicBezTo>
                    <a:cubicBezTo>
                      <a:pt x="2998575" y="2289450"/>
                      <a:pt x="2980855" y="2262529"/>
                      <a:pt x="2971037" y="2256416"/>
                    </a:cubicBezTo>
                    <a:cubicBezTo>
                      <a:pt x="2971037" y="2256416"/>
                      <a:pt x="2952699" y="2234991"/>
                      <a:pt x="2924543" y="2238696"/>
                    </a:cubicBezTo>
                    <a:cubicBezTo>
                      <a:pt x="2924543" y="2238696"/>
                      <a:pt x="2918430" y="2233200"/>
                      <a:pt x="2906822" y="2238078"/>
                    </a:cubicBezTo>
                    <a:cubicBezTo>
                      <a:pt x="2904970" y="2242338"/>
                      <a:pt x="2892127" y="2244191"/>
                      <a:pt x="2892127" y="2248451"/>
                    </a:cubicBezTo>
                    <a:cubicBezTo>
                      <a:pt x="2892127" y="2248451"/>
                      <a:pt x="2876197" y="2249686"/>
                      <a:pt x="2868911" y="2259442"/>
                    </a:cubicBezTo>
                    <a:lnTo>
                      <a:pt x="2846868" y="2262529"/>
                    </a:lnTo>
                    <a:cubicBezTo>
                      <a:pt x="2846868" y="2262529"/>
                      <a:pt x="2841373" y="2253946"/>
                      <a:pt x="2819948" y="2257034"/>
                    </a:cubicBezTo>
                    <a:cubicBezTo>
                      <a:pt x="2813217" y="2243573"/>
                      <a:pt x="2815070" y="2237461"/>
                      <a:pt x="2802844" y="2232583"/>
                    </a:cubicBezTo>
                    <a:cubicBezTo>
                      <a:pt x="2802844" y="2232583"/>
                      <a:pt x="2785124" y="2214245"/>
                      <a:pt x="2778393" y="2201402"/>
                    </a:cubicBezTo>
                    <a:cubicBezTo>
                      <a:pt x="2778393" y="2201402"/>
                      <a:pt x="2774751" y="2187941"/>
                      <a:pt x="2766785" y="2180594"/>
                    </a:cubicBezTo>
                    <a:cubicBezTo>
                      <a:pt x="2768020" y="2168986"/>
                      <a:pt x="2779628" y="2161638"/>
                      <a:pt x="2771046" y="2156698"/>
                    </a:cubicBezTo>
                    <a:cubicBezTo>
                      <a:pt x="2772898" y="2151203"/>
                      <a:pt x="2772898" y="2137743"/>
                      <a:pt x="2770428" y="2134656"/>
                    </a:cubicBezTo>
                    <a:lnTo>
                      <a:pt x="2776541" y="2093039"/>
                    </a:lnTo>
                    <a:cubicBezTo>
                      <a:pt x="2783271" y="2081431"/>
                      <a:pt x="2787532" y="2075875"/>
                      <a:pt x="2787532" y="2073466"/>
                    </a:cubicBezTo>
                    <a:cubicBezTo>
                      <a:pt x="2787532" y="2073466"/>
                      <a:pt x="2788766" y="2060623"/>
                      <a:pt x="2781419" y="2054511"/>
                    </a:cubicBezTo>
                    <a:cubicBezTo>
                      <a:pt x="2788149" y="2052041"/>
                      <a:pt x="2796114" y="2047163"/>
                      <a:pt x="2787532" y="2042285"/>
                    </a:cubicBezTo>
                    <a:cubicBezTo>
                      <a:pt x="2787532" y="2042285"/>
                      <a:pt x="2778949" y="2031912"/>
                      <a:pt x="2775924" y="2042285"/>
                    </a:cubicBezTo>
                    <a:cubicBezTo>
                      <a:pt x="2775924" y="2042285"/>
                      <a:pt x="2762463" y="2036790"/>
                      <a:pt x="2758820" y="2036790"/>
                    </a:cubicBezTo>
                    <a:cubicBezTo>
                      <a:pt x="2762463" y="2028825"/>
                      <a:pt x="2761907" y="2024565"/>
                      <a:pt x="2753942" y="2021477"/>
                    </a:cubicBezTo>
                    <a:cubicBezTo>
                      <a:pt x="2741717" y="2018390"/>
                      <a:pt x="2733752" y="2007399"/>
                      <a:pt x="2723379" y="2016599"/>
                    </a:cubicBezTo>
                    <a:lnTo>
                      <a:pt x="2709301" y="2017217"/>
                    </a:lnTo>
                    <a:cubicBezTo>
                      <a:pt x="2709301" y="2017217"/>
                      <a:pt x="2707449" y="2007399"/>
                      <a:pt x="2699545" y="2014747"/>
                    </a:cubicBezTo>
                    <a:lnTo>
                      <a:pt x="2648173" y="2019625"/>
                    </a:lnTo>
                    <a:cubicBezTo>
                      <a:pt x="2648173" y="2019625"/>
                      <a:pt x="2635948" y="2011660"/>
                      <a:pt x="2635948" y="2018390"/>
                    </a:cubicBezTo>
                    <a:cubicBezTo>
                      <a:pt x="2634096" y="2023268"/>
                      <a:pt x="2616375" y="2024503"/>
                      <a:pt x="2610880" y="2019007"/>
                    </a:cubicBezTo>
                    <a:cubicBezTo>
                      <a:pt x="2610880" y="2019007"/>
                      <a:pt x="2602297" y="2015365"/>
                      <a:pt x="2607237" y="2007399"/>
                    </a:cubicBezTo>
                    <a:cubicBezTo>
                      <a:pt x="2610880" y="2003139"/>
                      <a:pt x="2622549" y="1993939"/>
                      <a:pt x="2621315" y="1973749"/>
                    </a:cubicBezTo>
                    <a:cubicBezTo>
                      <a:pt x="2620697" y="1963931"/>
                      <a:pt x="2627427" y="1960288"/>
                      <a:pt x="2622549" y="1954793"/>
                    </a:cubicBezTo>
                    <a:cubicBezTo>
                      <a:pt x="2625019" y="1947445"/>
                      <a:pt x="2630515" y="1940715"/>
                      <a:pt x="2629280" y="1935220"/>
                    </a:cubicBezTo>
                    <a:cubicBezTo>
                      <a:pt x="2617672" y="1932750"/>
                      <a:pt x="2623167" y="1913794"/>
                      <a:pt x="2631132" y="1919907"/>
                    </a:cubicBezTo>
                    <a:lnTo>
                      <a:pt x="2644592" y="1908916"/>
                    </a:lnTo>
                    <a:cubicBezTo>
                      <a:pt x="2641505" y="1899099"/>
                      <a:pt x="2648853" y="1894221"/>
                      <a:pt x="2649470" y="1889961"/>
                    </a:cubicBezTo>
                    <a:cubicBezTo>
                      <a:pt x="2639714" y="1888726"/>
                      <a:pt x="2642123" y="1882613"/>
                      <a:pt x="2648235" y="1882613"/>
                    </a:cubicBezTo>
                    <a:cubicBezTo>
                      <a:pt x="2654348" y="1882613"/>
                      <a:pt x="2649470" y="1866066"/>
                      <a:pt x="2649470" y="1866066"/>
                    </a:cubicBezTo>
                    <a:cubicBezTo>
                      <a:pt x="2649470" y="1866066"/>
                      <a:pt x="2652557" y="1854458"/>
                      <a:pt x="2662931" y="1851370"/>
                    </a:cubicBezTo>
                    <a:cubicBezTo>
                      <a:pt x="2673304" y="1847727"/>
                      <a:pt x="2670278" y="1831797"/>
                      <a:pt x="2670278" y="1831797"/>
                    </a:cubicBezTo>
                    <a:cubicBezTo>
                      <a:pt x="2670278" y="1831797"/>
                      <a:pt x="2680034" y="1821362"/>
                      <a:pt x="2648235" y="1821980"/>
                    </a:cubicBezTo>
                    <a:cubicBezTo>
                      <a:pt x="2636627" y="1822597"/>
                      <a:pt x="2629897" y="1815867"/>
                      <a:pt x="2629897" y="1820745"/>
                    </a:cubicBezTo>
                    <a:cubicBezTo>
                      <a:pt x="2629897" y="1820745"/>
                      <a:pt x="2613967" y="1817658"/>
                      <a:pt x="2611559" y="1823215"/>
                    </a:cubicBezTo>
                    <a:cubicBezTo>
                      <a:pt x="2603594" y="1827475"/>
                      <a:pt x="2581613" y="1825067"/>
                      <a:pt x="2581613" y="1828093"/>
                    </a:cubicBezTo>
                    <a:cubicBezTo>
                      <a:pt x="2581613" y="1828093"/>
                      <a:pt x="2560187" y="1826240"/>
                      <a:pt x="2554074" y="1846431"/>
                    </a:cubicBezTo>
                    <a:cubicBezTo>
                      <a:pt x="2554074" y="1846431"/>
                      <a:pt x="2547962" y="1858039"/>
                      <a:pt x="2554692" y="1859891"/>
                    </a:cubicBezTo>
                    <a:cubicBezTo>
                      <a:pt x="2554692" y="1867239"/>
                      <a:pt x="2551049" y="1874586"/>
                      <a:pt x="2554074" y="1877612"/>
                    </a:cubicBezTo>
                    <a:cubicBezTo>
                      <a:pt x="2554074" y="1877612"/>
                      <a:pt x="2538762" y="1883107"/>
                      <a:pt x="2546109" y="1888602"/>
                    </a:cubicBezTo>
                    <a:cubicBezTo>
                      <a:pt x="2546109" y="1897185"/>
                      <a:pt x="2532031" y="1901445"/>
                      <a:pt x="2531414" y="1907558"/>
                    </a:cubicBezTo>
                    <a:lnTo>
                      <a:pt x="2528327" y="1924106"/>
                    </a:lnTo>
                    <a:lnTo>
                      <a:pt x="2513632" y="1924723"/>
                    </a:lnTo>
                    <a:lnTo>
                      <a:pt x="2498319" y="1925958"/>
                    </a:lnTo>
                    <a:cubicBezTo>
                      <a:pt x="2498319" y="1925958"/>
                      <a:pt x="2509309" y="1920463"/>
                      <a:pt x="2504432" y="1916141"/>
                    </a:cubicBezTo>
                    <a:cubicBezTo>
                      <a:pt x="2504432" y="1916141"/>
                      <a:pt x="2483006" y="1915523"/>
                      <a:pt x="2481216" y="1921018"/>
                    </a:cubicBezTo>
                    <a:cubicBezTo>
                      <a:pt x="2479981" y="1925896"/>
                      <a:pt x="2453677" y="1925896"/>
                      <a:pt x="2448800" y="1932626"/>
                    </a:cubicBezTo>
                    <a:cubicBezTo>
                      <a:pt x="2448800" y="1932626"/>
                      <a:pt x="2431696" y="1933244"/>
                      <a:pt x="2427991" y="1938739"/>
                    </a:cubicBezTo>
                    <a:cubicBezTo>
                      <a:pt x="2416384" y="1937504"/>
                      <a:pt x="2404158" y="1920401"/>
                      <a:pt x="2398045" y="1921574"/>
                    </a:cubicBezTo>
                    <a:lnTo>
                      <a:pt x="2378472" y="1920339"/>
                    </a:lnTo>
                    <a:cubicBezTo>
                      <a:pt x="2378472" y="1920339"/>
                      <a:pt x="2366247" y="1912374"/>
                      <a:pt x="2357664" y="1890949"/>
                    </a:cubicBezTo>
                    <a:cubicBezTo>
                      <a:pt x="2357664" y="1890949"/>
                      <a:pt x="2355194" y="1873784"/>
                      <a:pt x="2346056" y="1869523"/>
                    </a:cubicBezTo>
                    <a:cubicBezTo>
                      <a:pt x="2346056" y="1869523"/>
                      <a:pt x="2333213" y="1858533"/>
                      <a:pt x="2330126" y="1850568"/>
                    </a:cubicBezTo>
                    <a:cubicBezTo>
                      <a:pt x="2327039" y="1841985"/>
                      <a:pt x="2321543" y="1834637"/>
                      <a:pt x="2321543" y="1834637"/>
                    </a:cubicBezTo>
                    <a:cubicBezTo>
                      <a:pt x="2321543" y="1834637"/>
                      <a:pt x="2324013" y="1821177"/>
                      <a:pt x="2316666" y="1819942"/>
                    </a:cubicBezTo>
                    <a:cubicBezTo>
                      <a:pt x="2313023" y="1818090"/>
                      <a:pt x="2305675" y="1791787"/>
                      <a:pt x="2308083" y="1773448"/>
                    </a:cubicBezTo>
                    <a:lnTo>
                      <a:pt x="2309935" y="1752023"/>
                    </a:lnTo>
                    <a:lnTo>
                      <a:pt x="2307466" y="1732450"/>
                    </a:lnTo>
                    <a:cubicBezTo>
                      <a:pt x="2307466" y="1732450"/>
                      <a:pt x="2312961" y="1722015"/>
                      <a:pt x="2311109" y="1688981"/>
                    </a:cubicBezTo>
                    <a:cubicBezTo>
                      <a:pt x="2311109" y="1688981"/>
                      <a:pt x="2320864" y="1688981"/>
                      <a:pt x="2326421" y="1682251"/>
                    </a:cubicBezTo>
                    <a:cubicBezTo>
                      <a:pt x="2326421" y="1682251"/>
                      <a:pt x="2333152" y="1672434"/>
                      <a:pt x="2328891" y="1663913"/>
                    </a:cubicBezTo>
                    <a:cubicBezTo>
                      <a:pt x="2328891" y="1663913"/>
                      <a:pt x="2325248" y="1651688"/>
                      <a:pt x="2319135" y="1650453"/>
                    </a:cubicBezTo>
                    <a:cubicBezTo>
                      <a:pt x="2318518" y="1640635"/>
                      <a:pt x="2325248" y="1630880"/>
                      <a:pt x="2321605" y="1622914"/>
                    </a:cubicBezTo>
                    <a:cubicBezTo>
                      <a:pt x="2314258" y="1623532"/>
                      <a:pt x="2310615" y="1618654"/>
                      <a:pt x="2316110" y="1617419"/>
                    </a:cubicBezTo>
                    <a:cubicBezTo>
                      <a:pt x="2327718" y="1614332"/>
                      <a:pt x="2335683" y="1609454"/>
                      <a:pt x="2322840" y="1604576"/>
                    </a:cubicBezTo>
                    <a:cubicBezTo>
                      <a:pt x="2335683" y="1599081"/>
                      <a:pt x="2341178" y="1596611"/>
                      <a:pt x="2341796" y="1581916"/>
                    </a:cubicBezTo>
                    <a:cubicBezTo>
                      <a:pt x="2346056" y="1581916"/>
                      <a:pt x="2357726" y="1589264"/>
                      <a:pt x="2359516" y="1575186"/>
                    </a:cubicBezTo>
                    <a:cubicBezTo>
                      <a:pt x="2359516" y="1575186"/>
                      <a:pt x="2369890" y="1578273"/>
                      <a:pt x="2377237" y="1569073"/>
                    </a:cubicBezTo>
                    <a:cubicBezTo>
                      <a:pt x="2377237" y="1569073"/>
                      <a:pt x="2394341" y="1568455"/>
                      <a:pt x="2400453" y="1553143"/>
                    </a:cubicBezTo>
                    <a:cubicBezTo>
                      <a:pt x="2402306" y="1544560"/>
                      <a:pt x="2400453" y="1537830"/>
                      <a:pt x="2405949" y="1535978"/>
                    </a:cubicBezTo>
                    <a:cubicBezTo>
                      <a:pt x="2405949" y="1535978"/>
                      <a:pt x="2416939" y="1531717"/>
                      <a:pt x="2413296" y="1542708"/>
                    </a:cubicBezTo>
                    <a:cubicBezTo>
                      <a:pt x="2413296" y="1542708"/>
                      <a:pt x="2424287" y="1543943"/>
                      <a:pt x="2428609" y="1540238"/>
                    </a:cubicBezTo>
                    <a:cubicBezTo>
                      <a:pt x="2437192" y="1537768"/>
                      <a:pt x="2438982" y="1518195"/>
                      <a:pt x="2443304" y="1529865"/>
                    </a:cubicBezTo>
                    <a:cubicBezTo>
                      <a:pt x="2443304" y="1529865"/>
                      <a:pt x="2442687" y="1540238"/>
                      <a:pt x="2450652" y="1536595"/>
                    </a:cubicBezTo>
                    <a:lnTo>
                      <a:pt x="2467755" y="1534125"/>
                    </a:lnTo>
                    <a:cubicBezTo>
                      <a:pt x="2467755" y="1534125"/>
                      <a:pt x="2479363" y="1541473"/>
                      <a:pt x="2489181" y="1540238"/>
                    </a:cubicBezTo>
                    <a:cubicBezTo>
                      <a:pt x="2489181" y="1540238"/>
                      <a:pt x="2497146" y="1553081"/>
                      <a:pt x="2498381" y="1539621"/>
                    </a:cubicBezTo>
                    <a:cubicBezTo>
                      <a:pt x="2498381" y="1539621"/>
                      <a:pt x="2493503" y="1535360"/>
                      <a:pt x="2503258" y="1534125"/>
                    </a:cubicBezTo>
                    <a:cubicBezTo>
                      <a:pt x="2513632" y="1535360"/>
                      <a:pt x="2521597" y="1544499"/>
                      <a:pt x="2527092" y="1545733"/>
                    </a:cubicBezTo>
                    <a:cubicBezTo>
                      <a:pt x="2533822" y="1556168"/>
                      <a:pt x="2548517" y="1562281"/>
                      <a:pt x="2548517" y="1555551"/>
                    </a:cubicBezTo>
                    <a:cubicBezTo>
                      <a:pt x="2548517" y="1555551"/>
                      <a:pt x="2543022" y="1547586"/>
                      <a:pt x="2554630" y="1552464"/>
                    </a:cubicBezTo>
                    <a:cubicBezTo>
                      <a:pt x="2563213" y="1550611"/>
                      <a:pt x="2550987" y="1534743"/>
                      <a:pt x="2570560" y="1546351"/>
                    </a:cubicBezTo>
                    <a:lnTo>
                      <a:pt x="2585255" y="1556168"/>
                    </a:lnTo>
                    <a:cubicBezTo>
                      <a:pt x="2595011" y="1559256"/>
                      <a:pt x="2598099" y="1553699"/>
                      <a:pt x="2585873" y="1546351"/>
                    </a:cubicBezTo>
                    <a:cubicBezTo>
                      <a:pt x="2580378" y="1538386"/>
                      <a:pt x="2586490" y="1535360"/>
                      <a:pt x="2586490" y="1532891"/>
                    </a:cubicBezTo>
                    <a:cubicBezTo>
                      <a:pt x="2586490" y="1532891"/>
                      <a:pt x="2580995" y="1528630"/>
                      <a:pt x="2573030" y="1526778"/>
                    </a:cubicBezTo>
                    <a:lnTo>
                      <a:pt x="2556544" y="1524925"/>
                    </a:lnTo>
                    <a:cubicBezTo>
                      <a:pt x="2556544" y="1524925"/>
                      <a:pt x="2543084" y="1515726"/>
                      <a:pt x="2551666" y="1514552"/>
                    </a:cubicBezTo>
                    <a:cubicBezTo>
                      <a:pt x="2551666" y="1514552"/>
                      <a:pt x="2559631" y="1513317"/>
                      <a:pt x="2565127" y="1516405"/>
                    </a:cubicBezTo>
                    <a:cubicBezTo>
                      <a:pt x="2565127" y="1516405"/>
                      <a:pt x="2578587" y="1525605"/>
                      <a:pt x="2585317" y="1518257"/>
                    </a:cubicBezTo>
                    <a:cubicBezTo>
                      <a:pt x="2592047" y="1512144"/>
                      <a:pt x="2598778" y="1519492"/>
                      <a:pt x="2601248" y="1510909"/>
                    </a:cubicBezTo>
                    <a:cubicBezTo>
                      <a:pt x="2606743" y="1513379"/>
                      <a:pt x="2630020" y="1520727"/>
                      <a:pt x="2633046" y="1514552"/>
                    </a:cubicBezTo>
                    <a:cubicBezTo>
                      <a:pt x="2633046" y="1514552"/>
                      <a:pt x="2628786" y="1496832"/>
                      <a:pt x="2637924" y="1505352"/>
                    </a:cubicBezTo>
                    <a:cubicBezTo>
                      <a:pt x="2637924" y="1505352"/>
                      <a:pt x="2641011" y="1518195"/>
                      <a:pt x="2642802" y="1518813"/>
                    </a:cubicBezTo>
                    <a:cubicBezTo>
                      <a:pt x="2647680" y="1516343"/>
                      <a:pt x="2659288" y="1518813"/>
                      <a:pt x="2662375" y="1511465"/>
                    </a:cubicBezTo>
                    <a:cubicBezTo>
                      <a:pt x="2667253" y="1508378"/>
                      <a:pt x="2675218" y="1521283"/>
                      <a:pt x="2680096" y="1509613"/>
                    </a:cubicBezTo>
                    <a:cubicBezTo>
                      <a:pt x="2688678" y="1512083"/>
                      <a:pt x="2714364" y="1519986"/>
                      <a:pt x="2719242" y="1528568"/>
                    </a:cubicBezTo>
                    <a:cubicBezTo>
                      <a:pt x="2719242" y="1528568"/>
                      <a:pt x="2725354" y="1542029"/>
                      <a:pt x="2732085" y="1535299"/>
                    </a:cubicBezTo>
                    <a:cubicBezTo>
                      <a:pt x="2732085" y="1535299"/>
                      <a:pt x="2749188" y="1536534"/>
                      <a:pt x="2754683" y="1522456"/>
                    </a:cubicBezTo>
                    <a:cubicBezTo>
                      <a:pt x="2754683" y="1522456"/>
                      <a:pt x="2771787" y="1523690"/>
                      <a:pt x="2771169" y="1525543"/>
                    </a:cubicBezTo>
                    <a:cubicBezTo>
                      <a:pt x="2771169" y="1525543"/>
                      <a:pt x="2785865" y="1537768"/>
                      <a:pt x="2785865" y="1540856"/>
                    </a:cubicBezTo>
                    <a:cubicBezTo>
                      <a:pt x="2785865" y="1540856"/>
                      <a:pt x="2797473" y="1556168"/>
                      <a:pt x="2805438" y="1559194"/>
                    </a:cubicBezTo>
                    <a:cubicBezTo>
                      <a:pt x="2805438" y="1559194"/>
                      <a:pt x="2810316" y="1575742"/>
                      <a:pt x="2807907" y="1582472"/>
                    </a:cubicBezTo>
                    <a:cubicBezTo>
                      <a:pt x="2807907" y="1582472"/>
                      <a:pt x="2798708" y="1592289"/>
                      <a:pt x="2804820" y="1606367"/>
                    </a:cubicBezTo>
                    <a:cubicBezTo>
                      <a:pt x="2804820" y="1606367"/>
                      <a:pt x="2810933" y="1620445"/>
                      <a:pt x="2815193" y="1622297"/>
                    </a:cubicBezTo>
                    <a:lnTo>
                      <a:pt x="2823158" y="1636992"/>
                    </a:lnTo>
                    <a:cubicBezTo>
                      <a:pt x="2823158" y="1636992"/>
                      <a:pt x="2825011" y="1650453"/>
                      <a:pt x="2833531" y="1649835"/>
                    </a:cubicBezTo>
                    <a:cubicBezTo>
                      <a:pt x="2839027" y="1659653"/>
                      <a:pt x="2842114" y="1674904"/>
                      <a:pt x="2850017" y="1672496"/>
                    </a:cubicBezTo>
                    <a:cubicBezTo>
                      <a:pt x="2850017" y="1672496"/>
                      <a:pt x="2861008" y="1678608"/>
                      <a:pt x="2859217" y="1687191"/>
                    </a:cubicBezTo>
                    <a:cubicBezTo>
                      <a:pt x="2859217" y="1687191"/>
                      <a:pt x="2861687" y="1697564"/>
                      <a:pt x="2869590" y="1694538"/>
                    </a:cubicBezTo>
                    <a:cubicBezTo>
                      <a:pt x="2881199" y="1684721"/>
                      <a:pt x="2890398" y="1670088"/>
                      <a:pt x="2890398" y="1662122"/>
                    </a:cubicBezTo>
                    <a:cubicBezTo>
                      <a:pt x="2890398" y="1662122"/>
                      <a:pt x="2893486" y="1643784"/>
                      <a:pt x="2890398" y="1632732"/>
                    </a:cubicBezTo>
                    <a:cubicBezTo>
                      <a:pt x="2890398" y="1632732"/>
                      <a:pt x="2885521" y="1619889"/>
                      <a:pt x="2883668" y="1618037"/>
                    </a:cubicBezTo>
                    <a:cubicBezTo>
                      <a:pt x="2883668" y="1618037"/>
                      <a:pt x="2882433" y="1607046"/>
                      <a:pt x="2878173" y="1603959"/>
                    </a:cubicBezTo>
                    <a:cubicBezTo>
                      <a:pt x="2872060" y="1591733"/>
                      <a:pt x="2876938" y="1580681"/>
                      <a:pt x="2873295" y="1578890"/>
                    </a:cubicBezTo>
                    <a:cubicBezTo>
                      <a:pt x="2873295" y="1578890"/>
                      <a:pt x="2868417" y="1559317"/>
                      <a:pt x="2861070" y="1554439"/>
                    </a:cubicBezTo>
                    <a:lnTo>
                      <a:pt x="2855574" y="1536719"/>
                    </a:lnTo>
                    <a:lnTo>
                      <a:pt x="2850079" y="1522023"/>
                    </a:lnTo>
                    <a:cubicBezTo>
                      <a:pt x="2848844" y="1514058"/>
                      <a:pt x="2843966" y="1501215"/>
                      <a:pt x="2850697" y="1494485"/>
                    </a:cubicBezTo>
                    <a:cubicBezTo>
                      <a:pt x="2850697" y="1494485"/>
                      <a:pt x="2856809" y="1473060"/>
                      <a:pt x="2858662" y="1465712"/>
                    </a:cubicBezTo>
                    <a:cubicBezTo>
                      <a:pt x="2866627" y="1454722"/>
                      <a:pt x="2871505" y="1451634"/>
                      <a:pt x="2868417" y="1447374"/>
                    </a:cubicBezTo>
                    <a:cubicBezTo>
                      <a:pt x="2868417" y="1447374"/>
                      <a:pt x="2870270" y="1440026"/>
                      <a:pt x="2876382" y="1447374"/>
                    </a:cubicBezTo>
                    <a:cubicBezTo>
                      <a:pt x="2876382" y="1447374"/>
                      <a:pt x="2879469" y="1451634"/>
                      <a:pt x="2887373" y="1442496"/>
                    </a:cubicBezTo>
                    <a:cubicBezTo>
                      <a:pt x="2897129" y="1433296"/>
                      <a:pt x="2908181" y="1428418"/>
                      <a:pt x="2908798" y="1425331"/>
                    </a:cubicBezTo>
                    <a:cubicBezTo>
                      <a:pt x="2921024" y="1414958"/>
                      <a:pt x="2924729" y="1406375"/>
                      <a:pt x="2929606" y="1403906"/>
                    </a:cubicBezTo>
                    <a:cubicBezTo>
                      <a:pt x="2933867" y="1401436"/>
                      <a:pt x="2944302" y="1392298"/>
                      <a:pt x="2944302" y="1392298"/>
                    </a:cubicBezTo>
                    <a:lnTo>
                      <a:pt x="2957762" y="1392298"/>
                    </a:lnTo>
                    <a:cubicBezTo>
                      <a:pt x="2965727" y="1387420"/>
                      <a:pt x="2965727" y="1376985"/>
                      <a:pt x="2981596" y="1370255"/>
                    </a:cubicBezTo>
                    <a:cubicBezTo>
                      <a:pt x="2981596" y="1370255"/>
                      <a:pt x="2995673" y="1367168"/>
                      <a:pt x="2993204" y="1364759"/>
                    </a:cubicBezTo>
                    <a:cubicBezTo>
                      <a:pt x="2993204" y="1364759"/>
                      <a:pt x="3006046" y="1366612"/>
                      <a:pt x="3009134" y="1364142"/>
                    </a:cubicBezTo>
                    <a:cubicBezTo>
                      <a:pt x="3009134" y="1364142"/>
                      <a:pt x="3018889" y="1357412"/>
                      <a:pt x="3009134" y="1356794"/>
                    </a:cubicBezTo>
                    <a:cubicBezTo>
                      <a:pt x="3006664" y="1346359"/>
                      <a:pt x="3008516" y="1342099"/>
                      <a:pt x="2995673" y="1341482"/>
                    </a:cubicBezTo>
                    <a:cubicBezTo>
                      <a:pt x="2995673" y="1341482"/>
                      <a:pt x="3010986" y="1335369"/>
                      <a:pt x="3015864" y="1340864"/>
                    </a:cubicBezTo>
                    <a:lnTo>
                      <a:pt x="3032967" y="1334134"/>
                    </a:lnTo>
                    <a:cubicBezTo>
                      <a:pt x="3040315" y="1332282"/>
                      <a:pt x="3043958" y="1321908"/>
                      <a:pt x="3029324" y="1325551"/>
                    </a:cubicBezTo>
                    <a:cubicBezTo>
                      <a:pt x="3022594" y="1324934"/>
                      <a:pt x="3016481" y="1318821"/>
                      <a:pt x="3012839" y="1323699"/>
                    </a:cubicBezTo>
                    <a:cubicBezTo>
                      <a:pt x="3012839" y="1323699"/>
                      <a:pt x="2999995" y="1324317"/>
                      <a:pt x="3004256" y="1317586"/>
                    </a:cubicBezTo>
                    <a:cubicBezTo>
                      <a:pt x="3004256" y="1317586"/>
                      <a:pt x="3009134" y="1313326"/>
                      <a:pt x="3017716" y="1312709"/>
                    </a:cubicBezTo>
                    <a:cubicBezTo>
                      <a:pt x="3017716" y="1312709"/>
                      <a:pt x="3027472" y="1317586"/>
                      <a:pt x="3029942" y="1307831"/>
                    </a:cubicBezTo>
                    <a:cubicBezTo>
                      <a:pt x="3027472" y="1294988"/>
                      <a:pt x="3028707" y="1284553"/>
                      <a:pt x="3021359" y="1289492"/>
                    </a:cubicBezTo>
                    <a:cubicBezTo>
                      <a:pt x="3013394" y="1289492"/>
                      <a:pt x="3008516" y="1285850"/>
                      <a:pt x="3007899" y="1285850"/>
                    </a:cubicBezTo>
                    <a:cubicBezTo>
                      <a:pt x="3013394" y="1282762"/>
                      <a:pt x="3015864" y="1286467"/>
                      <a:pt x="3021359" y="1283997"/>
                    </a:cubicBezTo>
                    <a:cubicBezTo>
                      <a:pt x="3012777" y="1277884"/>
                      <a:pt x="3006664" y="1276032"/>
                      <a:pt x="3013394" y="1272389"/>
                    </a:cubicBezTo>
                    <a:cubicBezTo>
                      <a:pt x="3001786" y="1271154"/>
                      <a:pt x="3001786" y="1266277"/>
                      <a:pt x="3008516" y="1267511"/>
                    </a:cubicBezTo>
                    <a:cubicBezTo>
                      <a:pt x="3020124" y="1267511"/>
                      <a:pt x="3019507" y="1265042"/>
                      <a:pt x="3014012" y="1265659"/>
                    </a:cubicBezTo>
                    <a:lnTo>
                      <a:pt x="3000551" y="1260164"/>
                    </a:lnTo>
                    <a:cubicBezTo>
                      <a:pt x="3000551" y="1260164"/>
                      <a:pt x="2993821" y="1250964"/>
                      <a:pt x="3000551" y="1252816"/>
                    </a:cubicBezTo>
                    <a:cubicBezTo>
                      <a:pt x="3011542" y="1255286"/>
                      <a:pt x="3015864" y="1262633"/>
                      <a:pt x="3017037" y="1252816"/>
                    </a:cubicBezTo>
                    <a:cubicBezTo>
                      <a:pt x="3013394" y="1249729"/>
                      <a:pt x="3014567" y="1247938"/>
                      <a:pt x="3001107" y="1247321"/>
                    </a:cubicBezTo>
                    <a:cubicBezTo>
                      <a:pt x="2991351" y="1241825"/>
                      <a:pt x="2985177" y="1241825"/>
                      <a:pt x="2983386" y="1238738"/>
                    </a:cubicBezTo>
                    <a:cubicBezTo>
                      <a:pt x="2992586" y="1235651"/>
                      <a:pt x="2999872" y="1235095"/>
                      <a:pt x="2999872" y="1238738"/>
                    </a:cubicBezTo>
                    <a:cubicBezTo>
                      <a:pt x="3002959" y="1241208"/>
                      <a:pt x="3007220" y="1245468"/>
                      <a:pt x="3013332" y="1244851"/>
                    </a:cubicBezTo>
                    <a:lnTo>
                      <a:pt x="3013950" y="1227130"/>
                    </a:lnTo>
                    <a:cubicBezTo>
                      <a:pt x="3010863" y="1220400"/>
                      <a:pt x="3012715" y="1214905"/>
                      <a:pt x="3007837" y="1213052"/>
                    </a:cubicBezTo>
                    <a:cubicBezTo>
                      <a:pt x="3020680" y="1202679"/>
                      <a:pt x="3024323" y="1199592"/>
                      <a:pt x="3024323" y="1197122"/>
                    </a:cubicBezTo>
                    <a:cubicBezTo>
                      <a:pt x="3034696" y="1201383"/>
                      <a:pt x="3027410" y="1200209"/>
                      <a:pt x="3025558" y="1207495"/>
                    </a:cubicBezTo>
                    <a:cubicBezTo>
                      <a:pt x="3025558" y="1207495"/>
                      <a:pt x="3018828" y="1211138"/>
                      <a:pt x="3026175" y="1212373"/>
                    </a:cubicBezTo>
                    <a:cubicBezTo>
                      <a:pt x="3023706" y="1220338"/>
                      <a:pt x="3021915" y="1221573"/>
                      <a:pt x="3021915" y="1226451"/>
                    </a:cubicBezTo>
                    <a:cubicBezTo>
                      <a:pt x="3021298" y="1234416"/>
                      <a:pt x="3020680" y="1239911"/>
                      <a:pt x="3026175" y="1239911"/>
                    </a:cubicBezTo>
                    <a:cubicBezTo>
                      <a:pt x="3033523" y="1242381"/>
                      <a:pt x="3035375" y="1250902"/>
                      <a:pt x="3040253" y="1253372"/>
                    </a:cubicBezTo>
                    <a:cubicBezTo>
                      <a:pt x="3039636" y="1255842"/>
                      <a:pt x="3032288" y="1261337"/>
                      <a:pt x="3031053" y="1274180"/>
                    </a:cubicBezTo>
                    <a:cubicBezTo>
                      <a:pt x="3031671" y="1279675"/>
                      <a:pt x="3034696" y="1281527"/>
                      <a:pt x="3037783" y="1269302"/>
                    </a:cubicBezTo>
                    <a:cubicBezTo>
                      <a:pt x="3045748" y="1257694"/>
                      <a:pt x="3053714" y="1244851"/>
                      <a:pt x="3053714" y="1244851"/>
                    </a:cubicBezTo>
                    <a:lnTo>
                      <a:pt x="3055566" y="1228303"/>
                    </a:lnTo>
                    <a:lnTo>
                      <a:pt x="3051305" y="1210583"/>
                    </a:lnTo>
                    <a:lnTo>
                      <a:pt x="3041550" y="1194652"/>
                    </a:lnTo>
                    <a:cubicBezTo>
                      <a:pt x="3048280" y="1201383"/>
                      <a:pt x="3056863" y="1210583"/>
                      <a:pt x="3066001" y="1209348"/>
                    </a:cubicBezTo>
                    <a:cubicBezTo>
                      <a:pt x="3072731" y="1208730"/>
                      <a:pt x="3076374" y="1202617"/>
                      <a:pt x="3083104" y="1200148"/>
                    </a:cubicBezTo>
                    <a:cubicBezTo>
                      <a:pt x="3090452" y="1191565"/>
                      <a:pt x="3090452" y="1181809"/>
                      <a:pt x="3089217" y="1181809"/>
                    </a:cubicBezTo>
                    <a:cubicBezTo>
                      <a:pt x="3092304" y="1175697"/>
                      <a:pt x="3095329" y="1168967"/>
                      <a:pt x="3091069" y="1167732"/>
                    </a:cubicBezTo>
                    <a:cubicBezTo>
                      <a:pt x="3084339" y="1162236"/>
                      <a:pt x="3087426" y="1163471"/>
                      <a:pt x="3089217" y="1155506"/>
                    </a:cubicBezTo>
                    <a:cubicBezTo>
                      <a:pt x="3094712" y="1157976"/>
                      <a:pt x="3102677" y="1161002"/>
                      <a:pt x="3110025" y="1159149"/>
                    </a:cubicBezTo>
                    <a:cubicBezTo>
                      <a:pt x="3118607" y="1154271"/>
                      <a:pt x="3134476" y="1155506"/>
                      <a:pt x="3136945" y="1152419"/>
                    </a:cubicBezTo>
                    <a:cubicBezTo>
                      <a:pt x="3136328" y="1149949"/>
                      <a:pt x="3119842" y="1149949"/>
                      <a:pt x="3114902" y="1151184"/>
                    </a:cubicBezTo>
                    <a:lnTo>
                      <a:pt x="3100825" y="1154827"/>
                    </a:lnTo>
                    <a:cubicBezTo>
                      <a:pt x="3100825" y="1154827"/>
                      <a:pt x="3090452" y="1150567"/>
                      <a:pt x="3097182" y="1148097"/>
                    </a:cubicBezTo>
                    <a:cubicBezTo>
                      <a:pt x="3106938" y="1145627"/>
                      <a:pt x="3124720" y="1138897"/>
                      <a:pt x="3127746" y="1135254"/>
                    </a:cubicBezTo>
                    <a:lnTo>
                      <a:pt x="3149788" y="1136489"/>
                    </a:lnTo>
                    <a:lnTo>
                      <a:pt x="3175474" y="1132846"/>
                    </a:lnTo>
                    <a:cubicBezTo>
                      <a:pt x="3175474" y="1125498"/>
                      <a:pt x="3179735" y="1120003"/>
                      <a:pt x="3187700" y="1123646"/>
                    </a:cubicBezTo>
                    <a:cubicBezTo>
                      <a:pt x="3193195" y="1129141"/>
                      <a:pt x="3203012" y="1130994"/>
                      <a:pt x="3196900" y="1124881"/>
                    </a:cubicBezTo>
                    <a:cubicBezTo>
                      <a:pt x="3206655" y="1123646"/>
                      <a:pt x="3209125" y="1127351"/>
                      <a:pt x="3216473" y="1126116"/>
                    </a:cubicBezTo>
                    <a:cubicBezTo>
                      <a:pt x="3226229" y="1120620"/>
                      <a:pt x="3226229" y="1116298"/>
                      <a:pt x="3218943" y="1119386"/>
                    </a:cubicBezTo>
                    <a:cubicBezTo>
                      <a:pt x="3209742" y="1121855"/>
                      <a:pt x="3206100" y="1112655"/>
                      <a:pt x="3203630" y="1110803"/>
                    </a:cubicBezTo>
                    <a:cubicBezTo>
                      <a:pt x="3200543" y="1108951"/>
                      <a:pt x="3197517" y="1099812"/>
                      <a:pt x="3194430" y="1104690"/>
                    </a:cubicBezTo>
                    <a:cubicBezTo>
                      <a:pt x="3190787" y="1104073"/>
                      <a:pt x="3184674" y="1099195"/>
                      <a:pt x="3191343" y="1097960"/>
                    </a:cubicBezTo>
                    <a:cubicBezTo>
                      <a:pt x="3191343" y="1097960"/>
                      <a:pt x="3198690" y="1093082"/>
                      <a:pt x="3196838" y="1079622"/>
                    </a:cubicBezTo>
                    <a:cubicBezTo>
                      <a:pt x="3196838" y="1079622"/>
                      <a:pt x="3205421" y="1065544"/>
                      <a:pt x="3212768" y="1058814"/>
                    </a:cubicBezTo>
                    <a:cubicBezTo>
                      <a:pt x="3219498" y="1049614"/>
                      <a:pt x="3233576" y="1042884"/>
                      <a:pt x="3241541" y="1045971"/>
                    </a:cubicBezTo>
                    <a:cubicBezTo>
                      <a:pt x="3241541" y="1045971"/>
                      <a:pt x="3256236" y="1044736"/>
                      <a:pt x="3256236" y="1035598"/>
                    </a:cubicBezTo>
                    <a:cubicBezTo>
                      <a:pt x="3268462" y="1029485"/>
                      <a:pt x="3273340" y="1032511"/>
                      <a:pt x="3275809" y="1029485"/>
                    </a:cubicBezTo>
                    <a:cubicBezTo>
                      <a:pt x="3285009" y="1026398"/>
                      <a:pt x="3294765" y="1031337"/>
                      <a:pt x="3295383" y="1025225"/>
                    </a:cubicBezTo>
                    <a:cubicBezTo>
                      <a:pt x="3303965" y="1022755"/>
                      <a:pt x="3311313" y="1022755"/>
                      <a:pt x="3311313" y="1019729"/>
                    </a:cubicBezTo>
                    <a:cubicBezTo>
                      <a:pt x="3319278" y="1017260"/>
                      <a:pt x="3324773" y="1017260"/>
                      <a:pt x="3324773" y="1014234"/>
                    </a:cubicBezTo>
                    <a:lnTo>
                      <a:pt x="3344346" y="1003861"/>
                    </a:lnTo>
                    <a:cubicBezTo>
                      <a:pt x="3355954" y="995278"/>
                      <a:pt x="3357189" y="1002626"/>
                      <a:pt x="3365154" y="999601"/>
                    </a:cubicBezTo>
                    <a:cubicBezTo>
                      <a:pt x="3365154" y="999601"/>
                      <a:pt x="3381640" y="993488"/>
                      <a:pt x="3384727" y="989783"/>
                    </a:cubicBezTo>
                    <a:cubicBezTo>
                      <a:pt x="3384727" y="989783"/>
                      <a:pt x="3398188" y="992870"/>
                      <a:pt x="3399423" y="982436"/>
                    </a:cubicBezTo>
                    <a:cubicBezTo>
                      <a:pt x="3408005" y="980583"/>
                      <a:pt x="3412266" y="987931"/>
                      <a:pt x="3404300" y="988548"/>
                    </a:cubicBezTo>
                    <a:cubicBezTo>
                      <a:pt x="3398188" y="995278"/>
                      <a:pt x="3402448" y="999539"/>
                      <a:pt x="3408561" y="993426"/>
                    </a:cubicBezTo>
                    <a:cubicBezTo>
                      <a:pt x="3408561" y="993426"/>
                      <a:pt x="3414056" y="995278"/>
                      <a:pt x="3443447" y="994661"/>
                    </a:cubicBezTo>
                    <a:lnTo>
                      <a:pt x="3428134" y="998921"/>
                    </a:lnTo>
                    <a:cubicBezTo>
                      <a:pt x="3423256" y="1005651"/>
                      <a:pt x="3404300" y="1000156"/>
                      <a:pt x="3397570" y="1004417"/>
                    </a:cubicBezTo>
                    <a:cubicBezTo>
                      <a:pt x="3397570" y="1004417"/>
                      <a:pt x="3371884" y="1014234"/>
                      <a:pt x="3372502" y="1020964"/>
                    </a:cubicBezTo>
                    <a:cubicBezTo>
                      <a:pt x="3360276" y="1027077"/>
                      <a:pt x="3349903" y="1034425"/>
                      <a:pt x="3355399" y="1042390"/>
                    </a:cubicBezTo>
                    <a:cubicBezTo>
                      <a:pt x="3365772" y="1052825"/>
                      <a:pt x="3366389" y="1063198"/>
                      <a:pt x="3376824" y="1057085"/>
                    </a:cubicBezTo>
                    <a:cubicBezTo>
                      <a:pt x="3376824" y="1057085"/>
                      <a:pt x="3382937" y="1050972"/>
                      <a:pt x="3390285" y="1050355"/>
                    </a:cubicBezTo>
                    <a:cubicBezTo>
                      <a:pt x="3399484" y="1043007"/>
                      <a:pt x="3411710" y="1029547"/>
                      <a:pt x="3413500" y="1022199"/>
                    </a:cubicBezTo>
                    <a:cubicBezTo>
                      <a:pt x="3425108" y="1019112"/>
                      <a:pt x="3433691" y="1028929"/>
                      <a:pt x="3438569" y="1028929"/>
                    </a:cubicBezTo>
                    <a:cubicBezTo>
                      <a:pt x="3442212" y="1019112"/>
                      <a:pt x="3456290" y="1021582"/>
                      <a:pt x="3467898" y="1014234"/>
                    </a:cubicBezTo>
                    <a:cubicBezTo>
                      <a:pt x="3467898" y="1014234"/>
                      <a:pt x="3492349" y="1008739"/>
                      <a:pt x="3500931" y="1001391"/>
                    </a:cubicBezTo>
                    <a:cubicBezTo>
                      <a:pt x="3511922" y="1000774"/>
                      <a:pt x="3521739" y="994661"/>
                      <a:pt x="3515626" y="993426"/>
                    </a:cubicBezTo>
                    <a:cubicBezTo>
                      <a:pt x="3515626" y="993426"/>
                      <a:pt x="3508896" y="987931"/>
                      <a:pt x="3522356" y="987313"/>
                    </a:cubicBezTo>
                    <a:cubicBezTo>
                      <a:pt x="3522356" y="987313"/>
                      <a:pt x="3536434" y="991574"/>
                      <a:pt x="3543782" y="985461"/>
                    </a:cubicBezTo>
                    <a:cubicBezTo>
                      <a:pt x="3543782" y="985461"/>
                      <a:pt x="3557242" y="978113"/>
                      <a:pt x="3559095" y="976261"/>
                    </a:cubicBezTo>
                    <a:cubicBezTo>
                      <a:pt x="3559095" y="976261"/>
                      <a:pt x="3568850" y="972001"/>
                      <a:pt x="3557860" y="967061"/>
                    </a:cubicBezTo>
                    <a:cubicBezTo>
                      <a:pt x="3548104" y="967061"/>
                      <a:pt x="3540757" y="962183"/>
                      <a:pt x="3540757" y="972556"/>
                    </a:cubicBezTo>
                    <a:cubicBezTo>
                      <a:pt x="3537669" y="979904"/>
                      <a:pt x="3532791" y="984782"/>
                      <a:pt x="3526061" y="982929"/>
                    </a:cubicBezTo>
                    <a:cubicBezTo>
                      <a:pt x="3529149" y="975582"/>
                      <a:pt x="3538904" y="972556"/>
                      <a:pt x="3538904" y="955391"/>
                    </a:cubicBezTo>
                    <a:cubicBezTo>
                      <a:pt x="3542547" y="951131"/>
                      <a:pt x="3546252" y="942548"/>
                      <a:pt x="3537669" y="938844"/>
                    </a:cubicBezTo>
                    <a:cubicBezTo>
                      <a:pt x="3537669" y="938844"/>
                      <a:pt x="3534026" y="940696"/>
                      <a:pt x="3518714" y="960887"/>
                    </a:cubicBezTo>
                    <a:cubicBezTo>
                      <a:pt x="3518714" y="960887"/>
                      <a:pt x="3505253" y="966382"/>
                      <a:pt x="3509514" y="981694"/>
                    </a:cubicBezTo>
                    <a:lnTo>
                      <a:pt x="3495436" y="987190"/>
                    </a:lnTo>
                    <a:cubicBezTo>
                      <a:pt x="3483210" y="982929"/>
                      <a:pt x="3473393" y="986572"/>
                      <a:pt x="3466663" y="984103"/>
                    </a:cubicBezTo>
                    <a:cubicBezTo>
                      <a:pt x="3459933" y="981633"/>
                      <a:pt x="3453203" y="984720"/>
                      <a:pt x="3453203" y="984720"/>
                    </a:cubicBezTo>
                    <a:cubicBezTo>
                      <a:pt x="3448324" y="983485"/>
                      <a:pt x="3443447" y="974285"/>
                      <a:pt x="3439125" y="979842"/>
                    </a:cubicBezTo>
                    <a:cubicBezTo>
                      <a:pt x="3431777" y="976755"/>
                      <a:pt x="3423194" y="965147"/>
                      <a:pt x="3419552" y="968234"/>
                    </a:cubicBezTo>
                    <a:lnTo>
                      <a:pt x="3402448" y="966382"/>
                    </a:lnTo>
                    <a:cubicBezTo>
                      <a:pt x="3400596" y="961504"/>
                      <a:pt x="3405535" y="952922"/>
                      <a:pt x="3396953" y="952922"/>
                    </a:cubicBezTo>
                    <a:cubicBezTo>
                      <a:pt x="3392692" y="944339"/>
                      <a:pt x="3402448" y="936374"/>
                      <a:pt x="3376762" y="937609"/>
                    </a:cubicBezTo>
                    <a:cubicBezTo>
                      <a:pt x="3380405" y="934522"/>
                      <a:pt x="3388988" y="933348"/>
                      <a:pt x="3393866" y="923531"/>
                    </a:cubicBezTo>
                    <a:cubicBezTo>
                      <a:pt x="3393866" y="923531"/>
                      <a:pt x="3401831" y="912540"/>
                      <a:pt x="3395718" y="911305"/>
                    </a:cubicBezTo>
                    <a:cubicBezTo>
                      <a:pt x="3395718" y="911305"/>
                      <a:pt x="3384727" y="910688"/>
                      <a:pt x="3381023" y="913775"/>
                    </a:cubicBezTo>
                    <a:lnTo>
                      <a:pt x="3366328" y="913158"/>
                    </a:lnTo>
                    <a:cubicBezTo>
                      <a:pt x="3366328" y="913158"/>
                      <a:pt x="3363858" y="905810"/>
                      <a:pt x="3351632" y="907045"/>
                    </a:cubicBezTo>
                    <a:cubicBezTo>
                      <a:pt x="3351632" y="907045"/>
                      <a:pt x="3342432" y="902167"/>
                      <a:pt x="3338172" y="907045"/>
                    </a:cubicBezTo>
                    <a:cubicBezTo>
                      <a:pt x="3338172" y="907045"/>
                      <a:pt x="3322242" y="905810"/>
                      <a:pt x="3331442" y="902785"/>
                    </a:cubicBezTo>
                    <a:cubicBezTo>
                      <a:pt x="3341197" y="899142"/>
                      <a:pt x="3353485" y="904020"/>
                      <a:pt x="3358362" y="896054"/>
                    </a:cubicBezTo>
                    <a:cubicBezTo>
                      <a:pt x="3370588" y="900315"/>
                      <a:pt x="3377936" y="908280"/>
                      <a:pt x="3388309" y="900315"/>
                    </a:cubicBezTo>
                    <a:cubicBezTo>
                      <a:pt x="3400534" y="891115"/>
                      <a:pt x="3403004" y="892967"/>
                      <a:pt x="3406647" y="891115"/>
                    </a:cubicBezTo>
                    <a:cubicBezTo>
                      <a:pt x="3406647" y="891115"/>
                      <a:pt x="3419490" y="888645"/>
                      <a:pt x="3412759" y="880124"/>
                    </a:cubicBezTo>
                    <a:cubicBezTo>
                      <a:pt x="3408499" y="870307"/>
                      <a:pt x="3398064" y="862404"/>
                      <a:pt x="3379109" y="862404"/>
                    </a:cubicBezTo>
                    <a:cubicBezTo>
                      <a:pt x="3369908" y="862404"/>
                      <a:pt x="3349162" y="863021"/>
                      <a:pt x="3347310" y="864873"/>
                    </a:cubicBezTo>
                    <a:cubicBezTo>
                      <a:pt x="3347310" y="864873"/>
                      <a:pt x="3310634" y="874073"/>
                      <a:pt x="3277600" y="888151"/>
                    </a:cubicBezTo>
                    <a:cubicBezTo>
                      <a:pt x="3277600" y="888151"/>
                      <a:pt x="3253767" y="898586"/>
                      <a:pt x="3242714" y="912602"/>
                    </a:cubicBezTo>
                    <a:cubicBezTo>
                      <a:pt x="3242714" y="912602"/>
                      <a:pt x="3216411" y="938905"/>
                      <a:pt x="3209063" y="940758"/>
                    </a:cubicBezTo>
                    <a:cubicBezTo>
                      <a:pt x="3209063" y="940758"/>
                      <a:pt x="3195603" y="941993"/>
                      <a:pt x="3193751" y="945636"/>
                    </a:cubicBezTo>
                    <a:cubicBezTo>
                      <a:pt x="3193751" y="945636"/>
                      <a:pt x="3172325" y="947488"/>
                      <a:pt x="3197393" y="937053"/>
                    </a:cubicBezTo>
                    <a:cubicBezTo>
                      <a:pt x="3197393" y="937053"/>
                      <a:pt x="3206594" y="928470"/>
                      <a:pt x="3208384" y="923593"/>
                    </a:cubicBezTo>
                    <a:cubicBezTo>
                      <a:pt x="3219375" y="918097"/>
                      <a:pt x="3228575" y="910132"/>
                      <a:pt x="3229809" y="905872"/>
                    </a:cubicBezTo>
                    <a:cubicBezTo>
                      <a:pt x="3238392" y="899759"/>
                      <a:pt x="3243887" y="896672"/>
                      <a:pt x="3245740" y="892412"/>
                    </a:cubicBezTo>
                    <a:cubicBezTo>
                      <a:pt x="3245740" y="892412"/>
                      <a:pt x="3262843" y="872221"/>
                      <a:pt x="3283651" y="861786"/>
                    </a:cubicBezTo>
                    <a:cubicBezTo>
                      <a:pt x="3283651" y="861786"/>
                      <a:pt x="3300755" y="862404"/>
                      <a:pt x="3311189" y="858143"/>
                    </a:cubicBezTo>
                    <a:cubicBezTo>
                      <a:pt x="3311189" y="858143"/>
                      <a:pt x="3316684" y="852648"/>
                      <a:pt x="3316684" y="843448"/>
                    </a:cubicBezTo>
                    <a:cubicBezTo>
                      <a:pt x="3316684" y="843448"/>
                      <a:pt x="3332615" y="826900"/>
                      <a:pt x="3344840" y="826900"/>
                    </a:cubicBezTo>
                    <a:lnTo>
                      <a:pt x="3486730" y="826283"/>
                    </a:lnTo>
                    <a:cubicBezTo>
                      <a:pt x="3486730" y="826283"/>
                      <a:pt x="3513033" y="829926"/>
                      <a:pt x="3521616" y="825665"/>
                    </a:cubicBezTo>
                    <a:cubicBezTo>
                      <a:pt x="3530198" y="826900"/>
                      <a:pt x="3539336" y="829308"/>
                      <a:pt x="3541806" y="826283"/>
                    </a:cubicBezTo>
                    <a:lnTo>
                      <a:pt x="3558292" y="826283"/>
                    </a:lnTo>
                    <a:cubicBezTo>
                      <a:pt x="3558292" y="826283"/>
                      <a:pt x="3572370" y="810353"/>
                      <a:pt x="3581508" y="806710"/>
                    </a:cubicBezTo>
                    <a:cubicBezTo>
                      <a:pt x="3581508" y="806710"/>
                      <a:pt x="3585768" y="809797"/>
                      <a:pt x="3587621" y="799362"/>
                    </a:cubicBezTo>
                    <a:cubicBezTo>
                      <a:pt x="3587621" y="799362"/>
                      <a:pt x="3599846" y="791397"/>
                      <a:pt x="3610837" y="791397"/>
                    </a:cubicBezTo>
                    <a:cubicBezTo>
                      <a:pt x="3610837" y="791397"/>
                      <a:pt x="3626767" y="792014"/>
                      <a:pt x="3626767" y="784049"/>
                    </a:cubicBezTo>
                    <a:cubicBezTo>
                      <a:pt x="3626767" y="784049"/>
                      <a:pt x="3648810" y="781580"/>
                      <a:pt x="3651218" y="785902"/>
                    </a:cubicBezTo>
                    <a:cubicBezTo>
                      <a:pt x="3651218" y="785902"/>
                      <a:pt x="3654861" y="796275"/>
                      <a:pt x="3667148" y="779789"/>
                    </a:cubicBezTo>
                    <a:cubicBezTo>
                      <a:pt x="3667148" y="779789"/>
                      <a:pt x="3684869" y="770589"/>
                      <a:pt x="3687339" y="765711"/>
                    </a:cubicBezTo>
                    <a:cubicBezTo>
                      <a:pt x="3687339" y="765711"/>
                      <a:pt x="3697712" y="763241"/>
                      <a:pt x="3689808" y="755894"/>
                    </a:cubicBezTo>
                    <a:cubicBezTo>
                      <a:pt x="3689808" y="755894"/>
                      <a:pt x="3699564" y="752251"/>
                      <a:pt x="3686166" y="749164"/>
                    </a:cubicBezTo>
                    <a:cubicBezTo>
                      <a:pt x="3686166" y="749164"/>
                      <a:pt x="3700243" y="733851"/>
                      <a:pt x="3683078" y="733233"/>
                    </a:cubicBezTo>
                    <a:cubicBezTo>
                      <a:pt x="3693451" y="724651"/>
                      <a:pt x="3699009" y="717921"/>
                      <a:pt x="3686166" y="719156"/>
                    </a:cubicBezTo>
                    <a:cubicBezTo>
                      <a:pt x="3681288" y="712425"/>
                      <a:pt x="3676410" y="708165"/>
                      <a:pt x="3669680" y="709956"/>
                    </a:cubicBezTo>
                    <a:cubicBezTo>
                      <a:pt x="3664802" y="709956"/>
                      <a:pt x="3661715" y="700756"/>
                      <a:pt x="3656220" y="709956"/>
                    </a:cubicBezTo>
                    <a:cubicBezTo>
                      <a:pt x="3645846" y="713599"/>
                      <a:pt x="3633621" y="707486"/>
                      <a:pt x="3645229" y="706313"/>
                    </a:cubicBezTo>
                    <a:cubicBezTo>
                      <a:pt x="3655602" y="701435"/>
                      <a:pt x="3645846" y="695322"/>
                      <a:pt x="3641586" y="695322"/>
                    </a:cubicBezTo>
                    <a:cubicBezTo>
                      <a:pt x="3631830" y="688592"/>
                      <a:pt x="3615283" y="689827"/>
                      <a:pt x="3615283" y="693470"/>
                    </a:cubicBezTo>
                    <a:cubicBezTo>
                      <a:pt x="3606700" y="698965"/>
                      <a:pt x="3593240" y="700817"/>
                      <a:pt x="3591449" y="707548"/>
                    </a:cubicBezTo>
                    <a:cubicBezTo>
                      <a:pt x="3591449" y="707548"/>
                      <a:pt x="3578606" y="708783"/>
                      <a:pt x="3576136" y="713043"/>
                    </a:cubicBezTo>
                    <a:cubicBezTo>
                      <a:pt x="3576136" y="713043"/>
                      <a:pt x="3562059" y="713043"/>
                      <a:pt x="3555946" y="721008"/>
                    </a:cubicBezTo>
                    <a:cubicBezTo>
                      <a:pt x="3555946" y="721008"/>
                      <a:pt x="3537608" y="719773"/>
                      <a:pt x="3552858" y="715513"/>
                    </a:cubicBezTo>
                    <a:cubicBezTo>
                      <a:pt x="3557119" y="703287"/>
                      <a:pt x="3560206" y="704522"/>
                      <a:pt x="3564466" y="700200"/>
                    </a:cubicBezTo>
                    <a:cubicBezTo>
                      <a:pt x="3564466" y="700200"/>
                      <a:pt x="3574222" y="708165"/>
                      <a:pt x="3577927" y="702052"/>
                    </a:cubicBezTo>
                    <a:cubicBezTo>
                      <a:pt x="3577927" y="702052"/>
                      <a:pt x="3592005" y="700200"/>
                      <a:pt x="3581014" y="695322"/>
                    </a:cubicBezTo>
                    <a:cubicBezTo>
                      <a:pt x="3591387" y="694705"/>
                      <a:pt x="3608552" y="702670"/>
                      <a:pt x="3614048" y="683097"/>
                    </a:cubicBezTo>
                    <a:cubicBezTo>
                      <a:pt x="3614048" y="683097"/>
                      <a:pt x="3631768" y="686740"/>
                      <a:pt x="3636091" y="681244"/>
                    </a:cubicBezTo>
                    <a:cubicBezTo>
                      <a:pt x="3636091" y="681244"/>
                      <a:pt x="3645846" y="673897"/>
                      <a:pt x="3633003" y="673897"/>
                    </a:cubicBezTo>
                    <a:lnTo>
                      <a:pt x="3607935" y="670809"/>
                    </a:lnTo>
                    <a:cubicBezTo>
                      <a:pt x="3607935" y="670809"/>
                      <a:pt x="3594475" y="667722"/>
                      <a:pt x="3590832" y="668340"/>
                    </a:cubicBezTo>
                    <a:cubicBezTo>
                      <a:pt x="3580459" y="659757"/>
                      <a:pt x="3573111" y="657349"/>
                      <a:pt x="3573111" y="661609"/>
                    </a:cubicBezTo>
                    <a:cubicBezTo>
                      <a:pt x="3565146" y="668957"/>
                      <a:pt x="3556007" y="675070"/>
                      <a:pt x="3555390" y="670192"/>
                    </a:cubicBezTo>
                    <a:cubicBezTo>
                      <a:pt x="3562738" y="660375"/>
                      <a:pt x="3565763" y="648149"/>
                      <a:pt x="3560268" y="652471"/>
                    </a:cubicBezTo>
                    <a:cubicBezTo>
                      <a:pt x="3548660" y="658584"/>
                      <a:pt x="3542547" y="653089"/>
                      <a:pt x="3540695" y="658584"/>
                    </a:cubicBezTo>
                    <a:cubicBezTo>
                      <a:pt x="3539460" y="653089"/>
                      <a:pt x="3543782" y="645741"/>
                      <a:pt x="3538225" y="640863"/>
                    </a:cubicBezTo>
                    <a:cubicBezTo>
                      <a:pt x="3528469" y="637220"/>
                      <a:pt x="3520504" y="628638"/>
                      <a:pt x="3508279" y="628638"/>
                    </a:cubicBezTo>
                    <a:cubicBezTo>
                      <a:pt x="3508279" y="628638"/>
                      <a:pt x="3516244" y="622525"/>
                      <a:pt x="3492349" y="618820"/>
                    </a:cubicBezTo>
                    <a:cubicBezTo>
                      <a:pt x="3492349" y="618820"/>
                      <a:pt x="3505192" y="616968"/>
                      <a:pt x="3502104" y="611473"/>
                    </a:cubicBezTo>
                    <a:cubicBezTo>
                      <a:pt x="3492904" y="608385"/>
                      <a:pt x="3485619" y="602273"/>
                      <a:pt x="3479506" y="603507"/>
                    </a:cubicBezTo>
                    <a:cubicBezTo>
                      <a:pt x="3479506" y="603507"/>
                      <a:pt x="3476418" y="597395"/>
                      <a:pt x="3489879" y="598012"/>
                    </a:cubicBezTo>
                    <a:cubicBezTo>
                      <a:pt x="3500869" y="599865"/>
                      <a:pt x="3508217" y="607830"/>
                      <a:pt x="3509452" y="594369"/>
                    </a:cubicBezTo>
                    <a:lnTo>
                      <a:pt x="3486236" y="586404"/>
                    </a:lnTo>
                    <a:cubicBezTo>
                      <a:pt x="3497227" y="582761"/>
                      <a:pt x="3502166" y="572326"/>
                      <a:pt x="3488706" y="577204"/>
                    </a:cubicBezTo>
                    <a:cubicBezTo>
                      <a:pt x="3488706" y="577204"/>
                      <a:pt x="3468515" y="580292"/>
                      <a:pt x="3479506" y="574117"/>
                    </a:cubicBezTo>
                    <a:cubicBezTo>
                      <a:pt x="3479506" y="574117"/>
                      <a:pt x="3491114" y="576587"/>
                      <a:pt x="3489879" y="564917"/>
                    </a:cubicBezTo>
                    <a:cubicBezTo>
                      <a:pt x="3489879" y="564917"/>
                      <a:pt x="3485619" y="555100"/>
                      <a:pt x="3478888" y="562447"/>
                    </a:cubicBezTo>
                    <a:cubicBezTo>
                      <a:pt x="3470923" y="559977"/>
                      <a:pt x="3473393" y="551457"/>
                      <a:pt x="3458698" y="557569"/>
                    </a:cubicBezTo>
                    <a:cubicBezTo>
                      <a:pt x="3458698" y="557569"/>
                      <a:pt x="3442768" y="564300"/>
                      <a:pt x="3448942" y="555717"/>
                    </a:cubicBezTo>
                    <a:cubicBezTo>
                      <a:pt x="3461167" y="552074"/>
                      <a:pt x="3467280" y="550839"/>
                      <a:pt x="3467898" y="545344"/>
                    </a:cubicBezTo>
                    <a:cubicBezTo>
                      <a:pt x="3467898" y="545344"/>
                      <a:pt x="3466045" y="541084"/>
                      <a:pt x="3450794" y="541701"/>
                    </a:cubicBezTo>
                    <a:cubicBezTo>
                      <a:pt x="3443447" y="541701"/>
                      <a:pt x="3470985" y="535588"/>
                      <a:pt x="3448942" y="527006"/>
                    </a:cubicBezTo>
                    <a:cubicBezTo>
                      <a:pt x="3436099" y="522745"/>
                      <a:pt x="3440360" y="511693"/>
                      <a:pt x="3424491" y="509841"/>
                    </a:cubicBezTo>
                    <a:cubicBezTo>
                      <a:pt x="3424491" y="509841"/>
                      <a:pt x="3423256" y="497615"/>
                      <a:pt x="3415908" y="493910"/>
                    </a:cubicBezTo>
                    <a:cubicBezTo>
                      <a:pt x="3409178" y="489033"/>
                      <a:pt x="3410413" y="476807"/>
                      <a:pt x="3405535" y="476190"/>
                    </a:cubicBezTo>
                    <a:cubicBezTo>
                      <a:pt x="3405535" y="476190"/>
                      <a:pt x="3395780" y="471312"/>
                      <a:pt x="3394545" y="481685"/>
                    </a:cubicBezTo>
                    <a:cubicBezTo>
                      <a:pt x="3385345" y="493293"/>
                      <a:pt x="3370711" y="501876"/>
                      <a:pt x="3379232" y="504345"/>
                    </a:cubicBezTo>
                    <a:cubicBezTo>
                      <a:pt x="3384727" y="507433"/>
                      <a:pt x="3371884" y="513545"/>
                      <a:pt x="3371267" y="522066"/>
                    </a:cubicBezTo>
                    <a:cubicBezTo>
                      <a:pt x="3371267" y="522066"/>
                      <a:pt x="3359659" y="523301"/>
                      <a:pt x="3361511" y="538614"/>
                    </a:cubicBezTo>
                    <a:cubicBezTo>
                      <a:pt x="3352311" y="535527"/>
                      <a:pt x="3343791" y="528241"/>
                      <a:pt x="3339468" y="539849"/>
                    </a:cubicBezTo>
                    <a:cubicBezTo>
                      <a:pt x="3339468" y="539849"/>
                      <a:pt x="3327860" y="541084"/>
                      <a:pt x="3308905" y="553309"/>
                    </a:cubicBezTo>
                    <a:cubicBezTo>
                      <a:pt x="3297914" y="554544"/>
                      <a:pt x="3286306" y="551457"/>
                      <a:pt x="3281367" y="558804"/>
                    </a:cubicBezTo>
                    <a:cubicBezTo>
                      <a:pt x="3268524" y="559422"/>
                      <a:pt x="3277724" y="555161"/>
                      <a:pt x="3279514" y="547196"/>
                    </a:cubicBezTo>
                    <a:cubicBezTo>
                      <a:pt x="3288714" y="549049"/>
                      <a:pt x="3300322" y="554544"/>
                      <a:pt x="3303348" y="546579"/>
                    </a:cubicBezTo>
                    <a:cubicBezTo>
                      <a:pt x="3294148" y="544726"/>
                      <a:pt x="3291122" y="541084"/>
                      <a:pt x="3281922" y="541084"/>
                    </a:cubicBezTo>
                    <a:cubicBezTo>
                      <a:pt x="3281922" y="541084"/>
                      <a:pt x="3280070" y="527006"/>
                      <a:pt x="3266610" y="527623"/>
                    </a:cubicBezTo>
                    <a:cubicBezTo>
                      <a:pt x="3266610" y="527623"/>
                      <a:pt x="3248272" y="528241"/>
                      <a:pt x="3247037" y="533118"/>
                    </a:cubicBezTo>
                    <a:cubicBezTo>
                      <a:pt x="3237837" y="537996"/>
                      <a:pt x="3214621" y="533736"/>
                      <a:pt x="3226846" y="529476"/>
                    </a:cubicBezTo>
                    <a:cubicBezTo>
                      <a:pt x="3226846" y="529476"/>
                      <a:pt x="3240924" y="531945"/>
                      <a:pt x="3243332" y="522128"/>
                    </a:cubicBezTo>
                    <a:cubicBezTo>
                      <a:pt x="3252532" y="520276"/>
                      <a:pt x="3250679" y="511137"/>
                      <a:pt x="3243332" y="511693"/>
                    </a:cubicBezTo>
                    <a:cubicBezTo>
                      <a:pt x="3234749" y="506198"/>
                      <a:pt x="3242714" y="496998"/>
                      <a:pt x="3235367" y="493355"/>
                    </a:cubicBezTo>
                    <a:lnTo>
                      <a:pt x="3205421" y="492737"/>
                    </a:lnTo>
                    <a:lnTo>
                      <a:pt x="3237219" y="487242"/>
                    </a:lnTo>
                    <a:cubicBezTo>
                      <a:pt x="3232959" y="476869"/>
                      <a:pt x="3235984" y="468286"/>
                      <a:pt x="3240306" y="466434"/>
                    </a:cubicBezTo>
                    <a:cubicBezTo>
                      <a:pt x="3245802" y="457234"/>
                      <a:pt x="3240924" y="446861"/>
                      <a:pt x="3236663" y="457851"/>
                    </a:cubicBezTo>
                    <a:lnTo>
                      <a:pt x="3220733" y="458469"/>
                    </a:lnTo>
                    <a:cubicBezTo>
                      <a:pt x="3220733" y="458469"/>
                      <a:pt x="3218263" y="447478"/>
                      <a:pt x="3214003" y="452974"/>
                    </a:cubicBezTo>
                    <a:lnTo>
                      <a:pt x="3193813" y="452974"/>
                    </a:lnTo>
                    <a:cubicBezTo>
                      <a:pt x="3182204" y="451121"/>
                      <a:pt x="3174857" y="446243"/>
                      <a:pt x="3169361" y="446243"/>
                    </a:cubicBezTo>
                    <a:cubicBezTo>
                      <a:pt x="3164484" y="439513"/>
                      <a:pt x="3183439" y="432783"/>
                      <a:pt x="3166274" y="429696"/>
                    </a:cubicBezTo>
                    <a:cubicBezTo>
                      <a:pt x="3153431" y="429078"/>
                      <a:pt x="3152197" y="425435"/>
                      <a:pt x="3138736" y="424818"/>
                    </a:cubicBezTo>
                    <a:cubicBezTo>
                      <a:pt x="3138736" y="424818"/>
                      <a:pt x="3141206" y="416853"/>
                      <a:pt x="3125893" y="414445"/>
                    </a:cubicBezTo>
                    <a:cubicBezTo>
                      <a:pt x="3117311" y="410802"/>
                      <a:pt x="3112433" y="405245"/>
                      <a:pt x="3106320" y="405245"/>
                    </a:cubicBezTo>
                    <a:lnTo>
                      <a:pt x="3092242" y="409505"/>
                    </a:lnTo>
                    <a:cubicBezTo>
                      <a:pt x="3092242" y="409505"/>
                      <a:pt x="3074522" y="409505"/>
                      <a:pt x="3072669" y="415001"/>
                    </a:cubicBezTo>
                    <a:cubicBezTo>
                      <a:pt x="3068409" y="415001"/>
                      <a:pt x="3053096" y="406418"/>
                      <a:pt x="3046983" y="411358"/>
                    </a:cubicBezTo>
                    <a:cubicBezTo>
                      <a:pt x="3046983" y="411358"/>
                      <a:pt x="3034141" y="418705"/>
                      <a:pt x="3031671" y="412593"/>
                    </a:cubicBezTo>
                    <a:cubicBezTo>
                      <a:pt x="3031671" y="412593"/>
                      <a:pt x="3033523" y="406480"/>
                      <a:pt x="3014567" y="405245"/>
                    </a:cubicBezTo>
                    <a:cubicBezTo>
                      <a:pt x="3005367" y="404010"/>
                      <a:pt x="2988264" y="399132"/>
                      <a:pt x="2977891" y="404627"/>
                    </a:cubicBezTo>
                    <a:cubicBezTo>
                      <a:pt x="2966283" y="405862"/>
                      <a:pt x="2957083" y="409505"/>
                      <a:pt x="2961405" y="420558"/>
                    </a:cubicBezTo>
                    <a:cubicBezTo>
                      <a:pt x="2961405" y="420558"/>
                      <a:pt x="2960788" y="432166"/>
                      <a:pt x="2972396" y="429758"/>
                    </a:cubicBezTo>
                    <a:cubicBezTo>
                      <a:pt x="2972396" y="429758"/>
                      <a:pt x="2981596" y="435253"/>
                      <a:pt x="2976038" y="439575"/>
                    </a:cubicBezTo>
                    <a:lnTo>
                      <a:pt x="2972396" y="453035"/>
                    </a:lnTo>
                    <a:cubicBezTo>
                      <a:pt x="2972396" y="453035"/>
                      <a:pt x="2950353" y="459148"/>
                      <a:pt x="2960788" y="464026"/>
                    </a:cubicBezTo>
                    <a:lnTo>
                      <a:pt x="2976100" y="464026"/>
                    </a:lnTo>
                    <a:cubicBezTo>
                      <a:pt x="2978570" y="474399"/>
                      <a:pt x="2978570" y="480574"/>
                      <a:pt x="2980978" y="481747"/>
                    </a:cubicBezTo>
                    <a:cubicBezTo>
                      <a:pt x="2988943" y="487242"/>
                      <a:pt x="2981596" y="499468"/>
                      <a:pt x="2981596" y="501320"/>
                    </a:cubicBezTo>
                    <a:cubicBezTo>
                      <a:pt x="2969988" y="511693"/>
                      <a:pt x="2955910" y="520276"/>
                      <a:pt x="2952267" y="526388"/>
                    </a:cubicBezTo>
                    <a:cubicBezTo>
                      <a:pt x="2952267" y="526388"/>
                      <a:pt x="2936337" y="536206"/>
                      <a:pt x="2948006" y="536761"/>
                    </a:cubicBezTo>
                    <a:cubicBezTo>
                      <a:pt x="2948006" y="536761"/>
                      <a:pt x="2970049" y="550222"/>
                      <a:pt x="2981040" y="547135"/>
                    </a:cubicBezTo>
                    <a:cubicBezTo>
                      <a:pt x="2981040" y="547135"/>
                      <a:pt x="3010369" y="564855"/>
                      <a:pt x="3012839" y="591220"/>
                    </a:cubicBezTo>
                    <a:lnTo>
                      <a:pt x="3012839" y="608941"/>
                    </a:lnTo>
                    <a:cubicBezTo>
                      <a:pt x="3022594" y="611411"/>
                      <a:pt x="3025064" y="619314"/>
                      <a:pt x="3033029" y="621784"/>
                    </a:cubicBezTo>
                    <a:lnTo>
                      <a:pt x="3013456" y="621167"/>
                    </a:lnTo>
                    <a:cubicBezTo>
                      <a:pt x="3013456" y="621167"/>
                      <a:pt x="3004873" y="630984"/>
                      <a:pt x="2990857" y="642592"/>
                    </a:cubicBezTo>
                    <a:cubicBezTo>
                      <a:pt x="2990857" y="642592"/>
                      <a:pt x="2976779" y="646235"/>
                      <a:pt x="2972519" y="651174"/>
                    </a:cubicBezTo>
                    <a:cubicBezTo>
                      <a:pt x="2972519" y="651174"/>
                      <a:pt x="2948686" y="664018"/>
                      <a:pt x="2929730" y="669513"/>
                    </a:cubicBezTo>
                    <a:cubicBezTo>
                      <a:pt x="2929730" y="669513"/>
                      <a:pt x="2912626" y="668895"/>
                      <a:pt x="2913244" y="673156"/>
                    </a:cubicBezTo>
                    <a:cubicBezTo>
                      <a:pt x="2913244" y="673156"/>
                      <a:pt x="2918122" y="689086"/>
                      <a:pt x="2921209" y="688468"/>
                    </a:cubicBezTo>
                    <a:cubicBezTo>
                      <a:pt x="2921209" y="688468"/>
                      <a:pt x="2936522" y="693346"/>
                      <a:pt x="2932200" y="701929"/>
                    </a:cubicBezTo>
                    <a:cubicBezTo>
                      <a:pt x="2932200" y="701929"/>
                      <a:pt x="2931582" y="730084"/>
                      <a:pt x="2937077" y="734345"/>
                    </a:cubicBezTo>
                    <a:cubicBezTo>
                      <a:pt x="2937077" y="734345"/>
                      <a:pt x="2941338" y="750275"/>
                      <a:pt x="2947451" y="749040"/>
                    </a:cubicBezTo>
                    <a:cubicBezTo>
                      <a:pt x="2947451" y="749040"/>
                      <a:pt x="2951094" y="760031"/>
                      <a:pt x="2946216" y="763118"/>
                    </a:cubicBezTo>
                    <a:cubicBezTo>
                      <a:pt x="2937016" y="771083"/>
                      <a:pt x="2926643" y="777196"/>
                      <a:pt x="2933990" y="779048"/>
                    </a:cubicBezTo>
                    <a:cubicBezTo>
                      <a:pt x="2933990" y="779048"/>
                      <a:pt x="2943190" y="780900"/>
                      <a:pt x="2937633" y="783926"/>
                    </a:cubicBezTo>
                    <a:cubicBezTo>
                      <a:pt x="2936398" y="791273"/>
                      <a:pt x="2924790" y="778431"/>
                      <a:pt x="2915590" y="779665"/>
                    </a:cubicBezTo>
                    <a:cubicBezTo>
                      <a:pt x="2915590" y="779665"/>
                      <a:pt x="2910095" y="786396"/>
                      <a:pt x="2910712" y="794978"/>
                    </a:cubicBezTo>
                    <a:cubicBezTo>
                      <a:pt x="2899722" y="796213"/>
                      <a:pt x="2891139" y="785161"/>
                      <a:pt x="2880766" y="794361"/>
                    </a:cubicBezTo>
                    <a:cubicBezTo>
                      <a:pt x="2880766" y="794361"/>
                      <a:pt x="2859958" y="800474"/>
                      <a:pt x="2874036" y="790100"/>
                    </a:cubicBezTo>
                    <a:cubicBezTo>
                      <a:pt x="2874036" y="790100"/>
                      <a:pt x="2885644" y="790718"/>
                      <a:pt x="2877123" y="779665"/>
                    </a:cubicBezTo>
                    <a:cubicBezTo>
                      <a:pt x="2866133" y="771083"/>
                      <a:pt x="2864898" y="761945"/>
                      <a:pt x="2848968" y="761945"/>
                    </a:cubicBezTo>
                    <a:cubicBezTo>
                      <a:pt x="2842855" y="757067"/>
                      <a:pt x="2846498" y="751510"/>
                      <a:pt x="2833655" y="745397"/>
                    </a:cubicBezTo>
                    <a:cubicBezTo>
                      <a:pt x="2833655" y="745397"/>
                      <a:pt x="2826307" y="733789"/>
                      <a:pt x="2818342" y="731319"/>
                    </a:cubicBezTo>
                    <a:cubicBezTo>
                      <a:pt x="2818342" y="727676"/>
                      <a:pt x="2829333" y="719711"/>
                      <a:pt x="2823220" y="712981"/>
                    </a:cubicBezTo>
                    <a:cubicBezTo>
                      <a:pt x="2823220" y="712981"/>
                      <a:pt x="2828098" y="704399"/>
                      <a:pt x="2821368" y="695260"/>
                    </a:cubicBezTo>
                    <a:cubicBezTo>
                      <a:pt x="2821368" y="695260"/>
                      <a:pt x="2806055" y="685443"/>
                      <a:pt x="2816490" y="683652"/>
                    </a:cubicBezTo>
                    <a:lnTo>
                      <a:pt x="2823837" y="660375"/>
                    </a:lnTo>
                    <a:cubicBezTo>
                      <a:pt x="2823837" y="660375"/>
                      <a:pt x="2823220" y="655497"/>
                      <a:pt x="2803647" y="658522"/>
                    </a:cubicBezTo>
                    <a:cubicBezTo>
                      <a:pt x="2803647" y="658522"/>
                      <a:pt x="2796299" y="654879"/>
                      <a:pt x="2784074" y="654879"/>
                    </a:cubicBezTo>
                    <a:cubicBezTo>
                      <a:pt x="2784074" y="654879"/>
                      <a:pt x="2759623" y="648149"/>
                      <a:pt x="2749806" y="654262"/>
                    </a:cubicBezTo>
                    <a:cubicBezTo>
                      <a:pt x="2741840" y="656114"/>
                      <a:pt x="2728997" y="653027"/>
                      <a:pt x="2725354" y="653027"/>
                    </a:cubicBezTo>
                    <a:cubicBezTo>
                      <a:pt x="2725354" y="653027"/>
                      <a:pt x="2696026" y="633454"/>
                      <a:pt x="2653792" y="629749"/>
                    </a:cubicBezTo>
                    <a:cubicBezTo>
                      <a:pt x="2653792" y="629749"/>
                      <a:pt x="2631194" y="607706"/>
                      <a:pt x="2620759" y="607706"/>
                    </a:cubicBezTo>
                    <a:cubicBezTo>
                      <a:pt x="2620759" y="607706"/>
                      <a:pt x="2604829" y="596098"/>
                      <a:pt x="2588960" y="597271"/>
                    </a:cubicBezTo>
                    <a:lnTo>
                      <a:pt x="2569387" y="594802"/>
                    </a:lnTo>
                    <a:cubicBezTo>
                      <a:pt x="2569387" y="594802"/>
                      <a:pt x="2549197" y="584367"/>
                      <a:pt x="2531476" y="585602"/>
                    </a:cubicBezTo>
                    <a:lnTo>
                      <a:pt x="2508260" y="592332"/>
                    </a:lnTo>
                    <a:lnTo>
                      <a:pt x="2490539" y="592949"/>
                    </a:lnTo>
                    <a:cubicBezTo>
                      <a:pt x="2483809" y="585602"/>
                      <a:pt x="2488069" y="577636"/>
                      <a:pt x="2477079" y="566646"/>
                    </a:cubicBezTo>
                    <a:cubicBezTo>
                      <a:pt x="2477079" y="566646"/>
                      <a:pt x="2472818" y="553185"/>
                      <a:pt x="2467323" y="550098"/>
                    </a:cubicBezTo>
                    <a:cubicBezTo>
                      <a:pt x="2467323" y="550098"/>
                      <a:pt x="2461828" y="529908"/>
                      <a:pt x="2450837" y="529908"/>
                    </a:cubicBezTo>
                    <a:cubicBezTo>
                      <a:pt x="2450837" y="529908"/>
                      <a:pt x="2433116" y="527438"/>
                      <a:pt x="2431881" y="537873"/>
                    </a:cubicBezTo>
                    <a:cubicBezTo>
                      <a:pt x="2431881" y="543368"/>
                      <a:pt x="2421508" y="546455"/>
                      <a:pt x="2421508" y="541516"/>
                    </a:cubicBezTo>
                    <a:cubicBezTo>
                      <a:pt x="2419656" y="533551"/>
                      <a:pt x="2419039" y="526821"/>
                      <a:pt x="2410518" y="526203"/>
                    </a:cubicBezTo>
                    <a:cubicBezTo>
                      <a:pt x="2400762" y="520708"/>
                      <a:pt x="2407431" y="517003"/>
                      <a:pt x="2407431" y="515212"/>
                    </a:cubicBezTo>
                    <a:cubicBezTo>
                      <a:pt x="2407431" y="515212"/>
                      <a:pt x="2412926" y="508482"/>
                      <a:pt x="2407431" y="496874"/>
                    </a:cubicBezTo>
                    <a:cubicBezTo>
                      <a:pt x="2408665" y="487057"/>
                      <a:pt x="2414161" y="473597"/>
                      <a:pt x="2416630" y="466866"/>
                    </a:cubicBezTo>
                    <a:cubicBezTo>
                      <a:pt x="2416630" y="466866"/>
                      <a:pt x="2432561" y="453406"/>
                      <a:pt x="2432561" y="444206"/>
                    </a:cubicBezTo>
                    <a:cubicBezTo>
                      <a:pt x="2432561" y="444206"/>
                      <a:pt x="2445404" y="435006"/>
                      <a:pt x="2449664" y="434389"/>
                    </a:cubicBezTo>
                    <a:cubicBezTo>
                      <a:pt x="2449664" y="434389"/>
                      <a:pt x="2472880" y="419693"/>
                      <a:pt x="2472880" y="411111"/>
                    </a:cubicBezTo>
                    <a:cubicBezTo>
                      <a:pt x="2477758" y="404381"/>
                      <a:pt x="2494306" y="404381"/>
                      <a:pt x="2495479" y="400738"/>
                    </a:cubicBezTo>
                    <a:cubicBezTo>
                      <a:pt x="2495479" y="400738"/>
                      <a:pt x="2497331" y="394007"/>
                      <a:pt x="2485105" y="394625"/>
                    </a:cubicBezTo>
                    <a:cubicBezTo>
                      <a:pt x="2485105" y="394625"/>
                      <a:pt x="2483871" y="389130"/>
                      <a:pt x="2497948" y="391538"/>
                    </a:cubicBezTo>
                    <a:cubicBezTo>
                      <a:pt x="2497948" y="391538"/>
                      <a:pt x="2515052" y="387895"/>
                      <a:pt x="2524252" y="391538"/>
                    </a:cubicBezTo>
                    <a:cubicBezTo>
                      <a:pt x="2529129" y="388450"/>
                      <a:pt x="2539564" y="389068"/>
                      <a:pt x="2540182" y="382955"/>
                    </a:cubicBezTo>
                    <a:cubicBezTo>
                      <a:pt x="2540799" y="374373"/>
                      <a:pt x="2536539" y="368877"/>
                      <a:pt x="2521226" y="369495"/>
                    </a:cubicBezTo>
                    <a:cubicBezTo>
                      <a:pt x="2521226" y="369495"/>
                      <a:pt x="2516348" y="357269"/>
                      <a:pt x="2503505" y="365234"/>
                    </a:cubicBezTo>
                    <a:lnTo>
                      <a:pt x="2488193" y="368322"/>
                    </a:lnTo>
                    <a:cubicBezTo>
                      <a:pt x="2475350" y="357331"/>
                      <a:pt x="2465594" y="356096"/>
                      <a:pt x="2462507" y="357331"/>
                    </a:cubicBezTo>
                    <a:cubicBezTo>
                      <a:pt x="2456394" y="357948"/>
                      <a:pt x="2433734" y="357331"/>
                      <a:pt x="2446021" y="349983"/>
                    </a:cubicBezTo>
                    <a:lnTo>
                      <a:pt x="2472942" y="352453"/>
                    </a:lnTo>
                    <a:cubicBezTo>
                      <a:pt x="2483932" y="355540"/>
                      <a:pt x="2493132" y="361653"/>
                      <a:pt x="2500480" y="358566"/>
                    </a:cubicBezTo>
                    <a:cubicBezTo>
                      <a:pt x="2500480" y="358566"/>
                      <a:pt x="2519436" y="357948"/>
                      <a:pt x="2522523" y="360418"/>
                    </a:cubicBezTo>
                    <a:cubicBezTo>
                      <a:pt x="2522523" y="360418"/>
                      <a:pt x="2530488" y="365914"/>
                      <a:pt x="2537218" y="365296"/>
                    </a:cubicBezTo>
                    <a:lnTo>
                      <a:pt x="2550679" y="363444"/>
                    </a:lnTo>
                    <a:cubicBezTo>
                      <a:pt x="2561669" y="362209"/>
                      <a:pt x="2570869" y="354861"/>
                      <a:pt x="2561052" y="353626"/>
                    </a:cubicBezTo>
                    <a:cubicBezTo>
                      <a:pt x="2561052" y="353626"/>
                      <a:pt x="2546356" y="349366"/>
                      <a:pt x="2565312" y="349366"/>
                    </a:cubicBezTo>
                    <a:cubicBezTo>
                      <a:pt x="2565312" y="349366"/>
                      <a:pt x="2575685" y="358566"/>
                      <a:pt x="2573277" y="348748"/>
                    </a:cubicBezTo>
                    <a:cubicBezTo>
                      <a:pt x="2578772" y="348748"/>
                      <a:pt x="2591615" y="349983"/>
                      <a:pt x="2603841" y="349983"/>
                    </a:cubicBezTo>
                    <a:cubicBezTo>
                      <a:pt x="2603841" y="349983"/>
                      <a:pt x="2613041" y="353626"/>
                      <a:pt x="2619154" y="347514"/>
                    </a:cubicBezTo>
                    <a:cubicBezTo>
                      <a:pt x="2619154" y="347514"/>
                      <a:pt x="2630762" y="350601"/>
                      <a:pt x="2630762" y="339548"/>
                    </a:cubicBezTo>
                    <a:cubicBezTo>
                      <a:pt x="2630762" y="339548"/>
                      <a:pt x="2644222" y="333436"/>
                      <a:pt x="2647865" y="328558"/>
                    </a:cubicBezTo>
                    <a:cubicBezTo>
                      <a:pt x="2659473" y="319358"/>
                      <a:pt x="2675403" y="308985"/>
                      <a:pt x="2652125" y="307132"/>
                    </a:cubicBezTo>
                    <a:cubicBezTo>
                      <a:pt x="2652125" y="307132"/>
                      <a:pt x="2650273" y="304045"/>
                      <a:pt x="2663116" y="301637"/>
                    </a:cubicBezTo>
                    <a:cubicBezTo>
                      <a:pt x="2663116" y="301637"/>
                      <a:pt x="2680219" y="290029"/>
                      <a:pt x="2684541" y="285707"/>
                    </a:cubicBezTo>
                    <a:cubicBezTo>
                      <a:pt x="2697384" y="280212"/>
                      <a:pt x="2710845" y="274716"/>
                      <a:pt x="2690654" y="272247"/>
                    </a:cubicBezTo>
                    <a:lnTo>
                      <a:pt x="2677194" y="272247"/>
                    </a:lnTo>
                    <a:cubicBezTo>
                      <a:pt x="2677194" y="272247"/>
                      <a:pt x="2664351" y="264899"/>
                      <a:pt x="2675959" y="263047"/>
                    </a:cubicBezTo>
                    <a:lnTo>
                      <a:pt x="2722452" y="262429"/>
                    </a:lnTo>
                    <a:cubicBezTo>
                      <a:pt x="2722452" y="262429"/>
                      <a:pt x="2723070" y="272864"/>
                      <a:pt x="2741408" y="271012"/>
                    </a:cubicBezTo>
                    <a:cubicBezTo>
                      <a:pt x="2741408" y="271012"/>
                      <a:pt x="2745669" y="278977"/>
                      <a:pt x="2748756" y="270394"/>
                    </a:cubicBezTo>
                    <a:cubicBezTo>
                      <a:pt x="2761599" y="272247"/>
                      <a:pt x="2768946" y="276507"/>
                      <a:pt x="2770181" y="274037"/>
                    </a:cubicBezTo>
                    <a:cubicBezTo>
                      <a:pt x="2759808" y="263047"/>
                      <a:pt x="2751843" y="254464"/>
                      <a:pt x="2746348" y="254464"/>
                    </a:cubicBezTo>
                    <a:lnTo>
                      <a:pt x="2723132" y="252612"/>
                    </a:lnTo>
                    <a:cubicBezTo>
                      <a:pt x="2723132" y="252612"/>
                      <a:pt x="2718871" y="247734"/>
                      <a:pt x="2735357" y="247734"/>
                    </a:cubicBezTo>
                    <a:cubicBezTo>
                      <a:pt x="2735357" y="247734"/>
                      <a:pt x="2746348" y="245882"/>
                      <a:pt x="2754313" y="249586"/>
                    </a:cubicBezTo>
                    <a:cubicBezTo>
                      <a:pt x="2754313" y="249586"/>
                      <a:pt x="2773886" y="250821"/>
                      <a:pt x="2770243" y="255699"/>
                    </a:cubicBezTo>
                    <a:cubicBezTo>
                      <a:pt x="2781234" y="266690"/>
                      <a:pt x="2785556" y="269159"/>
                      <a:pt x="2789199" y="266690"/>
                    </a:cubicBezTo>
                    <a:lnTo>
                      <a:pt x="2810007" y="261812"/>
                    </a:lnTo>
                    <a:cubicBezTo>
                      <a:pt x="2826493" y="255699"/>
                      <a:pt x="2829580" y="249586"/>
                      <a:pt x="2829580" y="249586"/>
                    </a:cubicBezTo>
                    <a:lnTo>
                      <a:pt x="2843040" y="248969"/>
                    </a:lnTo>
                    <a:cubicBezTo>
                      <a:pt x="2843040" y="248969"/>
                      <a:pt x="2857736" y="233656"/>
                      <a:pt x="2851623" y="225691"/>
                    </a:cubicBezTo>
                    <a:cubicBezTo>
                      <a:pt x="2842423" y="225691"/>
                      <a:pt x="2830815" y="220813"/>
                      <a:pt x="2825937" y="212848"/>
                    </a:cubicBezTo>
                    <a:cubicBezTo>
                      <a:pt x="2821059" y="205500"/>
                      <a:pt x="2810007" y="198153"/>
                      <a:pt x="2808216" y="198153"/>
                    </a:cubicBezTo>
                    <a:cubicBezTo>
                      <a:pt x="2808216" y="198153"/>
                      <a:pt x="2805129" y="190805"/>
                      <a:pt x="2820441" y="196301"/>
                    </a:cubicBezTo>
                    <a:cubicBezTo>
                      <a:pt x="2826554" y="193831"/>
                      <a:pt x="2847362" y="197535"/>
                      <a:pt x="2847362" y="192658"/>
                    </a:cubicBezTo>
                    <a:cubicBezTo>
                      <a:pt x="2847362" y="192658"/>
                      <a:pt x="2860823" y="188397"/>
                      <a:pt x="2849832" y="184075"/>
                    </a:cubicBezTo>
                    <a:lnTo>
                      <a:pt x="2835137" y="182223"/>
                    </a:lnTo>
                    <a:cubicBezTo>
                      <a:pt x="2835137" y="182223"/>
                      <a:pt x="2829641" y="180370"/>
                      <a:pt x="2846745" y="179135"/>
                    </a:cubicBezTo>
                    <a:cubicBezTo>
                      <a:pt x="2846745" y="179135"/>
                      <a:pt x="2858970" y="171170"/>
                      <a:pt x="2846745" y="169318"/>
                    </a:cubicBezTo>
                    <a:cubicBezTo>
                      <a:pt x="2846745" y="169318"/>
                      <a:pt x="2833284" y="164440"/>
                      <a:pt x="2830815" y="170553"/>
                    </a:cubicBezTo>
                    <a:cubicBezTo>
                      <a:pt x="2819824" y="166910"/>
                      <a:pt x="2830815" y="163823"/>
                      <a:pt x="2818589" y="160180"/>
                    </a:cubicBezTo>
                    <a:lnTo>
                      <a:pt x="2801486" y="162032"/>
                    </a:lnTo>
                    <a:cubicBezTo>
                      <a:pt x="2811859" y="154684"/>
                      <a:pt x="2808833" y="151042"/>
                      <a:pt x="2800868" y="151659"/>
                    </a:cubicBezTo>
                    <a:lnTo>
                      <a:pt x="2769070" y="151042"/>
                    </a:lnTo>
                    <a:cubicBezTo>
                      <a:pt x="2769070" y="151042"/>
                      <a:pt x="2756227" y="149189"/>
                      <a:pt x="2754375" y="149189"/>
                    </a:cubicBezTo>
                    <a:cubicBezTo>
                      <a:pt x="2742767" y="149807"/>
                      <a:pt x="2720106" y="146719"/>
                      <a:pt x="2718316" y="152832"/>
                    </a:cubicBezTo>
                    <a:cubicBezTo>
                      <a:pt x="2721403" y="164440"/>
                      <a:pt x="2721959" y="178518"/>
                      <a:pt x="2730541" y="169380"/>
                    </a:cubicBezTo>
                    <a:cubicBezTo>
                      <a:pt x="2737271" y="176727"/>
                      <a:pt x="2731159" y="184692"/>
                      <a:pt x="2729924" y="185927"/>
                    </a:cubicBezTo>
                    <a:cubicBezTo>
                      <a:pt x="2728689" y="186545"/>
                      <a:pt x="2712820" y="182284"/>
                      <a:pt x="2710968" y="197535"/>
                    </a:cubicBezTo>
                    <a:cubicBezTo>
                      <a:pt x="2710968" y="197535"/>
                      <a:pt x="2705473" y="203031"/>
                      <a:pt x="2705473" y="211613"/>
                    </a:cubicBezTo>
                    <a:cubicBezTo>
                      <a:pt x="2705473" y="211613"/>
                      <a:pt x="2694482" y="212848"/>
                      <a:pt x="2690160" y="218961"/>
                    </a:cubicBezTo>
                    <a:cubicBezTo>
                      <a:pt x="2683430" y="209143"/>
                      <a:pt x="2680404" y="195683"/>
                      <a:pt x="2674847" y="203031"/>
                    </a:cubicBezTo>
                    <a:cubicBezTo>
                      <a:pt x="2671204" y="213466"/>
                      <a:pt x="2673612" y="221986"/>
                      <a:pt x="2681577" y="221369"/>
                    </a:cubicBezTo>
                    <a:cubicBezTo>
                      <a:pt x="2684665" y="231804"/>
                      <a:pt x="2671204" y="233594"/>
                      <a:pt x="2671204" y="238534"/>
                    </a:cubicBezTo>
                    <a:lnTo>
                      <a:pt x="2657127" y="239769"/>
                    </a:lnTo>
                    <a:cubicBezTo>
                      <a:pt x="2657127" y="239769"/>
                      <a:pt x="2630823" y="229951"/>
                      <a:pt x="2621068" y="211613"/>
                    </a:cubicBezTo>
                    <a:cubicBezTo>
                      <a:pt x="2621068" y="211613"/>
                      <a:pt x="2616190" y="195066"/>
                      <a:pt x="2627180" y="201796"/>
                    </a:cubicBezTo>
                    <a:cubicBezTo>
                      <a:pt x="2639406" y="203648"/>
                      <a:pt x="2643111" y="199943"/>
                      <a:pt x="2636936" y="193831"/>
                    </a:cubicBezTo>
                    <a:cubicBezTo>
                      <a:pt x="2636936" y="193831"/>
                      <a:pt x="2630206" y="176666"/>
                      <a:pt x="2603903" y="171788"/>
                    </a:cubicBezTo>
                    <a:cubicBezTo>
                      <a:pt x="2592912" y="169318"/>
                      <a:pt x="2584947" y="173023"/>
                      <a:pt x="2584947" y="175431"/>
                    </a:cubicBezTo>
                    <a:cubicBezTo>
                      <a:pt x="2584947" y="175431"/>
                      <a:pt x="2580069" y="171788"/>
                      <a:pt x="2580686" y="186421"/>
                    </a:cubicBezTo>
                    <a:cubicBezTo>
                      <a:pt x="2571487" y="197412"/>
                      <a:pt x="2565374" y="200499"/>
                      <a:pt x="2565374" y="204760"/>
                    </a:cubicBezTo>
                    <a:cubicBezTo>
                      <a:pt x="2558643" y="205377"/>
                      <a:pt x="2557409" y="198029"/>
                      <a:pt x="2550061" y="196177"/>
                    </a:cubicBezTo>
                    <a:cubicBezTo>
                      <a:pt x="2550061" y="196177"/>
                      <a:pt x="2556174" y="188212"/>
                      <a:pt x="2548826" y="183952"/>
                    </a:cubicBezTo>
                    <a:cubicBezTo>
                      <a:pt x="2548826" y="183952"/>
                      <a:pt x="2548209" y="175369"/>
                      <a:pt x="2528018" y="169874"/>
                    </a:cubicBezTo>
                    <a:cubicBezTo>
                      <a:pt x="2528018" y="169874"/>
                      <a:pt x="2528636" y="165613"/>
                      <a:pt x="2545739" y="167404"/>
                    </a:cubicBezTo>
                    <a:cubicBezTo>
                      <a:pt x="2545739" y="167404"/>
                      <a:pt x="2556729" y="171047"/>
                      <a:pt x="2561052" y="167404"/>
                    </a:cubicBezTo>
                    <a:cubicBezTo>
                      <a:pt x="2561052" y="167404"/>
                      <a:pt x="2570807" y="165552"/>
                      <a:pt x="2549444" y="161909"/>
                    </a:cubicBezTo>
                    <a:lnTo>
                      <a:pt x="2529253" y="157648"/>
                    </a:lnTo>
                    <a:lnTo>
                      <a:pt x="2494985" y="159501"/>
                    </a:lnTo>
                    <a:cubicBezTo>
                      <a:pt x="2483377" y="156413"/>
                      <a:pt x="2471769" y="161970"/>
                      <a:pt x="2477264" y="152770"/>
                    </a:cubicBezTo>
                    <a:cubicBezTo>
                      <a:pt x="2486464" y="148510"/>
                      <a:pt x="2491342" y="148510"/>
                      <a:pt x="2495602" y="146658"/>
                    </a:cubicBezTo>
                    <a:cubicBezTo>
                      <a:pt x="2502332" y="141780"/>
                      <a:pt x="2493750" y="139310"/>
                      <a:pt x="2489489" y="144188"/>
                    </a:cubicBezTo>
                    <a:cubicBezTo>
                      <a:pt x="2482142" y="142953"/>
                      <a:pt x="2477881" y="135605"/>
                      <a:pt x="2484612" y="136223"/>
                    </a:cubicBezTo>
                    <a:lnTo>
                      <a:pt x="2499307" y="136840"/>
                    </a:lnTo>
                    <a:cubicBezTo>
                      <a:pt x="2499307" y="136840"/>
                      <a:pt x="2506654" y="143570"/>
                      <a:pt x="2514620" y="138075"/>
                    </a:cubicBezTo>
                    <a:cubicBezTo>
                      <a:pt x="2514620" y="138075"/>
                      <a:pt x="2509124" y="130110"/>
                      <a:pt x="2501159" y="130727"/>
                    </a:cubicBezTo>
                    <a:cubicBezTo>
                      <a:pt x="2501159" y="130727"/>
                      <a:pt x="2480351" y="117267"/>
                      <a:pt x="2468126" y="114797"/>
                    </a:cubicBezTo>
                    <a:cubicBezTo>
                      <a:pt x="2468126" y="114797"/>
                      <a:pt x="2474238" y="94607"/>
                      <a:pt x="2461395" y="93372"/>
                    </a:cubicBezTo>
                    <a:cubicBezTo>
                      <a:pt x="2461395" y="93372"/>
                      <a:pt x="2447318" y="87877"/>
                      <a:pt x="2443675" y="87259"/>
                    </a:cubicBezTo>
                    <a:cubicBezTo>
                      <a:pt x="2443675" y="87259"/>
                      <a:pt x="2432684" y="78059"/>
                      <a:pt x="2426571" y="85407"/>
                    </a:cubicBezTo>
                    <a:lnTo>
                      <a:pt x="2410641" y="81146"/>
                    </a:lnTo>
                    <a:cubicBezTo>
                      <a:pt x="2410641" y="81146"/>
                      <a:pt x="2408789" y="71946"/>
                      <a:pt x="2421632" y="71946"/>
                    </a:cubicBezTo>
                    <a:cubicBezTo>
                      <a:pt x="2433240" y="68303"/>
                      <a:pt x="2457691" y="56634"/>
                      <a:pt x="2446083" y="54226"/>
                    </a:cubicBezTo>
                    <a:cubicBezTo>
                      <a:pt x="2446083" y="54226"/>
                      <a:pt x="2450961" y="49348"/>
                      <a:pt x="2425892" y="50583"/>
                    </a:cubicBezTo>
                    <a:lnTo>
                      <a:pt x="2474238" y="45705"/>
                    </a:lnTo>
                    <a:lnTo>
                      <a:pt x="2496281" y="48792"/>
                    </a:lnTo>
                    <a:cubicBezTo>
                      <a:pt x="2496281" y="48792"/>
                      <a:pt x="2521967" y="26749"/>
                      <a:pt x="2539070" y="18784"/>
                    </a:cubicBezTo>
                    <a:cubicBezTo>
                      <a:pt x="2539070" y="18784"/>
                      <a:pt x="2564756" y="9584"/>
                      <a:pt x="2552531" y="4706"/>
                    </a:cubicBezTo>
                    <a:lnTo>
                      <a:pt x="2530488" y="6559"/>
                    </a:lnTo>
                    <a:cubicBezTo>
                      <a:pt x="2530488" y="6559"/>
                      <a:pt x="2522523" y="2298"/>
                      <a:pt x="2503567" y="5324"/>
                    </a:cubicBezTo>
                    <a:lnTo>
                      <a:pt x="2488872" y="4089"/>
                    </a:lnTo>
                    <a:cubicBezTo>
                      <a:pt x="2476029" y="2854"/>
                      <a:pt x="2455221" y="-1406"/>
                      <a:pt x="2438118" y="1619"/>
                    </a:cubicBezTo>
                    <a:cubicBezTo>
                      <a:pt x="2438118" y="1619"/>
                      <a:pt x="2414902" y="-2024"/>
                      <a:pt x="2411814" y="1619"/>
                    </a:cubicBezTo>
                    <a:cubicBezTo>
                      <a:pt x="2411814" y="1619"/>
                      <a:pt x="2396502" y="2237"/>
                      <a:pt x="2396502" y="7114"/>
                    </a:cubicBezTo>
                    <a:cubicBezTo>
                      <a:pt x="2402614" y="10757"/>
                      <a:pt x="2417310" y="15697"/>
                      <a:pt x="2416692" y="16932"/>
                    </a:cubicBezTo>
                    <a:cubicBezTo>
                      <a:pt x="2404467" y="16932"/>
                      <a:pt x="2397737" y="13289"/>
                      <a:pt x="2394649" y="14462"/>
                    </a:cubicBezTo>
                    <a:cubicBezTo>
                      <a:pt x="2384276" y="14462"/>
                      <a:pt x="2379337" y="18105"/>
                      <a:pt x="2385449" y="19957"/>
                    </a:cubicBezTo>
                    <a:cubicBezTo>
                      <a:pt x="2385449" y="31565"/>
                      <a:pt x="2379337" y="46261"/>
                      <a:pt x="2384832" y="47495"/>
                    </a:cubicBezTo>
                    <a:lnTo>
                      <a:pt x="2397057" y="78121"/>
                    </a:lnTo>
                    <a:cubicBezTo>
                      <a:pt x="2394588" y="84234"/>
                      <a:pt x="2376249" y="81764"/>
                      <a:pt x="2378719" y="89112"/>
                    </a:cubicBezTo>
                    <a:cubicBezTo>
                      <a:pt x="2378719" y="98311"/>
                      <a:pt x="2365259" y="92754"/>
                      <a:pt x="2362789" y="98311"/>
                    </a:cubicBezTo>
                    <a:cubicBezTo>
                      <a:pt x="2352416" y="109302"/>
                      <a:pt x="2350564" y="119737"/>
                      <a:pt x="2357911" y="118502"/>
                    </a:cubicBezTo>
                    <a:cubicBezTo>
                      <a:pt x="2378719" y="111772"/>
                      <a:pt x="2371372" y="122762"/>
                      <a:pt x="2369519" y="124615"/>
                    </a:cubicBezTo>
                    <a:cubicBezTo>
                      <a:pt x="2359764" y="130110"/>
                      <a:pt x="2350564" y="135605"/>
                      <a:pt x="2357294" y="139310"/>
                    </a:cubicBezTo>
                    <a:cubicBezTo>
                      <a:pt x="2370137" y="145423"/>
                      <a:pt x="2375632" y="151536"/>
                      <a:pt x="2387240" y="151536"/>
                    </a:cubicBezTo>
                    <a:cubicBezTo>
                      <a:pt x="2393353" y="152770"/>
                      <a:pt x="2402553" y="160118"/>
                      <a:pt x="2411691" y="152770"/>
                    </a:cubicBezTo>
                    <a:cubicBezTo>
                      <a:pt x="2424534" y="158266"/>
                      <a:pt x="2434907" y="163761"/>
                      <a:pt x="2448367" y="160735"/>
                    </a:cubicBezTo>
                    <a:cubicBezTo>
                      <a:pt x="2447132" y="169318"/>
                      <a:pt x="2442872" y="161353"/>
                      <a:pt x="2432437" y="167466"/>
                    </a:cubicBezTo>
                    <a:cubicBezTo>
                      <a:pt x="2429350" y="174813"/>
                      <a:pt x="2415951" y="179074"/>
                      <a:pt x="2417742" y="182161"/>
                    </a:cubicBezTo>
                    <a:cubicBezTo>
                      <a:pt x="2428733" y="188274"/>
                      <a:pt x="2436080" y="190126"/>
                      <a:pt x="2438550" y="180309"/>
                    </a:cubicBezTo>
                    <a:cubicBezTo>
                      <a:pt x="2450158" y="190126"/>
                      <a:pt x="2442810" y="191299"/>
                      <a:pt x="2442810" y="194386"/>
                    </a:cubicBezTo>
                    <a:cubicBezTo>
                      <a:pt x="2442810" y="194386"/>
                      <a:pt x="2419594" y="205377"/>
                      <a:pt x="2415890" y="210317"/>
                    </a:cubicBezTo>
                    <a:lnTo>
                      <a:pt x="2388969" y="210934"/>
                    </a:lnTo>
                    <a:cubicBezTo>
                      <a:pt x="2385326" y="220134"/>
                      <a:pt x="2382239" y="225629"/>
                      <a:pt x="2390204" y="224394"/>
                    </a:cubicBezTo>
                    <a:cubicBezTo>
                      <a:pt x="2395082" y="236620"/>
                      <a:pt x="2397551" y="242733"/>
                      <a:pt x="2397551" y="248290"/>
                    </a:cubicBezTo>
                    <a:lnTo>
                      <a:pt x="2379213" y="253785"/>
                    </a:lnTo>
                    <a:cubicBezTo>
                      <a:pt x="2376743" y="261750"/>
                      <a:pt x="2361492" y="250142"/>
                      <a:pt x="2357788" y="249525"/>
                    </a:cubicBezTo>
                    <a:cubicBezTo>
                      <a:pt x="2357788" y="249525"/>
                      <a:pt x="2359023" y="247672"/>
                      <a:pt x="2376126" y="248290"/>
                    </a:cubicBezTo>
                    <a:cubicBezTo>
                      <a:pt x="2376126" y="248290"/>
                      <a:pt x="2388351" y="251377"/>
                      <a:pt x="2390821" y="247055"/>
                    </a:cubicBezTo>
                    <a:cubicBezTo>
                      <a:pt x="2379213" y="240942"/>
                      <a:pt x="2373100" y="234829"/>
                      <a:pt x="2370631" y="239707"/>
                    </a:cubicBezTo>
                    <a:cubicBezTo>
                      <a:pt x="2370631" y="239707"/>
                      <a:pt x="2359023" y="240325"/>
                      <a:pt x="2360875" y="237237"/>
                    </a:cubicBezTo>
                    <a:cubicBezTo>
                      <a:pt x="2362110" y="234768"/>
                      <a:pt x="2373718" y="232977"/>
                      <a:pt x="2366988" y="229272"/>
                    </a:cubicBezTo>
                    <a:cubicBezTo>
                      <a:pt x="2366988" y="229272"/>
                      <a:pt x="2355380" y="232359"/>
                      <a:pt x="2353527" y="231125"/>
                    </a:cubicBezTo>
                    <a:lnTo>
                      <a:pt x="2362110" y="217047"/>
                    </a:lnTo>
                    <a:cubicBezTo>
                      <a:pt x="2367605" y="207847"/>
                      <a:pt x="2363345" y="201117"/>
                      <a:pt x="2359640" y="206056"/>
                    </a:cubicBezTo>
                    <a:cubicBezTo>
                      <a:pt x="2349267" y="212169"/>
                      <a:pt x="2349884" y="203586"/>
                      <a:pt x="2342537" y="204821"/>
                    </a:cubicBezTo>
                    <a:cubicBezTo>
                      <a:pt x="2333954" y="199943"/>
                      <a:pt x="2330311" y="196856"/>
                      <a:pt x="2326607" y="198091"/>
                    </a:cubicBezTo>
                    <a:cubicBezTo>
                      <a:pt x="2325372" y="196239"/>
                      <a:pt x="2341302" y="192596"/>
                      <a:pt x="2344945" y="195621"/>
                    </a:cubicBezTo>
                    <a:cubicBezTo>
                      <a:pt x="2344945" y="195621"/>
                      <a:pt x="2354145" y="199264"/>
                      <a:pt x="2359023" y="194386"/>
                    </a:cubicBezTo>
                    <a:cubicBezTo>
                      <a:pt x="2370013" y="190126"/>
                      <a:pt x="2385326" y="188891"/>
                      <a:pt x="2388351" y="185804"/>
                    </a:cubicBezTo>
                    <a:lnTo>
                      <a:pt x="2372421" y="182161"/>
                    </a:lnTo>
                    <a:cubicBezTo>
                      <a:pt x="2366308" y="172961"/>
                      <a:pt x="2363221" y="170553"/>
                      <a:pt x="2360813" y="174196"/>
                    </a:cubicBezTo>
                    <a:cubicBezTo>
                      <a:pt x="2358343" y="166231"/>
                      <a:pt x="2347970" y="161353"/>
                      <a:pt x="2340623" y="161970"/>
                    </a:cubicBezTo>
                    <a:cubicBezTo>
                      <a:pt x="2340623" y="161970"/>
                      <a:pt x="2329015" y="153388"/>
                      <a:pt x="2322284" y="153388"/>
                    </a:cubicBezTo>
                    <a:cubicBezTo>
                      <a:pt x="2313084" y="148510"/>
                      <a:pt x="2303946" y="144188"/>
                      <a:pt x="2304564" y="149745"/>
                    </a:cubicBezTo>
                    <a:cubicBezTo>
                      <a:pt x="2304564" y="149745"/>
                      <a:pt x="2297216" y="146658"/>
                      <a:pt x="2297216" y="158327"/>
                    </a:cubicBezTo>
                    <a:cubicBezTo>
                      <a:pt x="2297216" y="158327"/>
                      <a:pt x="2282521" y="158945"/>
                      <a:pt x="2292956" y="165675"/>
                    </a:cubicBezTo>
                    <a:cubicBezTo>
                      <a:pt x="2292956" y="165675"/>
                      <a:pt x="2278878" y="168145"/>
                      <a:pt x="2274617" y="171788"/>
                    </a:cubicBezTo>
                    <a:lnTo>
                      <a:pt x="2254427" y="174258"/>
                    </a:lnTo>
                    <a:cubicBezTo>
                      <a:pt x="2258070" y="180370"/>
                      <a:pt x="2266035" y="185248"/>
                      <a:pt x="2272765" y="180370"/>
                    </a:cubicBezTo>
                    <a:cubicBezTo>
                      <a:pt x="2278878" y="180988"/>
                      <a:pt x="2278878" y="187718"/>
                      <a:pt x="2288078" y="182840"/>
                    </a:cubicBezTo>
                    <a:cubicBezTo>
                      <a:pt x="2296043" y="185310"/>
                      <a:pt x="2297278" y="190805"/>
                      <a:pt x="2311294" y="187718"/>
                    </a:cubicBezTo>
                    <a:cubicBezTo>
                      <a:pt x="2317407" y="191361"/>
                      <a:pt x="2311294" y="193831"/>
                      <a:pt x="2309442" y="195066"/>
                    </a:cubicBezTo>
                    <a:cubicBezTo>
                      <a:pt x="2309442" y="199943"/>
                      <a:pt x="2294746" y="199326"/>
                      <a:pt x="2294746" y="204883"/>
                    </a:cubicBezTo>
                    <a:cubicBezTo>
                      <a:pt x="2284991" y="208526"/>
                      <a:pt x="2278260" y="214083"/>
                      <a:pt x="2283756" y="215256"/>
                    </a:cubicBezTo>
                    <a:lnTo>
                      <a:pt x="2260540" y="223839"/>
                    </a:lnTo>
                    <a:cubicBezTo>
                      <a:pt x="2260540" y="223839"/>
                      <a:pt x="2259922" y="218343"/>
                      <a:pt x="2231766" y="219578"/>
                    </a:cubicBezTo>
                    <a:cubicBezTo>
                      <a:pt x="2224419" y="218343"/>
                      <a:pt x="2213428" y="215318"/>
                      <a:pt x="2209168" y="220813"/>
                    </a:cubicBezTo>
                    <a:lnTo>
                      <a:pt x="2174282" y="223283"/>
                    </a:lnTo>
                    <a:lnTo>
                      <a:pt x="2159587" y="222665"/>
                    </a:lnTo>
                    <a:cubicBezTo>
                      <a:pt x="2159587" y="222665"/>
                      <a:pt x="2139396" y="213466"/>
                      <a:pt x="2127788" y="213466"/>
                    </a:cubicBezTo>
                    <a:cubicBezTo>
                      <a:pt x="2127788" y="213466"/>
                      <a:pt x="2125936" y="206118"/>
                      <a:pt x="2121676" y="212231"/>
                    </a:cubicBezTo>
                    <a:lnTo>
                      <a:pt x="2084382" y="211613"/>
                    </a:lnTo>
                    <a:cubicBezTo>
                      <a:pt x="2084382" y="211613"/>
                      <a:pt x="2082529" y="201240"/>
                      <a:pt x="2072156" y="204266"/>
                    </a:cubicBezTo>
                    <a:cubicBezTo>
                      <a:pt x="2060548" y="199388"/>
                      <a:pt x="2066661" y="192040"/>
                      <a:pt x="2059931" y="192658"/>
                    </a:cubicBezTo>
                    <a:lnTo>
                      <a:pt x="2033010" y="181667"/>
                    </a:lnTo>
                    <a:cubicBezTo>
                      <a:pt x="2023254" y="185310"/>
                      <a:pt x="2009176" y="184754"/>
                      <a:pt x="2007324" y="187780"/>
                    </a:cubicBezTo>
                    <a:cubicBezTo>
                      <a:pt x="2007324" y="187780"/>
                      <a:pt x="1993246" y="187780"/>
                      <a:pt x="1990838" y="190249"/>
                    </a:cubicBezTo>
                    <a:cubicBezTo>
                      <a:pt x="1990838" y="190249"/>
                      <a:pt x="1965770" y="190867"/>
                      <a:pt x="1964535" y="193892"/>
                    </a:cubicBezTo>
                    <a:cubicBezTo>
                      <a:pt x="1960892" y="196980"/>
                      <a:pt x="1951075" y="198153"/>
                      <a:pt x="1953544" y="201858"/>
                    </a:cubicBezTo>
                    <a:cubicBezTo>
                      <a:pt x="1963918" y="203092"/>
                      <a:pt x="1970030" y="209205"/>
                      <a:pt x="1976760" y="204945"/>
                    </a:cubicBezTo>
                    <a:cubicBezTo>
                      <a:pt x="1981021" y="200684"/>
                      <a:pt x="1992073" y="197597"/>
                      <a:pt x="1992073" y="203092"/>
                    </a:cubicBezTo>
                    <a:cubicBezTo>
                      <a:pt x="1992073" y="207970"/>
                      <a:pt x="2010411" y="203092"/>
                      <a:pt x="2010411" y="200005"/>
                    </a:cubicBezTo>
                    <a:cubicBezTo>
                      <a:pt x="2020784" y="199388"/>
                      <a:pt x="2024489" y="193892"/>
                      <a:pt x="2036715" y="193892"/>
                    </a:cubicBezTo>
                    <a:cubicBezTo>
                      <a:pt x="2036715" y="193892"/>
                      <a:pt x="2042827" y="190805"/>
                      <a:pt x="2052027" y="192658"/>
                    </a:cubicBezTo>
                    <a:cubicBezTo>
                      <a:pt x="2048384" y="201240"/>
                      <a:pt x="2029984" y="200005"/>
                      <a:pt x="2028194" y="203648"/>
                    </a:cubicBezTo>
                    <a:lnTo>
                      <a:pt x="2003743" y="210996"/>
                    </a:lnTo>
                    <a:cubicBezTo>
                      <a:pt x="2003743" y="210996"/>
                      <a:pt x="1990283" y="208526"/>
                      <a:pt x="1986640" y="214639"/>
                    </a:cubicBezTo>
                    <a:cubicBezTo>
                      <a:pt x="1977440" y="220134"/>
                      <a:pt x="1970709" y="226247"/>
                      <a:pt x="1978057" y="226864"/>
                    </a:cubicBezTo>
                    <a:cubicBezTo>
                      <a:pt x="1990900" y="239707"/>
                      <a:pt x="1992135" y="243968"/>
                      <a:pt x="2001891" y="242794"/>
                    </a:cubicBezTo>
                    <a:cubicBezTo>
                      <a:pt x="1998803" y="250142"/>
                      <a:pt x="1987813" y="252612"/>
                      <a:pt x="1984170" y="258725"/>
                    </a:cubicBezTo>
                    <a:cubicBezTo>
                      <a:pt x="1973797" y="256872"/>
                      <a:pt x="1954224" y="248290"/>
                      <a:pt x="1963362" y="242794"/>
                    </a:cubicBezTo>
                    <a:cubicBezTo>
                      <a:pt x="1976205" y="242177"/>
                      <a:pt x="1967622" y="232421"/>
                      <a:pt x="1963979" y="232977"/>
                    </a:cubicBezTo>
                    <a:lnTo>
                      <a:pt x="1941381" y="233594"/>
                    </a:lnTo>
                    <a:lnTo>
                      <a:pt x="1921190" y="222604"/>
                    </a:lnTo>
                    <a:cubicBezTo>
                      <a:pt x="1921190" y="222604"/>
                      <a:pt x="1906495" y="212169"/>
                      <a:pt x="1890626" y="215874"/>
                    </a:cubicBezTo>
                    <a:cubicBezTo>
                      <a:pt x="1886366" y="218343"/>
                      <a:pt x="1863706" y="218961"/>
                      <a:pt x="1861298" y="220751"/>
                    </a:cubicBezTo>
                    <a:lnTo>
                      <a:pt x="1761580" y="220751"/>
                    </a:lnTo>
                    <a:lnTo>
                      <a:pt x="1740154" y="218899"/>
                    </a:lnTo>
                    <a:lnTo>
                      <a:pt x="1724842" y="216429"/>
                    </a:lnTo>
                    <a:lnTo>
                      <a:pt x="1745032" y="204204"/>
                    </a:lnTo>
                    <a:cubicBezTo>
                      <a:pt x="1745032" y="204204"/>
                      <a:pt x="1757875" y="199943"/>
                      <a:pt x="1766458" y="202351"/>
                    </a:cubicBezTo>
                    <a:cubicBezTo>
                      <a:pt x="1774423" y="201117"/>
                      <a:pt x="1765840" y="184013"/>
                      <a:pt x="1729781" y="181544"/>
                    </a:cubicBezTo>
                    <a:cubicBezTo>
                      <a:pt x="1729781" y="181544"/>
                      <a:pt x="1711443" y="177283"/>
                      <a:pt x="1706565" y="181544"/>
                    </a:cubicBezTo>
                    <a:lnTo>
                      <a:pt x="1668036" y="182161"/>
                    </a:lnTo>
                    <a:cubicBezTo>
                      <a:pt x="1668036" y="182161"/>
                      <a:pt x="1611169" y="167466"/>
                      <a:pt x="1588509" y="167466"/>
                    </a:cubicBezTo>
                    <a:cubicBezTo>
                      <a:pt x="1588509" y="167466"/>
                      <a:pt x="1578136" y="163205"/>
                      <a:pt x="1569553" y="164996"/>
                    </a:cubicBezTo>
                    <a:cubicBezTo>
                      <a:pt x="1569553" y="164996"/>
                      <a:pt x="1554241" y="155178"/>
                      <a:pt x="1536520" y="152153"/>
                    </a:cubicBezTo>
                    <a:lnTo>
                      <a:pt x="1480270" y="152153"/>
                    </a:lnTo>
                    <a:cubicBezTo>
                      <a:pt x="1480270" y="159501"/>
                      <a:pt x="1472923" y="162526"/>
                      <a:pt x="1472923" y="165613"/>
                    </a:cubicBezTo>
                    <a:cubicBezTo>
                      <a:pt x="1472923" y="165613"/>
                      <a:pt x="1439272" y="167466"/>
                      <a:pt x="1433159" y="167466"/>
                    </a:cubicBezTo>
                    <a:cubicBezTo>
                      <a:pt x="1432542" y="162588"/>
                      <a:pt x="1452115" y="152153"/>
                      <a:pt x="1433159" y="152153"/>
                    </a:cubicBezTo>
                    <a:cubicBezTo>
                      <a:pt x="1431307" y="143570"/>
                      <a:pt x="1422786" y="138693"/>
                      <a:pt x="1417846" y="145423"/>
                    </a:cubicBezTo>
                    <a:cubicBezTo>
                      <a:pt x="1414759" y="155240"/>
                      <a:pt x="1405621" y="150918"/>
                      <a:pt x="1405621" y="155796"/>
                    </a:cubicBezTo>
                    <a:cubicBezTo>
                      <a:pt x="1412969" y="164996"/>
                      <a:pt x="1405003" y="165613"/>
                      <a:pt x="1405003" y="169874"/>
                    </a:cubicBezTo>
                    <a:cubicBezTo>
                      <a:pt x="1397656" y="168021"/>
                      <a:pt x="1386048" y="164378"/>
                      <a:pt x="1381170" y="164378"/>
                    </a:cubicBezTo>
                    <a:cubicBezTo>
                      <a:pt x="1381170" y="164378"/>
                      <a:pt x="1364684" y="155178"/>
                      <a:pt x="1357336" y="152153"/>
                    </a:cubicBezTo>
                    <a:cubicBezTo>
                      <a:pt x="1357336" y="152153"/>
                      <a:pt x="1349371" y="133815"/>
                      <a:pt x="1323686" y="128258"/>
                    </a:cubicBezTo>
                    <a:cubicBezTo>
                      <a:pt x="1311460" y="125788"/>
                      <a:pt x="1310843" y="130727"/>
                      <a:pt x="1314485" y="131345"/>
                    </a:cubicBezTo>
                    <a:cubicBezTo>
                      <a:pt x="1314485" y="131345"/>
                      <a:pt x="1335294" y="135605"/>
                      <a:pt x="1326711" y="136840"/>
                    </a:cubicBezTo>
                    <a:cubicBezTo>
                      <a:pt x="1326711" y="136840"/>
                      <a:pt x="1313868" y="133197"/>
                      <a:pt x="1303495" y="147213"/>
                    </a:cubicBezTo>
                    <a:cubicBezTo>
                      <a:pt x="1303495" y="147213"/>
                      <a:pt x="1288182" y="157031"/>
                      <a:pt x="1275957" y="152709"/>
                    </a:cubicBezTo>
                    <a:cubicBezTo>
                      <a:pt x="1269844" y="151474"/>
                      <a:pt x="1257001" y="150239"/>
                      <a:pt x="1253358" y="153944"/>
                    </a:cubicBezTo>
                    <a:cubicBezTo>
                      <a:pt x="1253358" y="153944"/>
                      <a:pt x="1240515" y="152709"/>
                      <a:pt x="1237428" y="160674"/>
                    </a:cubicBezTo>
                    <a:cubicBezTo>
                      <a:pt x="1228845" y="165552"/>
                      <a:pt x="1224585" y="166787"/>
                      <a:pt x="1209272" y="166787"/>
                    </a:cubicBezTo>
                    <a:lnTo>
                      <a:pt x="1186056" y="166787"/>
                    </a:lnTo>
                    <a:cubicBezTo>
                      <a:pt x="1186056" y="166787"/>
                      <a:pt x="1184204" y="172282"/>
                      <a:pt x="1168953" y="173517"/>
                    </a:cubicBezTo>
                    <a:cubicBezTo>
                      <a:pt x="1156110" y="179629"/>
                      <a:pt x="1162223" y="179012"/>
                      <a:pt x="1162223" y="182717"/>
                    </a:cubicBezTo>
                    <a:cubicBezTo>
                      <a:pt x="1162223" y="182717"/>
                      <a:pt x="1173831" y="181482"/>
                      <a:pt x="1171423" y="186360"/>
                    </a:cubicBezTo>
                    <a:cubicBezTo>
                      <a:pt x="1171423" y="186360"/>
                      <a:pt x="1153702" y="186360"/>
                      <a:pt x="1147589" y="185125"/>
                    </a:cubicBezTo>
                    <a:cubicBezTo>
                      <a:pt x="1137834" y="185742"/>
                      <a:pt x="1131659" y="183272"/>
                      <a:pt x="1139624" y="179629"/>
                    </a:cubicBezTo>
                    <a:cubicBezTo>
                      <a:pt x="1139624" y="179629"/>
                      <a:pt x="1142094" y="173517"/>
                      <a:pt x="1153702" y="174134"/>
                    </a:cubicBezTo>
                    <a:cubicBezTo>
                      <a:pt x="1153702" y="174134"/>
                      <a:pt x="1152467" y="166169"/>
                      <a:pt x="1176918" y="168021"/>
                    </a:cubicBezTo>
                    <a:cubicBezTo>
                      <a:pt x="1176918" y="168021"/>
                      <a:pt x="1176918" y="157586"/>
                      <a:pt x="1192231" y="158821"/>
                    </a:cubicBezTo>
                    <a:cubicBezTo>
                      <a:pt x="1192231" y="158821"/>
                      <a:pt x="1197109" y="155734"/>
                      <a:pt x="1221560" y="156352"/>
                    </a:cubicBezTo>
                    <a:cubicBezTo>
                      <a:pt x="1230760" y="152709"/>
                      <a:pt x="1233785" y="149621"/>
                      <a:pt x="1242368" y="149621"/>
                    </a:cubicBezTo>
                    <a:lnTo>
                      <a:pt x="1269906" y="145361"/>
                    </a:lnTo>
                    <a:cubicBezTo>
                      <a:pt x="1265645" y="136161"/>
                      <a:pt x="1261941" y="135544"/>
                      <a:pt x="1256445" y="139866"/>
                    </a:cubicBezTo>
                    <a:cubicBezTo>
                      <a:pt x="1256445" y="139866"/>
                      <a:pt x="1247245" y="142336"/>
                      <a:pt x="1240515" y="140483"/>
                    </a:cubicBezTo>
                    <a:cubicBezTo>
                      <a:pt x="1233785" y="138631"/>
                      <a:pt x="1221560" y="139248"/>
                      <a:pt x="1220325" y="145978"/>
                    </a:cubicBezTo>
                    <a:cubicBezTo>
                      <a:pt x="1211125" y="142891"/>
                      <a:pt x="1204395" y="143509"/>
                      <a:pt x="1201369" y="147213"/>
                    </a:cubicBezTo>
                    <a:cubicBezTo>
                      <a:pt x="1196491" y="147831"/>
                      <a:pt x="1195874" y="151474"/>
                      <a:pt x="1187909" y="152091"/>
                    </a:cubicBezTo>
                    <a:cubicBezTo>
                      <a:pt x="1187909" y="152091"/>
                      <a:pt x="1178709" y="152091"/>
                      <a:pt x="1173831" y="154561"/>
                    </a:cubicBezTo>
                    <a:cubicBezTo>
                      <a:pt x="1173831" y="154561"/>
                      <a:pt x="1157345" y="154561"/>
                      <a:pt x="1154875" y="160056"/>
                    </a:cubicBezTo>
                    <a:cubicBezTo>
                      <a:pt x="1146910" y="164317"/>
                      <a:pt x="1127337" y="165552"/>
                      <a:pt x="1126102" y="167404"/>
                    </a:cubicBezTo>
                    <a:cubicBezTo>
                      <a:pt x="1126102" y="167404"/>
                      <a:pt x="1115111" y="169256"/>
                      <a:pt x="1110789" y="167404"/>
                    </a:cubicBezTo>
                    <a:cubicBezTo>
                      <a:pt x="1110789" y="167404"/>
                      <a:pt x="1107146" y="163761"/>
                      <a:pt x="1119372" y="164317"/>
                    </a:cubicBezTo>
                    <a:cubicBezTo>
                      <a:pt x="1127337" y="161229"/>
                      <a:pt x="1129128" y="158821"/>
                      <a:pt x="1125485" y="156969"/>
                    </a:cubicBezTo>
                    <a:cubicBezTo>
                      <a:pt x="1119372" y="158204"/>
                      <a:pt x="1115729" y="159439"/>
                      <a:pt x="1110789" y="158821"/>
                    </a:cubicBezTo>
                    <a:cubicBezTo>
                      <a:pt x="1110789" y="158821"/>
                      <a:pt x="1110789" y="149004"/>
                      <a:pt x="1107702" y="153944"/>
                    </a:cubicBezTo>
                    <a:cubicBezTo>
                      <a:pt x="1105232" y="160674"/>
                      <a:pt x="1094859" y="163143"/>
                      <a:pt x="1077138" y="163761"/>
                    </a:cubicBezTo>
                    <a:cubicBezTo>
                      <a:pt x="1077138" y="163761"/>
                      <a:pt x="1069173" y="167404"/>
                      <a:pt x="1063678" y="171109"/>
                    </a:cubicBezTo>
                    <a:cubicBezTo>
                      <a:pt x="1057565" y="173578"/>
                      <a:pt x="1064913" y="176604"/>
                      <a:pt x="1067321" y="178456"/>
                    </a:cubicBezTo>
                    <a:cubicBezTo>
                      <a:pt x="1076521" y="185186"/>
                      <a:pt x="1089920" y="190682"/>
                      <a:pt x="1077694" y="190682"/>
                    </a:cubicBezTo>
                    <a:cubicBezTo>
                      <a:pt x="1077694" y="190682"/>
                      <a:pt x="1067321" y="185804"/>
                      <a:pt x="1062381" y="187039"/>
                    </a:cubicBezTo>
                    <a:cubicBezTo>
                      <a:pt x="1062381" y="187039"/>
                      <a:pt x="1048921" y="181544"/>
                      <a:pt x="1020765" y="180926"/>
                    </a:cubicBezTo>
                    <a:cubicBezTo>
                      <a:pt x="1020765" y="180926"/>
                      <a:pt x="1009157" y="177839"/>
                      <a:pt x="1006070" y="178456"/>
                    </a:cubicBezTo>
                    <a:cubicBezTo>
                      <a:pt x="1006070" y="178456"/>
                      <a:pt x="999340" y="175369"/>
                      <a:pt x="988349" y="175986"/>
                    </a:cubicBezTo>
                    <a:cubicBezTo>
                      <a:pt x="977359" y="172899"/>
                      <a:pt x="974272" y="170491"/>
                      <a:pt x="962664" y="170491"/>
                    </a:cubicBezTo>
                    <a:cubicBezTo>
                      <a:pt x="951056" y="163761"/>
                      <a:pt x="947351" y="159501"/>
                      <a:pt x="955316" y="158266"/>
                    </a:cubicBezTo>
                    <a:cubicBezTo>
                      <a:pt x="955316" y="158266"/>
                      <a:pt x="957168" y="152770"/>
                      <a:pt x="943090" y="157031"/>
                    </a:cubicBezTo>
                    <a:cubicBezTo>
                      <a:pt x="943090" y="157031"/>
                      <a:pt x="937595" y="158883"/>
                      <a:pt x="927160" y="158266"/>
                    </a:cubicBezTo>
                    <a:cubicBezTo>
                      <a:pt x="927160" y="158266"/>
                      <a:pt x="895362" y="155796"/>
                      <a:pt x="872146" y="157031"/>
                    </a:cubicBezTo>
                    <a:cubicBezTo>
                      <a:pt x="864181" y="152770"/>
                      <a:pt x="856833" y="150301"/>
                      <a:pt x="850720" y="150301"/>
                    </a:cubicBezTo>
                    <a:cubicBezTo>
                      <a:pt x="839730" y="146658"/>
                      <a:pt x="837260" y="143570"/>
                      <a:pt x="835407" y="143570"/>
                    </a:cubicBezTo>
                    <a:cubicBezTo>
                      <a:pt x="835407" y="143570"/>
                      <a:pt x="834790" y="140483"/>
                      <a:pt x="812191" y="141101"/>
                    </a:cubicBezTo>
                    <a:cubicBezTo>
                      <a:pt x="812191" y="141101"/>
                      <a:pt x="809104" y="138013"/>
                      <a:pt x="797496" y="141101"/>
                    </a:cubicBezTo>
                    <a:cubicBezTo>
                      <a:pt x="797496" y="141101"/>
                      <a:pt x="777923" y="140483"/>
                      <a:pt x="773045" y="145978"/>
                    </a:cubicBezTo>
                    <a:cubicBezTo>
                      <a:pt x="773045" y="145978"/>
                      <a:pt x="746742" y="146596"/>
                      <a:pt x="743716" y="143509"/>
                    </a:cubicBezTo>
                    <a:cubicBezTo>
                      <a:pt x="732726" y="141039"/>
                      <a:pt x="729639" y="138013"/>
                      <a:pt x="717413" y="138013"/>
                    </a:cubicBezTo>
                    <a:cubicBezTo>
                      <a:pt x="717413" y="138013"/>
                      <a:pt x="699075" y="135544"/>
                      <a:pt x="692962" y="139248"/>
                    </a:cubicBezTo>
                    <a:cubicBezTo>
                      <a:pt x="681354" y="138013"/>
                      <a:pt x="674624" y="135605"/>
                      <a:pt x="662399" y="136161"/>
                    </a:cubicBezTo>
                    <a:cubicBezTo>
                      <a:pt x="662399" y="136161"/>
                      <a:pt x="661781" y="132518"/>
                      <a:pt x="639800" y="131283"/>
                    </a:cubicBezTo>
                    <a:cubicBezTo>
                      <a:pt x="631835" y="128196"/>
                      <a:pt x="564595" y="125788"/>
                      <a:pt x="554777" y="130048"/>
                    </a:cubicBezTo>
                    <a:cubicBezTo>
                      <a:pt x="540082" y="125788"/>
                      <a:pt x="528474" y="125788"/>
                      <a:pt x="528474" y="125788"/>
                    </a:cubicBezTo>
                    <a:cubicBezTo>
                      <a:pt x="522361" y="123318"/>
                      <a:pt x="517483" y="121528"/>
                      <a:pt x="514396" y="124553"/>
                    </a:cubicBezTo>
                    <a:cubicBezTo>
                      <a:pt x="505196" y="119675"/>
                      <a:pt x="514396" y="120910"/>
                      <a:pt x="513779" y="116588"/>
                    </a:cubicBezTo>
                    <a:cubicBezTo>
                      <a:pt x="513779" y="116588"/>
                      <a:pt x="522361" y="115970"/>
                      <a:pt x="511926" y="112328"/>
                    </a:cubicBezTo>
                    <a:cubicBezTo>
                      <a:pt x="511926" y="112328"/>
                      <a:pt x="463642" y="111710"/>
                      <a:pt x="460555" y="115415"/>
                    </a:cubicBezTo>
                    <a:cubicBezTo>
                      <a:pt x="460555" y="115415"/>
                      <a:pt x="437339" y="117267"/>
                      <a:pt x="436104" y="114180"/>
                    </a:cubicBezTo>
                    <a:cubicBezTo>
                      <a:pt x="435486" y="104980"/>
                      <a:pt x="425113" y="100102"/>
                      <a:pt x="419000" y="105597"/>
                    </a:cubicBezTo>
                    <a:cubicBezTo>
                      <a:pt x="409245" y="115415"/>
                      <a:pt x="398192" y="117205"/>
                      <a:pt x="393932" y="114180"/>
                    </a:cubicBezTo>
                    <a:cubicBezTo>
                      <a:pt x="393932" y="114180"/>
                      <a:pt x="378619" y="111710"/>
                      <a:pt x="390845" y="109302"/>
                    </a:cubicBezTo>
                    <a:cubicBezTo>
                      <a:pt x="390845" y="109302"/>
                      <a:pt x="405540" y="113562"/>
                      <a:pt x="405540" y="103807"/>
                    </a:cubicBezTo>
                    <a:cubicBezTo>
                      <a:pt x="405540" y="103807"/>
                      <a:pt x="406775" y="99546"/>
                      <a:pt x="388437" y="100164"/>
                    </a:cubicBezTo>
                    <a:cubicBezTo>
                      <a:pt x="388437" y="100164"/>
                      <a:pt x="379854" y="95286"/>
                      <a:pt x="365221" y="100164"/>
                    </a:cubicBezTo>
                    <a:cubicBezTo>
                      <a:pt x="365221" y="100164"/>
                      <a:pt x="350525" y="108129"/>
                      <a:pt x="343178" y="112389"/>
                    </a:cubicBezTo>
                    <a:cubicBezTo>
                      <a:pt x="343178" y="112389"/>
                      <a:pt x="331570" y="111154"/>
                      <a:pt x="327865" y="115476"/>
                    </a:cubicBezTo>
                    <a:lnTo>
                      <a:pt x="289336" y="114859"/>
                    </a:lnTo>
                    <a:cubicBezTo>
                      <a:pt x="281989" y="115476"/>
                      <a:pt x="272233" y="113624"/>
                      <a:pt x="269146" y="119119"/>
                    </a:cubicBezTo>
                    <a:cubicBezTo>
                      <a:pt x="264885" y="123380"/>
                      <a:pt x="278346" y="125232"/>
                      <a:pt x="271616" y="128319"/>
                    </a:cubicBezTo>
                    <a:cubicBezTo>
                      <a:pt x="263033" y="133197"/>
                      <a:pt x="259390" y="131407"/>
                      <a:pt x="256303" y="131407"/>
                    </a:cubicBezTo>
                    <a:cubicBezTo>
                      <a:pt x="256303" y="131407"/>
                      <a:pt x="255068" y="122824"/>
                      <a:pt x="245312" y="128937"/>
                    </a:cubicBezTo>
                    <a:cubicBezTo>
                      <a:pt x="232469" y="133197"/>
                      <a:pt x="220244" y="132024"/>
                      <a:pt x="216539" y="136902"/>
                    </a:cubicBezTo>
                    <a:cubicBezTo>
                      <a:pt x="216539" y="136902"/>
                      <a:pt x="205549" y="135667"/>
                      <a:pt x="203079" y="139372"/>
                    </a:cubicBezTo>
                    <a:cubicBezTo>
                      <a:pt x="203079" y="139372"/>
                      <a:pt x="189618" y="136285"/>
                      <a:pt x="182888" y="144250"/>
                    </a:cubicBezTo>
                    <a:cubicBezTo>
                      <a:pt x="182888" y="144250"/>
                      <a:pt x="168193" y="145484"/>
                      <a:pt x="163933" y="161415"/>
                    </a:cubicBezTo>
                    <a:cubicBezTo>
                      <a:pt x="163933" y="161415"/>
                      <a:pt x="151090" y="177962"/>
                      <a:pt x="135160" y="177962"/>
                    </a:cubicBezTo>
                    <a:cubicBezTo>
                      <a:pt x="119229" y="178580"/>
                      <a:pt x="108239" y="181605"/>
                      <a:pt x="108239" y="181605"/>
                    </a:cubicBezTo>
                    <a:cubicBezTo>
                      <a:pt x="108239" y="181605"/>
                      <a:pt x="60510" y="181605"/>
                      <a:pt x="59954" y="184075"/>
                    </a:cubicBezTo>
                    <a:cubicBezTo>
                      <a:pt x="55077" y="196918"/>
                      <a:pt x="46494" y="203031"/>
                      <a:pt x="62424" y="202413"/>
                    </a:cubicBezTo>
                    <a:cubicBezTo>
                      <a:pt x="81997" y="206674"/>
                      <a:pt x="81997" y="209761"/>
                      <a:pt x="81997" y="209761"/>
                    </a:cubicBezTo>
                    <a:cubicBezTo>
                      <a:pt x="94840" y="212848"/>
                      <a:pt x="132751" y="223221"/>
                      <a:pt x="140099" y="239151"/>
                    </a:cubicBezTo>
                    <a:cubicBezTo>
                      <a:pt x="150472" y="243412"/>
                      <a:pt x="162698" y="246499"/>
                      <a:pt x="178010" y="244647"/>
                    </a:cubicBezTo>
                    <a:cubicBezTo>
                      <a:pt x="184123" y="249525"/>
                      <a:pt x="176158" y="258107"/>
                      <a:pt x="188384" y="258107"/>
                    </a:cubicBezTo>
                    <a:cubicBezTo>
                      <a:pt x="199374" y="255020"/>
                      <a:pt x="195731" y="250759"/>
                      <a:pt x="191471" y="248907"/>
                    </a:cubicBezTo>
                    <a:cubicBezTo>
                      <a:pt x="185976" y="244029"/>
                      <a:pt x="217774" y="244647"/>
                      <a:pt x="209192" y="248290"/>
                    </a:cubicBezTo>
                    <a:cubicBezTo>
                      <a:pt x="206104" y="260515"/>
                      <a:pt x="222034" y="261750"/>
                      <a:pt x="219565" y="264220"/>
                    </a:cubicBezTo>
                    <a:cubicBezTo>
                      <a:pt x="219565" y="264220"/>
                      <a:pt x="200609" y="265455"/>
                      <a:pt x="207339" y="270332"/>
                    </a:cubicBezTo>
                    <a:cubicBezTo>
                      <a:pt x="207339" y="270332"/>
                      <a:pt x="235495" y="269098"/>
                      <a:pt x="229382" y="275828"/>
                    </a:cubicBezTo>
                    <a:cubicBezTo>
                      <a:pt x="229382" y="275828"/>
                      <a:pt x="212279" y="273975"/>
                      <a:pt x="206166" y="280706"/>
                    </a:cubicBezTo>
                    <a:cubicBezTo>
                      <a:pt x="206166" y="280706"/>
                      <a:pt x="178010" y="282558"/>
                      <a:pt x="167637" y="280706"/>
                    </a:cubicBezTo>
                    <a:cubicBezTo>
                      <a:pt x="157882" y="279471"/>
                      <a:pt x="152325" y="278236"/>
                      <a:pt x="149917" y="280088"/>
                    </a:cubicBezTo>
                    <a:cubicBezTo>
                      <a:pt x="149917" y="280088"/>
                      <a:pt x="137691" y="280706"/>
                      <a:pt x="135839" y="278236"/>
                    </a:cubicBezTo>
                    <a:cubicBezTo>
                      <a:pt x="135839" y="278236"/>
                      <a:pt x="124848" y="277001"/>
                      <a:pt x="134604" y="271506"/>
                    </a:cubicBezTo>
                    <a:cubicBezTo>
                      <a:pt x="130961" y="261688"/>
                      <a:pt x="121761" y="256810"/>
                      <a:pt x="117501" y="263541"/>
                    </a:cubicBezTo>
                    <a:cubicBezTo>
                      <a:pt x="106510" y="266628"/>
                      <a:pt x="89962" y="266010"/>
                      <a:pt x="86937" y="268418"/>
                    </a:cubicBezTo>
                    <a:cubicBezTo>
                      <a:pt x="86937" y="268418"/>
                      <a:pt x="70451" y="269036"/>
                      <a:pt x="74711" y="273914"/>
                    </a:cubicBezTo>
                    <a:cubicBezTo>
                      <a:pt x="74711" y="273914"/>
                      <a:pt x="87554" y="275149"/>
                      <a:pt x="79589" y="277001"/>
                    </a:cubicBezTo>
                    <a:lnTo>
                      <a:pt x="63103" y="277001"/>
                    </a:lnTo>
                    <a:cubicBezTo>
                      <a:pt x="63103" y="277001"/>
                      <a:pt x="46000" y="277001"/>
                      <a:pt x="36800" y="285583"/>
                    </a:cubicBezTo>
                    <a:cubicBezTo>
                      <a:pt x="36800" y="285583"/>
                      <a:pt x="19697" y="284349"/>
                      <a:pt x="17844" y="290461"/>
                    </a:cubicBezTo>
                    <a:cubicBezTo>
                      <a:pt x="17844" y="290461"/>
                      <a:pt x="-1729" y="289844"/>
                      <a:pt x="124" y="295339"/>
                    </a:cubicBezTo>
                    <a:cubicBezTo>
                      <a:pt x="124" y="295339"/>
                      <a:pt x="9879" y="302687"/>
                      <a:pt x="23340" y="303922"/>
                    </a:cubicBezTo>
                    <a:cubicBezTo>
                      <a:pt x="23340" y="303922"/>
                      <a:pt x="51495" y="303304"/>
                      <a:pt x="51495" y="306391"/>
                    </a:cubicBezTo>
                    <a:cubicBezTo>
                      <a:pt x="51495" y="306391"/>
                      <a:pt x="53965" y="312504"/>
                      <a:pt x="41740" y="312504"/>
                    </a:cubicBezTo>
                    <a:cubicBezTo>
                      <a:pt x="29514" y="312504"/>
                      <a:pt x="47852" y="321087"/>
                      <a:pt x="51495" y="319234"/>
                    </a:cubicBezTo>
                    <a:cubicBezTo>
                      <a:pt x="51495" y="319234"/>
                      <a:pt x="53965" y="334547"/>
                      <a:pt x="73538" y="332077"/>
                    </a:cubicBezTo>
                    <a:cubicBezTo>
                      <a:pt x="86381" y="332695"/>
                      <a:pt x="93729" y="335165"/>
                      <a:pt x="95581" y="332077"/>
                    </a:cubicBezTo>
                    <a:cubicBezTo>
                      <a:pt x="95581" y="332077"/>
                      <a:pt x="115772" y="330225"/>
                      <a:pt x="127380" y="330842"/>
                    </a:cubicBezTo>
                    <a:cubicBezTo>
                      <a:pt x="127380" y="330842"/>
                      <a:pt x="146953" y="332077"/>
                      <a:pt x="153683" y="333312"/>
                    </a:cubicBezTo>
                    <a:cubicBezTo>
                      <a:pt x="153683" y="333312"/>
                      <a:pt x="171404" y="337573"/>
                      <a:pt x="179369" y="331460"/>
                    </a:cubicBezTo>
                    <a:cubicBezTo>
                      <a:pt x="179369" y="331460"/>
                      <a:pt x="189125" y="327200"/>
                      <a:pt x="197090" y="327200"/>
                    </a:cubicBezTo>
                    <a:cubicBezTo>
                      <a:pt x="205055" y="326582"/>
                      <a:pt x="208698" y="322939"/>
                      <a:pt x="213575" y="322939"/>
                    </a:cubicBezTo>
                    <a:cubicBezTo>
                      <a:pt x="213575" y="322939"/>
                      <a:pt x="230679" y="316209"/>
                      <a:pt x="235618" y="324174"/>
                    </a:cubicBezTo>
                    <a:cubicBezTo>
                      <a:pt x="235618" y="324174"/>
                      <a:pt x="241731" y="333991"/>
                      <a:pt x="222158" y="332139"/>
                    </a:cubicBezTo>
                    <a:cubicBezTo>
                      <a:pt x="222158" y="332139"/>
                      <a:pt x="210550" y="337634"/>
                      <a:pt x="227653" y="339487"/>
                    </a:cubicBezTo>
                    <a:cubicBezTo>
                      <a:pt x="232531" y="349304"/>
                      <a:pt x="246609" y="357207"/>
                      <a:pt x="233149" y="363382"/>
                    </a:cubicBezTo>
                    <a:cubicBezTo>
                      <a:pt x="224566" y="370112"/>
                      <a:pt x="189742" y="369495"/>
                      <a:pt x="185420" y="373199"/>
                    </a:cubicBezTo>
                    <a:cubicBezTo>
                      <a:pt x="177455" y="378695"/>
                      <a:pt x="167082" y="381164"/>
                      <a:pt x="165229" y="385425"/>
                    </a:cubicBezTo>
                    <a:cubicBezTo>
                      <a:pt x="165229" y="385425"/>
                      <a:pt x="142631" y="383572"/>
                      <a:pt x="138926" y="379312"/>
                    </a:cubicBezTo>
                    <a:cubicBezTo>
                      <a:pt x="135839" y="375052"/>
                      <a:pt x="118118" y="378077"/>
                      <a:pt x="115710" y="382399"/>
                    </a:cubicBezTo>
                    <a:cubicBezTo>
                      <a:pt x="115710" y="382399"/>
                      <a:pt x="100397" y="387895"/>
                      <a:pt x="107745" y="397712"/>
                    </a:cubicBezTo>
                    <a:cubicBezTo>
                      <a:pt x="107745" y="397712"/>
                      <a:pt x="109597" y="408085"/>
                      <a:pt x="101632" y="403207"/>
                    </a:cubicBezTo>
                    <a:cubicBezTo>
                      <a:pt x="101632" y="403207"/>
                      <a:pt x="79589" y="403825"/>
                      <a:pt x="75946" y="426485"/>
                    </a:cubicBezTo>
                    <a:cubicBezTo>
                      <a:pt x="67364" y="432598"/>
                      <a:pt x="60634" y="430128"/>
                      <a:pt x="60634" y="435068"/>
                    </a:cubicBezTo>
                    <a:cubicBezTo>
                      <a:pt x="69216" y="438155"/>
                      <a:pt x="71624" y="446058"/>
                      <a:pt x="78972" y="446058"/>
                    </a:cubicBezTo>
                    <a:cubicBezTo>
                      <a:pt x="78972" y="446058"/>
                      <a:pt x="83232" y="461371"/>
                      <a:pt x="90580" y="450319"/>
                    </a:cubicBezTo>
                    <a:cubicBezTo>
                      <a:pt x="97927" y="458284"/>
                      <a:pt x="115031" y="457666"/>
                      <a:pt x="115031" y="457666"/>
                    </a:cubicBezTo>
                    <a:cubicBezTo>
                      <a:pt x="115031" y="457666"/>
                      <a:pt x="130343" y="461927"/>
                      <a:pt x="131517" y="457049"/>
                    </a:cubicBezTo>
                    <a:cubicBezTo>
                      <a:pt x="131517" y="457049"/>
                      <a:pt x="145594" y="452789"/>
                      <a:pt x="147447" y="457666"/>
                    </a:cubicBezTo>
                    <a:cubicBezTo>
                      <a:pt x="147447" y="457666"/>
                      <a:pt x="141951" y="463162"/>
                      <a:pt x="151707" y="465014"/>
                    </a:cubicBezTo>
                    <a:cubicBezTo>
                      <a:pt x="151707" y="465014"/>
                      <a:pt x="143125" y="471127"/>
                      <a:pt x="132751" y="467484"/>
                    </a:cubicBezTo>
                    <a:cubicBezTo>
                      <a:pt x="132751" y="467484"/>
                      <a:pt x="118674" y="468101"/>
                      <a:pt x="116821" y="465014"/>
                    </a:cubicBezTo>
                    <a:cubicBezTo>
                      <a:pt x="116821" y="465014"/>
                      <a:pt x="100891" y="460136"/>
                      <a:pt x="99101" y="465631"/>
                    </a:cubicBezTo>
                    <a:cubicBezTo>
                      <a:pt x="99101" y="465631"/>
                      <a:pt x="89345" y="467484"/>
                      <a:pt x="92988" y="472979"/>
                    </a:cubicBezTo>
                    <a:cubicBezTo>
                      <a:pt x="100335" y="476066"/>
                      <a:pt x="104596" y="479709"/>
                      <a:pt x="112561" y="478474"/>
                    </a:cubicBezTo>
                    <a:cubicBezTo>
                      <a:pt x="112561" y="478474"/>
                      <a:pt x="124786" y="486439"/>
                      <a:pt x="125404" y="493787"/>
                    </a:cubicBezTo>
                    <a:cubicBezTo>
                      <a:pt x="126021" y="501752"/>
                      <a:pt x="152325" y="497430"/>
                      <a:pt x="152325" y="494404"/>
                    </a:cubicBezTo>
                    <a:cubicBezTo>
                      <a:pt x="152325" y="494404"/>
                      <a:pt x="165168" y="496257"/>
                      <a:pt x="169428" y="488909"/>
                    </a:cubicBezTo>
                    <a:cubicBezTo>
                      <a:pt x="169428" y="488909"/>
                      <a:pt x="181036" y="495639"/>
                      <a:pt x="184741" y="486439"/>
                    </a:cubicBezTo>
                    <a:cubicBezTo>
                      <a:pt x="184741" y="486439"/>
                      <a:pt x="185358" y="480944"/>
                      <a:pt x="170663" y="480944"/>
                    </a:cubicBezTo>
                    <a:cubicBezTo>
                      <a:pt x="182271" y="474214"/>
                      <a:pt x="190853" y="470509"/>
                      <a:pt x="192706" y="467484"/>
                    </a:cubicBezTo>
                    <a:cubicBezTo>
                      <a:pt x="191471" y="474831"/>
                      <a:pt x="184123" y="479709"/>
                      <a:pt x="189618" y="483414"/>
                    </a:cubicBezTo>
                    <a:cubicBezTo>
                      <a:pt x="192706" y="492614"/>
                      <a:pt x="211044" y="507309"/>
                      <a:pt x="211044" y="507309"/>
                    </a:cubicBezTo>
                    <a:cubicBezTo>
                      <a:pt x="211044" y="507309"/>
                      <a:pt x="196349" y="509779"/>
                      <a:pt x="203079" y="520769"/>
                    </a:cubicBezTo>
                    <a:cubicBezTo>
                      <a:pt x="211044" y="522004"/>
                      <a:pt x="205549" y="525030"/>
                      <a:pt x="205549" y="532378"/>
                    </a:cubicBezTo>
                    <a:cubicBezTo>
                      <a:pt x="205549" y="532378"/>
                      <a:pt x="198818" y="537255"/>
                      <a:pt x="206166" y="537255"/>
                    </a:cubicBezTo>
                    <a:cubicBezTo>
                      <a:pt x="215922" y="533612"/>
                      <a:pt x="221479" y="536638"/>
                      <a:pt x="223887" y="526882"/>
                    </a:cubicBezTo>
                    <a:cubicBezTo>
                      <a:pt x="234260" y="525647"/>
                      <a:pt x="247103" y="519535"/>
                      <a:pt x="256303" y="523795"/>
                    </a:cubicBezTo>
                    <a:cubicBezTo>
                      <a:pt x="256303" y="523795"/>
                      <a:pt x="259390" y="530525"/>
                      <a:pt x="270381" y="525030"/>
                    </a:cubicBezTo>
                    <a:cubicBezTo>
                      <a:pt x="270381" y="525030"/>
                      <a:pt x="278346" y="523178"/>
                      <a:pt x="292424" y="540960"/>
                    </a:cubicBezTo>
                    <a:cubicBezTo>
                      <a:pt x="292424" y="540960"/>
                      <a:pt x="299771" y="553185"/>
                      <a:pt x="302797" y="538490"/>
                    </a:cubicBezTo>
                    <a:cubicBezTo>
                      <a:pt x="302797" y="538490"/>
                      <a:pt x="299154" y="527500"/>
                      <a:pt x="307057" y="524412"/>
                    </a:cubicBezTo>
                    <a:cubicBezTo>
                      <a:pt x="307057" y="524412"/>
                      <a:pt x="313170" y="520769"/>
                      <a:pt x="318665" y="532995"/>
                    </a:cubicBezTo>
                    <a:cubicBezTo>
                      <a:pt x="329038" y="534230"/>
                      <a:pt x="339473" y="534230"/>
                      <a:pt x="342499" y="531143"/>
                    </a:cubicBezTo>
                    <a:cubicBezTo>
                      <a:pt x="352254" y="530525"/>
                      <a:pt x="364542" y="521943"/>
                      <a:pt x="364542" y="528673"/>
                    </a:cubicBezTo>
                    <a:cubicBezTo>
                      <a:pt x="355342" y="538490"/>
                      <a:pt x="346821" y="538490"/>
                      <a:pt x="346203" y="551951"/>
                    </a:cubicBezTo>
                    <a:cubicBezTo>
                      <a:pt x="346203" y="551951"/>
                      <a:pt x="343734" y="557446"/>
                      <a:pt x="344351" y="566029"/>
                    </a:cubicBezTo>
                    <a:cubicBezTo>
                      <a:pt x="341881" y="572141"/>
                      <a:pt x="305822" y="587454"/>
                      <a:pt x="311318" y="598445"/>
                    </a:cubicBezTo>
                    <a:cubicBezTo>
                      <a:pt x="311318" y="598445"/>
                      <a:pt x="295387" y="599062"/>
                      <a:pt x="283162" y="605175"/>
                    </a:cubicBezTo>
                    <a:cubicBezTo>
                      <a:pt x="283162" y="605175"/>
                      <a:pt x="251363" y="614375"/>
                      <a:pt x="248276" y="628452"/>
                    </a:cubicBezTo>
                    <a:cubicBezTo>
                      <a:pt x="247041" y="632095"/>
                      <a:pt x="234816" y="640678"/>
                      <a:pt x="227468" y="634565"/>
                    </a:cubicBezTo>
                    <a:cubicBezTo>
                      <a:pt x="220738" y="629070"/>
                      <a:pt x="214008" y="627218"/>
                      <a:pt x="210365" y="630922"/>
                    </a:cubicBezTo>
                    <a:cubicBezTo>
                      <a:pt x="201165" y="634565"/>
                      <a:pt x="191409" y="635183"/>
                      <a:pt x="181036" y="646235"/>
                    </a:cubicBezTo>
                    <a:cubicBezTo>
                      <a:pt x="170045" y="654200"/>
                      <a:pt x="158993" y="652348"/>
                      <a:pt x="158993" y="658461"/>
                    </a:cubicBezTo>
                    <a:cubicBezTo>
                      <a:pt x="168193" y="661548"/>
                      <a:pt x="182827" y="667660"/>
                      <a:pt x="192644" y="655373"/>
                    </a:cubicBezTo>
                    <a:cubicBezTo>
                      <a:pt x="203017" y="644383"/>
                      <a:pt x="218330" y="637035"/>
                      <a:pt x="217095" y="646173"/>
                    </a:cubicBezTo>
                    <a:cubicBezTo>
                      <a:pt x="217095" y="646173"/>
                      <a:pt x="223208" y="654138"/>
                      <a:pt x="231173" y="644938"/>
                    </a:cubicBezTo>
                    <a:cubicBezTo>
                      <a:pt x="231173" y="644938"/>
                      <a:pt x="249511" y="647408"/>
                      <a:pt x="256859" y="633948"/>
                    </a:cubicBezTo>
                    <a:cubicBezTo>
                      <a:pt x="266059" y="632095"/>
                      <a:pt x="277667" y="632095"/>
                      <a:pt x="277667" y="635183"/>
                    </a:cubicBezTo>
                    <a:cubicBezTo>
                      <a:pt x="277667" y="635183"/>
                      <a:pt x="286249" y="641295"/>
                      <a:pt x="292362" y="629070"/>
                    </a:cubicBezTo>
                    <a:cubicBezTo>
                      <a:pt x="304587" y="628452"/>
                      <a:pt x="311318" y="632157"/>
                      <a:pt x="316813" y="624810"/>
                    </a:cubicBezTo>
                    <a:cubicBezTo>
                      <a:pt x="321691" y="617462"/>
                      <a:pt x="314960" y="618079"/>
                      <a:pt x="308230" y="616227"/>
                    </a:cubicBezTo>
                    <a:cubicBezTo>
                      <a:pt x="308230" y="616227"/>
                      <a:pt x="305760" y="611349"/>
                      <a:pt x="325951" y="612584"/>
                    </a:cubicBezTo>
                    <a:cubicBezTo>
                      <a:pt x="332064" y="605854"/>
                      <a:pt x="340646" y="607089"/>
                      <a:pt x="343054" y="598506"/>
                    </a:cubicBezTo>
                    <a:cubicBezTo>
                      <a:pt x="343054" y="598506"/>
                      <a:pt x="354045" y="594246"/>
                      <a:pt x="356515" y="599124"/>
                    </a:cubicBezTo>
                    <a:cubicBezTo>
                      <a:pt x="358367" y="604002"/>
                      <a:pt x="365715" y="598506"/>
                      <a:pt x="365715" y="593011"/>
                    </a:cubicBezTo>
                    <a:cubicBezTo>
                      <a:pt x="365715" y="593011"/>
                      <a:pt x="378558" y="594863"/>
                      <a:pt x="379793" y="579551"/>
                    </a:cubicBezTo>
                    <a:cubicBezTo>
                      <a:pt x="396278" y="577081"/>
                      <a:pt x="404861" y="573438"/>
                      <a:pt x="404861" y="565473"/>
                    </a:cubicBezTo>
                    <a:cubicBezTo>
                      <a:pt x="404861" y="565473"/>
                      <a:pt x="422582" y="566708"/>
                      <a:pt x="424434" y="558125"/>
                    </a:cubicBezTo>
                    <a:cubicBezTo>
                      <a:pt x="424434" y="558125"/>
                      <a:pt x="438512" y="559360"/>
                      <a:pt x="441537" y="553247"/>
                    </a:cubicBezTo>
                    <a:cubicBezTo>
                      <a:pt x="454380" y="545282"/>
                      <a:pt x="462963" y="536144"/>
                      <a:pt x="474571" y="534292"/>
                    </a:cubicBezTo>
                    <a:cubicBezTo>
                      <a:pt x="486179" y="532439"/>
                      <a:pt x="481301" y="525709"/>
                      <a:pt x="479449" y="523918"/>
                    </a:cubicBezTo>
                    <a:cubicBezTo>
                      <a:pt x="470249" y="525153"/>
                      <a:pt x="445798" y="523918"/>
                      <a:pt x="451293" y="515953"/>
                    </a:cubicBezTo>
                    <a:cubicBezTo>
                      <a:pt x="451293" y="515953"/>
                      <a:pt x="458641" y="507371"/>
                      <a:pt x="467223" y="507371"/>
                    </a:cubicBezTo>
                    <a:cubicBezTo>
                      <a:pt x="467223" y="507371"/>
                      <a:pt x="478831" y="503728"/>
                      <a:pt x="483153" y="493293"/>
                    </a:cubicBezTo>
                    <a:cubicBezTo>
                      <a:pt x="483153" y="493293"/>
                      <a:pt x="497849" y="497554"/>
                      <a:pt x="503961" y="489650"/>
                    </a:cubicBezTo>
                    <a:cubicBezTo>
                      <a:pt x="497849" y="482303"/>
                      <a:pt x="516187" y="474955"/>
                      <a:pt x="523534" y="465199"/>
                    </a:cubicBezTo>
                    <a:cubicBezTo>
                      <a:pt x="523534" y="465199"/>
                      <a:pt x="536995" y="469460"/>
                      <a:pt x="533908" y="455382"/>
                    </a:cubicBezTo>
                    <a:cubicBezTo>
                      <a:pt x="533908" y="455382"/>
                      <a:pt x="562063" y="454147"/>
                      <a:pt x="570584" y="443156"/>
                    </a:cubicBezTo>
                    <a:cubicBezTo>
                      <a:pt x="576697" y="441921"/>
                      <a:pt x="590775" y="443774"/>
                      <a:pt x="594417" y="449887"/>
                    </a:cubicBezTo>
                    <a:cubicBezTo>
                      <a:pt x="594417" y="449887"/>
                      <a:pt x="615226" y="455382"/>
                      <a:pt x="600530" y="457851"/>
                    </a:cubicBezTo>
                    <a:lnTo>
                      <a:pt x="584600" y="457851"/>
                    </a:lnTo>
                    <a:cubicBezTo>
                      <a:pt x="584600" y="457851"/>
                      <a:pt x="572375" y="454764"/>
                      <a:pt x="566879" y="459086"/>
                    </a:cubicBezTo>
                    <a:cubicBezTo>
                      <a:pt x="562619" y="463964"/>
                      <a:pt x="550393" y="459704"/>
                      <a:pt x="550393" y="468904"/>
                    </a:cubicBezTo>
                    <a:lnTo>
                      <a:pt x="544898" y="484217"/>
                    </a:lnTo>
                    <a:cubicBezTo>
                      <a:pt x="544898" y="484217"/>
                      <a:pt x="529585" y="494034"/>
                      <a:pt x="535698" y="501382"/>
                    </a:cubicBezTo>
                    <a:cubicBezTo>
                      <a:pt x="535698" y="501382"/>
                      <a:pt x="547306" y="505025"/>
                      <a:pt x="549159" y="496504"/>
                    </a:cubicBezTo>
                    <a:cubicBezTo>
                      <a:pt x="549159" y="496504"/>
                      <a:pt x="566262" y="493417"/>
                      <a:pt x="556506" y="501999"/>
                    </a:cubicBezTo>
                    <a:cubicBezTo>
                      <a:pt x="546133" y="506259"/>
                      <a:pt x="531438" y="508112"/>
                      <a:pt x="530203" y="512372"/>
                    </a:cubicBezTo>
                    <a:cubicBezTo>
                      <a:pt x="530203" y="512372"/>
                      <a:pt x="527733" y="517250"/>
                      <a:pt x="543663" y="516015"/>
                    </a:cubicBezTo>
                    <a:cubicBezTo>
                      <a:pt x="543663" y="516015"/>
                      <a:pt x="558359" y="520276"/>
                      <a:pt x="566879" y="508668"/>
                    </a:cubicBezTo>
                    <a:cubicBezTo>
                      <a:pt x="576079" y="503790"/>
                      <a:pt x="591330" y="502555"/>
                      <a:pt x="598060" y="491502"/>
                    </a:cubicBezTo>
                    <a:cubicBezTo>
                      <a:pt x="598060" y="491502"/>
                      <a:pt x="620103" y="488415"/>
                      <a:pt x="622511" y="492737"/>
                    </a:cubicBezTo>
                    <a:cubicBezTo>
                      <a:pt x="622511" y="492737"/>
                      <a:pt x="643937" y="491502"/>
                      <a:pt x="644554" y="486625"/>
                    </a:cubicBezTo>
                    <a:cubicBezTo>
                      <a:pt x="651902" y="479894"/>
                      <a:pt x="658632" y="481129"/>
                      <a:pt x="659250" y="479277"/>
                    </a:cubicBezTo>
                    <a:cubicBezTo>
                      <a:pt x="655607" y="472547"/>
                      <a:pt x="648876" y="475017"/>
                      <a:pt x="644554" y="472547"/>
                    </a:cubicBezTo>
                    <a:cubicBezTo>
                      <a:pt x="644554" y="472547"/>
                      <a:pt x="649432" y="463964"/>
                      <a:pt x="640911" y="463347"/>
                    </a:cubicBezTo>
                    <a:cubicBezTo>
                      <a:pt x="645172" y="450504"/>
                      <a:pt x="658015" y="449887"/>
                      <a:pt x="658015" y="454147"/>
                    </a:cubicBezTo>
                    <a:cubicBezTo>
                      <a:pt x="658015" y="454147"/>
                      <a:pt x="655545" y="463964"/>
                      <a:pt x="666597" y="459642"/>
                    </a:cubicBezTo>
                    <a:cubicBezTo>
                      <a:pt x="679440" y="456555"/>
                      <a:pt x="682527" y="462729"/>
                      <a:pt x="685553" y="453529"/>
                    </a:cubicBezTo>
                    <a:cubicBezTo>
                      <a:pt x="696543" y="459025"/>
                      <a:pt x="700248" y="450442"/>
                      <a:pt x="700248" y="450442"/>
                    </a:cubicBezTo>
                    <a:cubicBezTo>
                      <a:pt x="700248" y="450442"/>
                      <a:pt x="704508" y="468780"/>
                      <a:pt x="719821" y="462668"/>
                    </a:cubicBezTo>
                    <a:cubicBezTo>
                      <a:pt x="727786" y="467545"/>
                      <a:pt x="733282" y="473658"/>
                      <a:pt x="742420" y="474893"/>
                    </a:cubicBezTo>
                    <a:cubicBezTo>
                      <a:pt x="742420" y="474893"/>
                      <a:pt x="748533" y="484093"/>
                      <a:pt x="756498" y="468780"/>
                    </a:cubicBezTo>
                    <a:cubicBezTo>
                      <a:pt x="756498" y="468780"/>
                      <a:pt x="777306" y="460198"/>
                      <a:pt x="765698" y="469398"/>
                    </a:cubicBezTo>
                    <a:cubicBezTo>
                      <a:pt x="765698" y="469398"/>
                      <a:pt x="760202" y="479771"/>
                      <a:pt x="769958" y="482241"/>
                    </a:cubicBezTo>
                    <a:cubicBezTo>
                      <a:pt x="769958" y="482241"/>
                      <a:pt x="774836" y="484711"/>
                      <a:pt x="785888" y="482858"/>
                    </a:cubicBezTo>
                    <a:cubicBezTo>
                      <a:pt x="785888" y="482858"/>
                      <a:pt x="804226" y="493849"/>
                      <a:pt x="822565" y="484711"/>
                    </a:cubicBezTo>
                    <a:cubicBezTo>
                      <a:pt x="822565" y="484711"/>
                      <a:pt x="836025" y="482858"/>
                      <a:pt x="839050" y="487798"/>
                    </a:cubicBezTo>
                    <a:cubicBezTo>
                      <a:pt x="842138" y="492676"/>
                      <a:pt x="859241" y="487798"/>
                      <a:pt x="859241" y="487798"/>
                    </a:cubicBezTo>
                    <a:cubicBezTo>
                      <a:pt x="859241" y="487798"/>
                      <a:pt x="869614" y="492676"/>
                      <a:pt x="872701" y="487180"/>
                    </a:cubicBezTo>
                    <a:cubicBezTo>
                      <a:pt x="884309" y="485945"/>
                      <a:pt x="876962" y="490268"/>
                      <a:pt x="877579" y="493910"/>
                    </a:cubicBezTo>
                    <a:cubicBezTo>
                      <a:pt x="883692" y="493910"/>
                      <a:pt x="892892" y="498788"/>
                      <a:pt x="895300" y="498788"/>
                    </a:cubicBezTo>
                    <a:cubicBezTo>
                      <a:pt x="895300" y="498788"/>
                      <a:pt x="909995" y="502431"/>
                      <a:pt x="914873" y="496936"/>
                    </a:cubicBezTo>
                    <a:cubicBezTo>
                      <a:pt x="914873" y="496936"/>
                      <a:pt x="924073" y="501196"/>
                      <a:pt x="930803" y="487119"/>
                    </a:cubicBezTo>
                    <a:cubicBezTo>
                      <a:pt x="930803" y="487119"/>
                      <a:pt x="947289" y="486501"/>
                      <a:pt x="939386" y="490206"/>
                    </a:cubicBezTo>
                    <a:cubicBezTo>
                      <a:pt x="938151" y="500579"/>
                      <a:pt x="928395" y="508544"/>
                      <a:pt x="938768" y="507309"/>
                    </a:cubicBezTo>
                    <a:cubicBezTo>
                      <a:pt x="938768" y="507309"/>
                      <a:pt x="943646" y="510952"/>
                      <a:pt x="952846" y="512187"/>
                    </a:cubicBezTo>
                    <a:cubicBezTo>
                      <a:pt x="952846" y="512187"/>
                      <a:pt x="960194" y="517682"/>
                      <a:pt x="973037" y="517065"/>
                    </a:cubicBezTo>
                    <a:cubicBezTo>
                      <a:pt x="973037" y="517065"/>
                      <a:pt x="974889" y="525647"/>
                      <a:pt x="988349" y="524412"/>
                    </a:cubicBezTo>
                    <a:cubicBezTo>
                      <a:pt x="988349" y="524412"/>
                      <a:pt x="1004835" y="547690"/>
                      <a:pt x="1031756" y="545220"/>
                    </a:cubicBezTo>
                    <a:cubicBezTo>
                      <a:pt x="1031756" y="545220"/>
                      <a:pt x="1044599" y="546455"/>
                      <a:pt x="1047686" y="543986"/>
                    </a:cubicBezTo>
                    <a:cubicBezTo>
                      <a:pt x="1047686" y="543986"/>
                      <a:pt x="1055034" y="542751"/>
                      <a:pt x="1045216" y="539725"/>
                    </a:cubicBezTo>
                    <a:cubicBezTo>
                      <a:pt x="1045216" y="539725"/>
                      <a:pt x="1037251" y="533612"/>
                      <a:pt x="1031756" y="534230"/>
                    </a:cubicBezTo>
                    <a:cubicBezTo>
                      <a:pt x="1031756" y="534230"/>
                      <a:pt x="1031139" y="528117"/>
                      <a:pt x="1018296" y="528735"/>
                    </a:cubicBezTo>
                    <a:cubicBezTo>
                      <a:pt x="1018296" y="528735"/>
                      <a:pt x="1011565" y="520769"/>
                      <a:pt x="1028669" y="523239"/>
                    </a:cubicBezTo>
                    <a:cubicBezTo>
                      <a:pt x="1040277" y="528117"/>
                      <a:pt x="1045155" y="536082"/>
                      <a:pt x="1047007" y="524474"/>
                    </a:cubicBezTo>
                    <a:cubicBezTo>
                      <a:pt x="1047007" y="524474"/>
                      <a:pt x="1054355" y="526944"/>
                      <a:pt x="1056763" y="539169"/>
                    </a:cubicBezTo>
                    <a:cubicBezTo>
                      <a:pt x="1056763" y="539169"/>
                      <a:pt x="1056763" y="547135"/>
                      <a:pt x="1075718" y="545900"/>
                    </a:cubicBezTo>
                    <a:cubicBezTo>
                      <a:pt x="1075718" y="545900"/>
                      <a:pt x="1083683" y="554482"/>
                      <a:pt x="1081831" y="542812"/>
                    </a:cubicBezTo>
                    <a:cubicBezTo>
                      <a:pt x="1081831" y="542812"/>
                      <a:pt x="1063493" y="514657"/>
                      <a:pt x="1069606" y="513422"/>
                    </a:cubicBezTo>
                    <a:cubicBezTo>
                      <a:pt x="1081831" y="525647"/>
                      <a:pt x="1094674" y="538490"/>
                      <a:pt x="1094674" y="544603"/>
                    </a:cubicBezTo>
                    <a:cubicBezTo>
                      <a:pt x="1102022" y="548863"/>
                      <a:pt x="1105047" y="552568"/>
                      <a:pt x="1112395" y="548246"/>
                    </a:cubicBezTo>
                    <a:cubicBezTo>
                      <a:pt x="1112395" y="548246"/>
                      <a:pt x="1127707" y="534168"/>
                      <a:pt x="1122150" y="547011"/>
                    </a:cubicBezTo>
                    <a:cubicBezTo>
                      <a:pt x="1122150" y="547011"/>
                      <a:pt x="1120298" y="556828"/>
                      <a:pt x="1137463" y="565967"/>
                    </a:cubicBezTo>
                    <a:cubicBezTo>
                      <a:pt x="1137463" y="565967"/>
                      <a:pt x="1137463" y="580045"/>
                      <a:pt x="1147219" y="587392"/>
                    </a:cubicBezTo>
                    <a:cubicBezTo>
                      <a:pt x="1160062" y="599000"/>
                      <a:pt x="1172287" y="603940"/>
                      <a:pt x="1174757" y="611287"/>
                    </a:cubicBezTo>
                    <a:cubicBezTo>
                      <a:pt x="1186365" y="622895"/>
                      <a:pt x="1185130" y="630861"/>
                      <a:pt x="1205321" y="629008"/>
                    </a:cubicBezTo>
                    <a:cubicBezTo>
                      <a:pt x="1205321" y="629008"/>
                      <a:pt x="1196121" y="634504"/>
                      <a:pt x="1198591" y="643703"/>
                    </a:cubicBezTo>
                    <a:cubicBezTo>
                      <a:pt x="1198591" y="643703"/>
                      <a:pt x="1188835" y="649199"/>
                      <a:pt x="1198591" y="651051"/>
                    </a:cubicBezTo>
                    <a:cubicBezTo>
                      <a:pt x="1198591" y="651051"/>
                      <a:pt x="1208346" y="657164"/>
                      <a:pt x="1212668" y="649816"/>
                    </a:cubicBezTo>
                    <a:lnTo>
                      <a:pt x="1209581" y="630861"/>
                    </a:lnTo>
                    <a:cubicBezTo>
                      <a:pt x="1219337" y="622278"/>
                      <a:pt x="1214459" y="629008"/>
                      <a:pt x="1218164" y="632713"/>
                    </a:cubicBezTo>
                    <a:cubicBezTo>
                      <a:pt x="1218164" y="632713"/>
                      <a:pt x="1226129" y="635183"/>
                      <a:pt x="1225511" y="649878"/>
                    </a:cubicBezTo>
                    <a:cubicBezTo>
                      <a:pt x="1220016" y="647408"/>
                      <a:pt x="1215756" y="657226"/>
                      <a:pt x="1218781" y="665191"/>
                    </a:cubicBezTo>
                    <a:cubicBezTo>
                      <a:pt x="1218781" y="665191"/>
                      <a:pt x="1223041" y="675008"/>
                      <a:pt x="1234711" y="667043"/>
                    </a:cubicBezTo>
                    <a:cubicBezTo>
                      <a:pt x="1245084" y="656052"/>
                      <a:pt x="1247554" y="645000"/>
                      <a:pt x="1243911" y="643765"/>
                    </a:cubicBezTo>
                    <a:cubicBezTo>
                      <a:pt x="1243911" y="643765"/>
                      <a:pt x="1237799" y="633392"/>
                      <a:pt x="1243911" y="630305"/>
                    </a:cubicBezTo>
                    <a:cubicBezTo>
                      <a:pt x="1243911" y="630305"/>
                      <a:pt x="1256754" y="628452"/>
                      <a:pt x="1250641" y="635183"/>
                    </a:cubicBezTo>
                    <a:cubicBezTo>
                      <a:pt x="1250641" y="646791"/>
                      <a:pt x="1264102" y="643148"/>
                      <a:pt x="1264102" y="648643"/>
                    </a:cubicBezTo>
                    <a:cubicBezTo>
                      <a:pt x="1264102" y="648643"/>
                      <a:pt x="1254902" y="651730"/>
                      <a:pt x="1250024" y="660251"/>
                    </a:cubicBezTo>
                    <a:cubicBezTo>
                      <a:pt x="1246937" y="667599"/>
                      <a:pt x="1239651" y="670624"/>
                      <a:pt x="1240268" y="676799"/>
                    </a:cubicBezTo>
                    <a:cubicBezTo>
                      <a:pt x="1240268" y="676799"/>
                      <a:pt x="1234773" y="689024"/>
                      <a:pt x="1247616" y="689642"/>
                    </a:cubicBezTo>
                    <a:cubicBezTo>
                      <a:pt x="1248851" y="700632"/>
                      <a:pt x="1243356" y="701867"/>
                      <a:pt x="1241503" y="709215"/>
                    </a:cubicBezTo>
                    <a:cubicBezTo>
                      <a:pt x="1239033" y="714710"/>
                      <a:pt x="1242121" y="722058"/>
                      <a:pt x="1247616" y="720205"/>
                    </a:cubicBezTo>
                    <a:cubicBezTo>
                      <a:pt x="1247616" y="720205"/>
                      <a:pt x="1255581" y="728788"/>
                      <a:pt x="1256816" y="718353"/>
                    </a:cubicBezTo>
                    <a:cubicBezTo>
                      <a:pt x="1256816" y="718353"/>
                      <a:pt x="1259286" y="712858"/>
                      <a:pt x="1262929" y="721996"/>
                    </a:cubicBezTo>
                    <a:cubicBezTo>
                      <a:pt x="1262929" y="721996"/>
                      <a:pt x="1269659" y="732369"/>
                      <a:pt x="1274537" y="708535"/>
                    </a:cubicBezTo>
                    <a:cubicBezTo>
                      <a:pt x="1285527" y="705448"/>
                      <a:pt x="1289849" y="700570"/>
                      <a:pt x="1290467" y="697545"/>
                    </a:cubicBezTo>
                    <a:cubicBezTo>
                      <a:pt x="1290467" y="697545"/>
                      <a:pt x="1303310" y="696310"/>
                      <a:pt x="1294110" y="706128"/>
                    </a:cubicBezTo>
                    <a:cubicBezTo>
                      <a:pt x="1292257" y="713475"/>
                      <a:pt x="1286145" y="718353"/>
                      <a:pt x="1284910" y="722058"/>
                    </a:cubicBezTo>
                    <a:cubicBezTo>
                      <a:pt x="1275710" y="722675"/>
                      <a:pt x="1269597" y="728170"/>
                      <a:pt x="1277562" y="729405"/>
                    </a:cubicBezTo>
                    <a:cubicBezTo>
                      <a:pt x="1277562" y="729405"/>
                      <a:pt x="1280032" y="751448"/>
                      <a:pt x="1288553" y="741631"/>
                    </a:cubicBezTo>
                    <a:cubicBezTo>
                      <a:pt x="1288553" y="741631"/>
                      <a:pt x="1292813" y="753239"/>
                      <a:pt x="1301396" y="751448"/>
                    </a:cubicBezTo>
                    <a:cubicBezTo>
                      <a:pt x="1306273" y="756943"/>
                      <a:pt x="1309978" y="766143"/>
                      <a:pt x="1312386" y="765526"/>
                    </a:cubicBezTo>
                    <a:cubicBezTo>
                      <a:pt x="1312386" y="765526"/>
                      <a:pt x="1315473" y="756326"/>
                      <a:pt x="1321586" y="751448"/>
                    </a:cubicBezTo>
                    <a:cubicBezTo>
                      <a:pt x="1321586" y="751448"/>
                      <a:pt x="1330169" y="752683"/>
                      <a:pt x="1336899" y="746570"/>
                    </a:cubicBezTo>
                    <a:cubicBezTo>
                      <a:pt x="1349124" y="737370"/>
                      <a:pt x="1357090" y="737988"/>
                      <a:pt x="1349742" y="744718"/>
                    </a:cubicBezTo>
                    <a:cubicBezTo>
                      <a:pt x="1343012" y="750831"/>
                      <a:pt x="1351594" y="753300"/>
                      <a:pt x="1352829" y="755091"/>
                    </a:cubicBezTo>
                    <a:cubicBezTo>
                      <a:pt x="1354064" y="757561"/>
                      <a:pt x="1363820" y="762439"/>
                      <a:pt x="1355916" y="763056"/>
                    </a:cubicBezTo>
                    <a:cubicBezTo>
                      <a:pt x="1355916" y="763056"/>
                      <a:pt x="1344308" y="753239"/>
                      <a:pt x="1334491" y="762439"/>
                    </a:cubicBezTo>
                    <a:cubicBezTo>
                      <a:pt x="1328378" y="766082"/>
                      <a:pt x="1335726" y="756943"/>
                      <a:pt x="1332021" y="754474"/>
                    </a:cubicBezTo>
                    <a:cubicBezTo>
                      <a:pt x="1322821" y="761204"/>
                      <a:pt x="1318561" y="779542"/>
                      <a:pt x="1326526" y="783247"/>
                    </a:cubicBezTo>
                    <a:cubicBezTo>
                      <a:pt x="1330786" y="792447"/>
                      <a:pt x="1324674" y="789359"/>
                      <a:pt x="1324674" y="797325"/>
                    </a:cubicBezTo>
                    <a:cubicBezTo>
                      <a:pt x="1332638" y="798560"/>
                      <a:pt x="1335047" y="803437"/>
                      <a:pt x="1344247" y="803437"/>
                    </a:cubicBezTo>
                    <a:cubicBezTo>
                      <a:pt x="1353446" y="802202"/>
                      <a:pt x="1363820" y="805907"/>
                      <a:pt x="1368080" y="801585"/>
                    </a:cubicBezTo>
                    <a:cubicBezTo>
                      <a:pt x="1376663" y="805228"/>
                      <a:pt x="1382158" y="815663"/>
                      <a:pt x="1390123" y="804672"/>
                    </a:cubicBezTo>
                    <a:cubicBezTo>
                      <a:pt x="1390123" y="804672"/>
                      <a:pt x="1398088" y="799177"/>
                      <a:pt x="1398705" y="812020"/>
                    </a:cubicBezTo>
                    <a:cubicBezTo>
                      <a:pt x="1398705" y="812020"/>
                      <a:pt x="1396236" y="824863"/>
                      <a:pt x="1409696" y="816898"/>
                    </a:cubicBezTo>
                    <a:cubicBezTo>
                      <a:pt x="1409696" y="816898"/>
                      <a:pt x="1414574" y="800967"/>
                      <a:pt x="1420069" y="802202"/>
                    </a:cubicBezTo>
                    <a:cubicBezTo>
                      <a:pt x="1420069" y="802202"/>
                      <a:pt x="1428034" y="801585"/>
                      <a:pt x="1422539" y="806463"/>
                    </a:cubicBezTo>
                    <a:cubicBezTo>
                      <a:pt x="1422539" y="818071"/>
                      <a:pt x="1417044" y="820541"/>
                      <a:pt x="1419452" y="826036"/>
                    </a:cubicBezTo>
                    <a:cubicBezTo>
                      <a:pt x="1419452" y="826036"/>
                      <a:pt x="1421922" y="835236"/>
                      <a:pt x="1427417" y="820541"/>
                    </a:cubicBezTo>
                    <a:cubicBezTo>
                      <a:pt x="1427417" y="820541"/>
                      <a:pt x="1441495" y="816898"/>
                      <a:pt x="1433529" y="823010"/>
                    </a:cubicBezTo>
                    <a:cubicBezTo>
                      <a:pt x="1428652" y="832210"/>
                      <a:pt x="1421922" y="838323"/>
                      <a:pt x="1432912" y="840731"/>
                    </a:cubicBezTo>
                    <a:cubicBezTo>
                      <a:pt x="1432912" y="840731"/>
                      <a:pt x="1440260" y="848696"/>
                      <a:pt x="1446990" y="837088"/>
                    </a:cubicBezTo>
                    <a:cubicBezTo>
                      <a:pt x="1456746" y="832828"/>
                      <a:pt x="1450077" y="842583"/>
                      <a:pt x="1451868" y="846906"/>
                    </a:cubicBezTo>
                    <a:cubicBezTo>
                      <a:pt x="1453720" y="853636"/>
                      <a:pt x="1461068" y="859131"/>
                      <a:pt x="1469589" y="854871"/>
                    </a:cubicBezTo>
                    <a:cubicBezTo>
                      <a:pt x="1469589" y="854871"/>
                      <a:pt x="1473232" y="845671"/>
                      <a:pt x="1476319" y="853636"/>
                    </a:cubicBezTo>
                    <a:cubicBezTo>
                      <a:pt x="1476319" y="853636"/>
                      <a:pt x="1477554" y="869566"/>
                      <a:pt x="1484284" y="868331"/>
                    </a:cubicBezTo>
                    <a:cubicBezTo>
                      <a:pt x="1490397" y="867714"/>
                      <a:pt x="1493484" y="878148"/>
                      <a:pt x="1500770" y="880557"/>
                    </a:cubicBezTo>
                    <a:cubicBezTo>
                      <a:pt x="1499535" y="887904"/>
                      <a:pt x="1502622" y="908712"/>
                      <a:pt x="1504413" y="911738"/>
                    </a:cubicBezTo>
                    <a:cubicBezTo>
                      <a:pt x="1503795" y="924581"/>
                      <a:pt x="1498300" y="934398"/>
                      <a:pt x="1493422" y="935015"/>
                    </a:cubicBezTo>
                    <a:cubicBezTo>
                      <a:pt x="1493422" y="935015"/>
                      <a:pt x="1478109" y="935633"/>
                      <a:pt x="1476936" y="933163"/>
                    </a:cubicBezTo>
                    <a:cubicBezTo>
                      <a:pt x="1476936" y="933163"/>
                      <a:pt x="1478789" y="927668"/>
                      <a:pt x="1495274" y="927668"/>
                    </a:cubicBezTo>
                    <a:cubicBezTo>
                      <a:pt x="1493422" y="916677"/>
                      <a:pt x="1497127" y="912355"/>
                      <a:pt x="1494039" y="907477"/>
                    </a:cubicBezTo>
                    <a:cubicBezTo>
                      <a:pt x="1484284" y="900747"/>
                      <a:pt x="1468354" y="901365"/>
                      <a:pt x="1460388" y="901365"/>
                    </a:cubicBezTo>
                    <a:cubicBezTo>
                      <a:pt x="1460388" y="901365"/>
                      <a:pt x="1450015" y="897722"/>
                      <a:pt x="1440198" y="897722"/>
                    </a:cubicBezTo>
                    <a:cubicBezTo>
                      <a:pt x="1440198" y="897722"/>
                      <a:pt x="1438963" y="892844"/>
                      <a:pt x="1424885" y="895252"/>
                    </a:cubicBezTo>
                    <a:cubicBezTo>
                      <a:pt x="1429146" y="905625"/>
                      <a:pt x="1432233" y="914207"/>
                      <a:pt x="1437111" y="913590"/>
                    </a:cubicBezTo>
                    <a:cubicBezTo>
                      <a:pt x="1437111" y="913590"/>
                      <a:pt x="1442606" y="938041"/>
                      <a:pt x="1445693" y="942363"/>
                    </a:cubicBezTo>
                    <a:cubicBezTo>
                      <a:pt x="1449336" y="953971"/>
                      <a:pt x="1449336" y="970519"/>
                      <a:pt x="1449954" y="974162"/>
                    </a:cubicBezTo>
                    <a:cubicBezTo>
                      <a:pt x="1454214" y="985770"/>
                      <a:pt x="1451189" y="1001082"/>
                      <a:pt x="1451806" y="1010900"/>
                    </a:cubicBezTo>
                    <a:cubicBezTo>
                      <a:pt x="1451806" y="1010900"/>
                      <a:pt x="1443841" y="1017630"/>
                      <a:pt x="1449336" y="1024978"/>
                    </a:cubicBezTo>
                    <a:cubicBezTo>
                      <a:pt x="1449336" y="1024978"/>
                      <a:pt x="1445076" y="1035351"/>
                      <a:pt x="1445076" y="1040908"/>
                    </a:cubicBezTo>
                    <a:cubicBezTo>
                      <a:pt x="1445693" y="1050108"/>
                      <a:pt x="1439581" y="1061716"/>
                      <a:pt x="1433468" y="1075794"/>
                    </a:cubicBezTo>
                    <a:lnTo>
                      <a:pt x="1440198" y="1095984"/>
                    </a:lnTo>
                    <a:cubicBezTo>
                      <a:pt x="1440198" y="1095984"/>
                      <a:pt x="1435320" y="1109445"/>
                      <a:pt x="1443285" y="1114940"/>
                    </a:cubicBezTo>
                    <a:cubicBezTo>
                      <a:pt x="1444520" y="1118583"/>
                      <a:pt x="1445755" y="1127783"/>
                      <a:pt x="1449398" y="1130253"/>
                    </a:cubicBezTo>
                    <a:cubicBezTo>
                      <a:pt x="1448780" y="1135748"/>
                      <a:pt x="1444520" y="1140070"/>
                      <a:pt x="1445138" y="1152295"/>
                    </a:cubicBezTo>
                    <a:cubicBezTo>
                      <a:pt x="1445138" y="1152295"/>
                      <a:pt x="1435382" y="1163286"/>
                      <a:pt x="1439025" y="1171251"/>
                    </a:cubicBezTo>
                    <a:cubicBezTo>
                      <a:pt x="1439025" y="1171251"/>
                      <a:pt x="1451868" y="1184711"/>
                      <a:pt x="1457363" y="1190207"/>
                    </a:cubicBezTo>
                    <a:cubicBezTo>
                      <a:pt x="1457363" y="1190207"/>
                      <a:pt x="1456746" y="1204285"/>
                      <a:pt x="1459833" y="1207928"/>
                    </a:cubicBezTo>
                    <a:cubicBezTo>
                      <a:pt x="1459833" y="1207928"/>
                      <a:pt x="1456746" y="1219536"/>
                      <a:pt x="1468415" y="1225648"/>
                    </a:cubicBezTo>
                    <a:cubicBezTo>
                      <a:pt x="1480023" y="1234848"/>
                      <a:pt x="1481258" y="1247074"/>
                      <a:pt x="1489223" y="1248309"/>
                    </a:cubicBezTo>
                    <a:cubicBezTo>
                      <a:pt x="1489223" y="1248309"/>
                      <a:pt x="1498423" y="1265474"/>
                      <a:pt x="1499596" y="1242813"/>
                    </a:cubicBezTo>
                    <a:cubicBezTo>
                      <a:pt x="1499596" y="1242813"/>
                      <a:pt x="1512439" y="1242196"/>
                      <a:pt x="1525900" y="1244666"/>
                    </a:cubicBezTo>
                    <a:cubicBezTo>
                      <a:pt x="1525900" y="1244666"/>
                      <a:pt x="1536273" y="1244666"/>
                      <a:pt x="1532012" y="1254483"/>
                    </a:cubicBezTo>
                    <a:cubicBezTo>
                      <a:pt x="1525900" y="1255718"/>
                      <a:pt x="1527135" y="1248988"/>
                      <a:pt x="1508796" y="1250223"/>
                    </a:cubicBezTo>
                    <a:cubicBezTo>
                      <a:pt x="1508796" y="1250223"/>
                      <a:pt x="1500214" y="1250223"/>
                      <a:pt x="1506944" y="1257570"/>
                    </a:cubicBezTo>
                    <a:cubicBezTo>
                      <a:pt x="1511822" y="1264918"/>
                      <a:pt x="1501449" y="1265535"/>
                      <a:pt x="1502684" y="1271648"/>
                    </a:cubicBezTo>
                    <a:cubicBezTo>
                      <a:pt x="1502684" y="1271648"/>
                      <a:pt x="1500831" y="1285109"/>
                      <a:pt x="1510031" y="1284491"/>
                    </a:cubicBezTo>
                    <a:cubicBezTo>
                      <a:pt x="1521022" y="1286344"/>
                      <a:pt x="1528370" y="1286961"/>
                      <a:pt x="1523492" y="1297951"/>
                    </a:cubicBezTo>
                    <a:cubicBezTo>
                      <a:pt x="1523492" y="1297951"/>
                      <a:pt x="1514909" y="1307769"/>
                      <a:pt x="1524109" y="1312647"/>
                    </a:cubicBezTo>
                    <a:cubicBezTo>
                      <a:pt x="1528987" y="1314499"/>
                      <a:pt x="1540039" y="1331602"/>
                      <a:pt x="1560168" y="1349385"/>
                    </a:cubicBezTo>
                    <a:cubicBezTo>
                      <a:pt x="1560168" y="1349385"/>
                      <a:pt x="1560168" y="1370193"/>
                      <a:pt x="1562638" y="1371428"/>
                    </a:cubicBezTo>
                    <a:cubicBezTo>
                      <a:pt x="1565725" y="1372045"/>
                      <a:pt x="1588324" y="1374515"/>
                      <a:pt x="1598697" y="1373898"/>
                    </a:cubicBezTo>
                    <a:cubicBezTo>
                      <a:pt x="1598697" y="1373898"/>
                      <a:pt x="1612157" y="1392236"/>
                      <a:pt x="1632348" y="1386741"/>
                    </a:cubicBezTo>
                    <a:cubicBezTo>
                      <a:pt x="1642721" y="1396558"/>
                      <a:pt x="1670877" y="1410636"/>
                      <a:pt x="1670877" y="1426504"/>
                    </a:cubicBezTo>
                    <a:cubicBezTo>
                      <a:pt x="1670877" y="1426504"/>
                      <a:pt x="1671494" y="1441200"/>
                      <a:pt x="1676989" y="1435704"/>
                    </a:cubicBezTo>
                    <a:cubicBezTo>
                      <a:pt x="1676989" y="1435704"/>
                      <a:pt x="1675754" y="1446139"/>
                      <a:pt x="1684337" y="1454042"/>
                    </a:cubicBezTo>
                    <a:cubicBezTo>
                      <a:pt x="1691067" y="1462007"/>
                      <a:pt x="1692919" y="1479111"/>
                      <a:pt x="1697797" y="1479111"/>
                    </a:cubicBezTo>
                    <a:cubicBezTo>
                      <a:pt x="1697797" y="1479111"/>
                      <a:pt x="1704528" y="1493806"/>
                      <a:pt x="1713110" y="1503562"/>
                    </a:cubicBezTo>
                    <a:cubicBezTo>
                      <a:pt x="1719840" y="1514552"/>
                      <a:pt x="1720458" y="1534743"/>
                      <a:pt x="1732066" y="1541473"/>
                    </a:cubicBezTo>
                    <a:cubicBezTo>
                      <a:pt x="1732066" y="1541473"/>
                      <a:pt x="1743674" y="1551290"/>
                      <a:pt x="1751639" y="1550056"/>
                    </a:cubicBezTo>
                    <a:cubicBezTo>
                      <a:pt x="1751639" y="1550056"/>
                      <a:pt x="1765717" y="1569629"/>
                      <a:pt x="1776707" y="1575124"/>
                    </a:cubicBezTo>
                    <a:cubicBezTo>
                      <a:pt x="1776707" y="1575124"/>
                      <a:pt x="1773064" y="1585497"/>
                      <a:pt x="1774237" y="1593462"/>
                    </a:cubicBezTo>
                    <a:cubicBezTo>
                      <a:pt x="1769977" y="1603835"/>
                      <a:pt x="1742439" y="1598957"/>
                      <a:pt x="1747317" y="1608158"/>
                    </a:cubicBezTo>
                    <a:cubicBezTo>
                      <a:pt x="1747317" y="1608158"/>
                      <a:pt x="1760777" y="1616122"/>
                      <a:pt x="1763247" y="1621000"/>
                    </a:cubicBezTo>
                    <a:cubicBezTo>
                      <a:pt x="1765717" y="1626496"/>
                      <a:pt x="1771829" y="1628348"/>
                      <a:pt x="1778559" y="1628348"/>
                    </a:cubicBezTo>
                    <a:cubicBezTo>
                      <a:pt x="1783437" y="1631991"/>
                      <a:pt x="1785907" y="1639339"/>
                      <a:pt x="1801776" y="1638721"/>
                    </a:cubicBezTo>
                    <a:cubicBezTo>
                      <a:pt x="1801776" y="1638721"/>
                      <a:pt x="1820114" y="1658294"/>
                      <a:pt x="1832339" y="1655269"/>
                    </a:cubicBezTo>
                    <a:cubicBezTo>
                      <a:pt x="1839070" y="1667494"/>
                      <a:pt x="1845182" y="1680337"/>
                      <a:pt x="1843947" y="1691389"/>
                    </a:cubicBezTo>
                    <a:cubicBezTo>
                      <a:pt x="1843947" y="1691389"/>
                      <a:pt x="1831104" y="1711580"/>
                      <a:pt x="1843947" y="1707937"/>
                    </a:cubicBezTo>
                    <a:cubicBezTo>
                      <a:pt x="1847590" y="1709172"/>
                      <a:pt x="1858025" y="1722632"/>
                      <a:pt x="1872720" y="1729363"/>
                    </a:cubicBezTo>
                    <a:cubicBezTo>
                      <a:pt x="1872720" y="1729363"/>
                      <a:pt x="1901493" y="1752640"/>
                      <a:pt x="1906371" y="1761779"/>
                    </a:cubicBezTo>
                    <a:cubicBezTo>
                      <a:pt x="1906371" y="1761779"/>
                      <a:pt x="1906371" y="1776474"/>
                      <a:pt x="1913101" y="1768509"/>
                    </a:cubicBezTo>
                    <a:cubicBezTo>
                      <a:pt x="1924710" y="1759309"/>
                      <a:pt x="1929587" y="1750171"/>
                      <a:pt x="1918597" y="1747701"/>
                    </a:cubicBezTo>
                    <a:cubicBezTo>
                      <a:pt x="1918597" y="1747701"/>
                      <a:pt x="1915509" y="1733623"/>
                      <a:pt x="1905136" y="1731771"/>
                    </a:cubicBezTo>
                    <a:cubicBezTo>
                      <a:pt x="1905136" y="1731771"/>
                      <a:pt x="1907606" y="1726275"/>
                      <a:pt x="1890441" y="1729301"/>
                    </a:cubicBezTo>
                    <a:cubicBezTo>
                      <a:pt x="1883093" y="1717075"/>
                      <a:pt x="1885563" y="1698675"/>
                      <a:pt x="1878216" y="1698675"/>
                    </a:cubicBezTo>
                    <a:cubicBezTo>
                      <a:pt x="1878216" y="1698675"/>
                      <a:pt x="1873338" y="1680955"/>
                      <a:pt x="1861730" y="1669285"/>
                    </a:cubicBezTo>
                    <a:cubicBezTo>
                      <a:pt x="1861730" y="1669285"/>
                      <a:pt x="1862347" y="1647859"/>
                      <a:pt x="1847034" y="1644834"/>
                    </a:cubicBezTo>
                    <a:cubicBezTo>
                      <a:pt x="1841539" y="1631991"/>
                      <a:pt x="1834809" y="1623409"/>
                      <a:pt x="1830549" y="1620383"/>
                    </a:cubicBezTo>
                    <a:cubicBezTo>
                      <a:pt x="1823819" y="1610010"/>
                      <a:pt x="1815236" y="1605688"/>
                      <a:pt x="1815236" y="1600810"/>
                    </a:cubicBezTo>
                    <a:cubicBezTo>
                      <a:pt x="1814001" y="1590375"/>
                      <a:pt x="1812766" y="1579384"/>
                      <a:pt x="1801776" y="1579384"/>
                    </a:cubicBezTo>
                    <a:cubicBezTo>
                      <a:pt x="1801776" y="1579384"/>
                      <a:pt x="1799923" y="1568394"/>
                      <a:pt x="1788933" y="1564689"/>
                    </a:cubicBezTo>
                    <a:cubicBezTo>
                      <a:pt x="1788933" y="1564689"/>
                      <a:pt x="1783437" y="1544499"/>
                      <a:pt x="1763247" y="1531656"/>
                    </a:cubicBezTo>
                    <a:cubicBezTo>
                      <a:pt x="1755282" y="1527395"/>
                      <a:pt x="1755282" y="1509613"/>
                      <a:pt x="1751021" y="1503500"/>
                    </a:cubicBezTo>
                    <a:cubicBezTo>
                      <a:pt x="1746761" y="1491274"/>
                      <a:pt x="1747378" y="1485162"/>
                      <a:pt x="1744909" y="1485162"/>
                    </a:cubicBezTo>
                    <a:cubicBezTo>
                      <a:pt x="1744909" y="1476579"/>
                      <a:pt x="1753491" y="1466824"/>
                      <a:pt x="1746143" y="1465589"/>
                    </a:cubicBezTo>
                    <a:cubicBezTo>
                      <a:pt x="1746143" y="1465589"/>
                      <a:pt x="1731448" y="1460711"/>
                      <a:pt x="1747378" y="1458858"/>
                    </a:cubicBezTo>
                    <a:lnTo>
                      <a:pt x="1762691" y="1469293"/>
                    </a:lnTo>
                    <a:cubicBezTo>
                      <a:pt x="1762691" y="1469293"/>
                      <a:pt x="1770039" y="1478493"/>
                      <a:pt x="1776769" y="1469911"/>
                    </a:cubicBezTo>
                    <a:cubicBezTo>
                      <a:pt x="1788377" y="1473554"/>
                      <a:pt x="1792699" y="1473554"/>
                      <a:pt x="1791464" y="1477258"/>
                    </a:cubicBezTo>
                    <a:cubicBezTo>
                      <a:pt x="1791464" y="1477258"/>
                      <a:pt x="1786586" y="1483371"/>
                      <a:pt x="1800047" y="1482754"/>
                    </a:cubicBezTo>
                    <a:cubicBezTo>
                      <a:pt x="1811655" y="1485224"/>
                      <a:pt x="1801899" y="1506032"/>
                      <a:pt x="1822645" y="1520665"/>
                    </a:cubicBezTo>
                    <a:cubicBezTo>
                      <a:pt x="1822645" y="1520665"/>
                      <a:pt x="1822645" y="1536595"/>
                      <a:pt x="1833636" y="1548821"/>
                    </a:cubicBezTo>
                    <a:cubicBezTo>
                      <a:pt x="1830549" y="1561046"/>
                      <a:pt x="1821410" y="1567776"/>
                      <a:pt x="1834871" y="1565986"/>
                    </a:cubicBezTo>
                    <a:cubicBezTo>
                      <a:pt x="1842218" y="1560491"/>
                      <a:pt x="1850801" y="1578829"/>
                      <a:pt x="1864200" y="1585559"/>
                    </a:cubicBezTo>
                    <a:cubicBezTo>
                      <a:pt x="1864200" y="1585559"/>
                      <a:pt x="1869695" y="1601489"/>
                      <a:pt x="1885625" y="1597167"/>
                    </a:cubicBezTo>
                    <a:cubicBezTo>
                      <a:pt x="1885625" y="1597167"/>
                      <a:pt x="1894208" y="1600810"/>
                      <a:pt x="1892973" y="1614332"/>
                    </a:cubicBezTo>
                    <a:cubicBezTo>
                      <a:pt x="1900938" y="1622914"/>
                      <a:pt x="1905816" y="1628410"/>
                      <a:pt x="1912546" y="1629027"/>
                    </a:cubicBezTo>
                    <a:cubicBezTo>
                      <a:pt x="1919893" y="1638845"/>
                      <a:pt x="1927858" y="1644340"/>
                      <a:pt x="1931502" y="1642488"/>
                    </a:cubicBezTo>
                    <a:cubicBezTo>
                      <a:pt x="1939466" y="1653478"/>
                      <a:pt x="1929032" y="1660208"/>
                      <a:pt x="1930884" y="1672496"/>
                    </a:cubicBezTo>
                    <a:cubicBezTo>
                      <a:pt x="1936379" y="1677991"/>
                      <a:pt x="1945579" y="1682930"/>
                      <a:pt x="1946197" y="1676138"/>
                    </a:cubicBezTo>
                    <a:cubicBezTo>
                      <a:pt x="1946197" y="1676138"/>
                      <a:pt x="1952927" y="1690216"/>
                      <a:pt x="1966387" y="1690216"/>
                    </a:cubicBezTo>
                    <a:cubicBezTo>
                      <a:pt x="1973735" y="1701824"/>
                      <a:pt x="1971882" y="1706764"/>
                      <a:pt x="1976143" y="1707381"/>
                    </a:cubicBezTo>
                    <a:cubicBezTo>
                      <a:pt x="1984726" y="1715346"/>
                      <a:pt x="1991456" y="1720224"/>
                      <a:pt x="1994481" y="1718989"/>
                    </a:cubicBezTo>
                    <a:cubicBezTo>
                      <a:pt x="1994481" y="1718989"/>
                      <a:pt x="2023810" y="1753258"/>
                      <a:pt x="2026897" y="1760605"/>
                    </a:cubicBezTo>
                    <a:cubicBezTo>
                      <a:pt x="2026897" y="1760605"/>
                      <a:pt x="2039740" y="1775301"/>
                      <a:pt x="2046470" y="1775301"/>
                    </a:cubicBezTo>
                    <a:cubicBezTo>
                      <a:pt x="2046470" y="1775301"/>
                      <a:pt x="2055053" y="1788144"/>
                      <a:pt x="2055053" y="1795491"/>
                    </a:cubicBezTo>
                    <a:cubicBezTo>
                      <a:pt x="2055053" y="1795491"/>
                      <a:pt x="2056905" y="1811421"/>
                      <a:pt x="2060548" y="1812039"/>
                    </a:cubicBezTo>
                    <a:lnTo>
                      <a:pt x="2069748" y="1836490"/>
                    </a:lnTo>
                    <a:cubicBezTo>
                      <a:pt x="2069748" y="1836490"/>
                      <a:pt x="2056288" y="1845690"/>
                      <a:pt x="2064253" y="1846307"/>
                    </a:cubicBezTo>
                    <a:cubicBezTo>
                      <a:pt x="2051410" y="1858533"/>
                      <a:pt x="2055670" y="1864645"/>
                      <a:pt x="2055670" y="1864645"/>
                    </a:cubicBezTo>
                    <a:cubicBezTo>
                      <a:pt x="2060548" y="1876871"/>
                      <a:pt x="2072156" y="1888541"/>
                      <a:pt x="2074626" y="1892184"/>
                    </a:cubicBezTo>
                    <a:cubicBezTo>
                      <a:pt x="2076478" y="1895827"/>
                      <a:pt x="2089321" y="1905027"/>
                      <a:pt x="2099077" y="1904409"/>
                    </a:cubicBezTo>
                    <a:cubicBezTo>
                      <a:pt x="2099077" y="1904409"/>
                      <a:pt x="2123528" y="1921512"/>
                      <a:pt x="2124763" y="1928860"/>
                    </a:cubicBezTo>
                    <a:cubicBezTo>
                      <a:pt x="2124763" y="1928860"/>
                      <a:pt x="2127233" y="1935590"/>
                      <a:pt x="2145571" y="1938060"/>
                    </a:cubicBezTo>
                    <a:cubicBezTo>
                      <a:pt x="2145571" y="1938060"/>
                      <a:pt x="2165144" y="1946642"/>
                      <a:pt x="2173109" y="1939912"/>
                    </a:cubicBezTo>
                    <a:cubicBezTo>
                      <a:pt x="2173109" y="1939912"/>
                      <a:pt x="2202438" y="1973563"/>
                      <a:pt x="2234854" y="1977268"/>
                    </a:cubicBezTo>
                    <a:cubicBezTo>
                      <a:pt x="2244609" y="1982763"/>
                      <a:pt x="2251340" y="1989493"/>
                      <a:pt x="2261775" y="1988259"/>
                    </a:cubicBezTo>
                    <a:cubicBezTo>
                      <a:pt x="2261775" y="1988259"/>
                      <a:pt x="2271530" y="1991902"/>
                      <a:pt x="2278260" y="1991902"/>
                    </a:cubicBezTo>
                    <a:cubicBezTo>
                      <a:pt x="2278260" y="1991902"/>
                      <a:pt x="2289868" y="2002892"/>
                      <a:pt x="2299686" y="2003509"/>
                    </a:cubicBezTo>
                    <a:cubicBezTo>
                      <a:pt x="2299686" y="2003509"/>
                      <a:pt x="2314381" y="2017587"/>
                      <a:pt x="2329632" y="2012092"/>
                    </a:cubicBezTo>
                    <a:cubicBezTo>
                      <a:pt x="2329632" y="2012092"/>
                      <a:pt x="2352231" y="2033518"/>
                      <a:pt x="2371804" y="2015735"/>
                    </a:cubicBezTo>
                    <a:cubicBezTo>
                      <a:pt x="2371804" y="2015735"/>
                      <a:pt x="2395020" y="2012092"/>
                      <a:pt x="2404220" y="1993692"/>
                    </a:cubicBezTo>
                    <a:cubicBezTo>
                      <a:pt x="2404220" y="1993692"/>
                      <a:pt x="2414593" y="2004683"/>
                      <a:pt x="2442131" y="2006535"/>
                    </a:cubicBezTo>
                    <a:cubicBezTo>
                      <a:pt x="2442131" y="2006535"/>
                      <a:pt x="2454974" y="2028578"/>
                      <a:pt x="2477573" y="2042038"/>
                    </a:cubicBezTo>
                    <a:cubicBezTo>
                      <a:pt x="2477573" y="2042038"/>
                      <a:pt x="2492885" y="2061611"/>
                      <a:pt x="2502024" y="2066489"/>
                    </a:cubicBezTo>
                    <a:cubicBezTo>
                      <a:pt x="2502024" y="2066489"/>
                      <a:pt x="2516101" y="2082419"/>
                      <a:pt x="2530179" y="2081184"/>
                    </a:cubicBezTo>
                    <a:lnTo>
                      <a:pt x="2550987" y="2082419"/>
                    </a:lnTo>
                    <a:cubicBezTo>
                      <a:pt x="2550987" y="2082419"/>
                      <a:pt x="2574203" y="2098967"/>
                      <a:pt x="2609707" y="2106315"/>
                    </a:cubicBezTo>
                    <a:cubicBezTo>
                      <a:pt x="2618906" y="2108167"/>
                      <a:pt x="2620697" y="2109402"/>
                      <a:pt x="2625019" y="2107550"/>
                    </a:cubicBezTo>
                    <a:cubicBezTo>
                      <a:pt x="2625019" y="2107550"/>
                      <a:pt x="2632367" y="2114280"/>
                      <a:pt x="2636627" y="2106315"/>
                    </a:cubicBezTo>
                    <a:cubicBezTo>
                      <a:pt x="2636627" y="2106315"/>
                      <a:pt x="2632984" y="2099584"/>
                      <a:pt x="2643975" y="2100819"/>
                    </a:cubicBezTo>
                    <a:cubicBezTo>
                      <a:pt x="2643975" y="2100819"/>
                      <a:pt x="2655583" y="2104462"/>
                      <a:pt x="2653175" y="2116132"/>
                    </a:cubicBezTo>
                    <a:cubicBezTo>
                      <a:pt x="2651323" y="2117367"/>
                      <a:pt x="2643975" y="2120392"/>
                      <a:pt x="2650705" y="2123480"/>
                    </a:cubicBezTo>
                    <a:cubicBezTo>
                      <a:pt x="2650705" y="2123480"/>
                      <a:pt x="2656200" y="2132680"/>
                      <a:pt x="2664165" y="2134470"/>
                    </a:cubicBezTo>
                    <a:cubicBezTo>
                      <a:pt x="2664165" y="2134470"/>
                      <a:pt x="2680651" y="2152191"/>
                      <a:pt x="2686764" y="2160156"/>
                    </a:cubicBezTo>
                    <a:cubicBezTo>
                      <a:pt x="2696520" y="2168121"/>
                      <a:pt x="2708807" y="2176086"/>
                      <a:pt x="2709980" y="2180347"/>
                    </a:cubicBezTo>
                    <a:cubicBezTo>
                      <a:pt x="2709980" y="2180347"/>
                      <a:pt x="2703867" y="2190164"/>
                      <a:pt x="2709363" y="2193807"/>
                    </a:cubicBezTo>
                    <a:cubicBezTo>
                      <a:pt x="2709363" y="2193807"/>
                      <a:pt x="2717945" y="2193190"/>
                      <a:pt x="2709363" y="2200537"/>
                    </a:cubicBezTo>
                    <a:cubicBezTo>
                      <a:pt x="2709363" y="2200537"/>
                      <a:pt x="2700163" y="2213380"/>
                      <a:pt x="2712450" y="2220728"/>
                    </a:cubicBezTo>
                    <a:cubicBezTo>
                      <a:pt x="2721650" y="2223815"/>
                      <a:pt x="2724675" y="2232336"/>
                      <a:pt x="2730171" y="2229928"/>
                    </a:cubicBezTo>
                    <a:cubicBezTo>
                      <a:pt x="2729553" y="2220728"/>
                      <a:pt x="2719180" y="2213998"/>
                      <a:pt x="2733814" y="2215233"/>
                    </a:cubicBezTo>
                    <a:lnTo>
                      <a:pt x="2745422" y="2229928"/>
                    </a:lnTo>
                    <a:cubicBezTo>
                      <a:pt x="2745422" y="2229928"/>
                      <a:pt x="2744187" y="2237276"/>
                      <a:pt x="2756412" y="2237276"/>
                    </a:cubicBezTo>
                    <a:cubicBezTo>
                      <a:pt x="2756412" y="2237276"/>
                      <a:pt x="2783333" y="2245858"/>
                      <a:pt x="2779011" y="2262961"/>
                    </a:cubicBezTo>
                    <a:cubicBezTo>
                      <a:pt x="2779011" y="2262961"/>
                      <a:pt x="2774133" y="2275187"/>
                      <a:pt x="2785124" y="2275804"/>
                    </a:cubicBezTo>
                    <a:cubicBezTo>
                      <a:pt x="2783889" y="2267839"/>
                      <a:pt x="2784506" y="2263579"/>
                      <a:pt x="2791236" y="2265987"/>
                    </a:cubicBezTo>
                    <a:cubicBezTo>
                      <a:pt x="2796114" y="2282534"/>
                      <a:pt x="2816922" y="2280065"/>
                      <a:pt x="2816922" y="2280065"/>
                    </a:cubicBezTo>
                    <a:cubicBezTo>
                      <a:pt x="2816922" y="2280065"/>
                      <a:pt x="2840138" y="2284325"/>
                      <a:pt x="2842608" y="2282534"/>
                    </a:cubicBezTo>
                    <a:cubicBezTo>
                      <a:pt x="2846868" y="2294142"/>
                      <a:pt x="2849956" y="2300873"/>
                      <a:pt x="2859094" y="2299700"/>
                    </a:cubicBezTo>
                    <a:cubicBezTo>
                      <a:pt x="2868294" y="2304577"/>
                      <a:pt x="2866441" y="2318655"/>
                      <a:pt x="2873172" y="2318655"/>
                    </a:cubicBezTo>
                    <a:cubicBezTo>
                      <a:pt x="2884780" y="2308838"/>
                      <a:pt x="2889658" y="2312543"/>
                      <a:pt x="2893980" y="2308282"/>
                    </a:cubicBezTo>
                    <a:cubicBezTo>
                      <a:pt x="2889102" y="2297291"/>
                      <a:pt x="2884224" y="2287474"/>
                      <a:pt x="2880519" y="2286856"/>
                    </a:cubicBezTo>
                    <a:cubicBezTo>
                      <a:pt x="2883607" y="2278892"/>
                      <a:pt x="2890275" y="2278892"/>
                      <a:pt x="2893980" y="2273396"/>
                    </a:cubicBezTo>
                    <a:cubicBezTo>
                      <a:pt x="2893980" y="2273396"/>
                      <a:pt x="2903735" y="2277657"/>
                      <a:pt x="2902562" y="2260553"/>
                    </a:cubicBezTo>
                    <a:lnTo>
                      <a:pt x="2928248" y="2253205"/>
                    </a:lnTo>
                    <a:cubicBezTo>
                      <a:pt x="2928248" y="2253205"/>
                      <a:pt x="2935596" y="2263579"/>
                      <a:pt x="2942326" y="2262405"/>
                    </a:cubicBezTo>
                    <a:cubicBezTo>
                      <a:pt x="2950291" y="2274631"/>
                      <a:pt x="2961899" y="2273396"/>
                      <a:pt x="2964369" y="2275248"/>
                    </a:cubicBezTo>
                    <a:cubicBezTo>
                      <a:pt x="2963134" y="2282596"/>
                      <a:pt x="2955169" y="2280744"/>
                      <a:pt x="2953378" y="2285066"/>
                    </a:cubicBezTo>
                    <a:cubicBezTo>
                      <a:pt x="2955230" y="2296056"/>
                      <a:pt x="2958256" y="2306491"/>
                      <a:pt x="2963134" y="2308344"/>
                    </a:cubicBezTo>
                    <a:cubicBezTo>
                      <a:pt x="2973507" y="2318161"/>
                      <a:pt x="2976594" y="2334647"/>
                      <a:pt x="2985732" y="2334030"/>
                    </a:cubicBezTo>
                    <a:cubicBezTo>
                      <a:pt x="2985732" y="2334030"/>
                      <a:pt x="2987585" y="2345020"/>
                      <a:pt x="2986967" y="2349342"/>
                    </a:cubicBezTo>
                    <a:cubicBezTo>
                      <a:pt x="2985115" y="2354838"/>
                      <a:pt x="2987585" y="2365890"/>
                      <a:pt x="2991228" y="2368298"/>
                    </a:cubicBezTo>
                    <a:cubicBezTo>
                      <a:pt x="2985115" y="2378116"/>
                      <a:pt x="2985115" y="2400714"/>
                      <a:pt x="2988141" y="2401331"/>
                    </a:cubicBezTo>
                    <a:cubicBezTo>
                      <a:pt x="2989376" y="2408062"/>
                      <a:pt x="2986288" y="2411705"/>
                      <a:pt x="2986906" y="2416027"/>
                    </a:cubicBezTo>
                    <a:cubicBezTo>
                      <a:pt x="2985053" y="2423992"/>
                      <a:pt x="2985053" y="2432574"/>
                      <a:pt x="2991166" y="2426461"/>
                    </a:cubicBezTo>
                    <a:cubicBezTo>
                      <a:pt x="2991166" y="2426461"/>
                      <a:pt x="2994253" y="2436279"/>
                      <a:pt x="2991783" y="2441774"/>
                    </a:cubicBezTo>
                    <a:cubicBezTo>
                      <a:pt x="2991783" y="2441774"/>
                      <a:pt x="2978941" y="2453382"/>
                      <a:pt x="2972828" y="2471165"/>
                    </a:cubicBezTo>
                    <a:cubicBezTo>
                      <a:pt x="2971593" y="2477278"/>
                      <a:pt x="2953255" y="2474808"/>
                      <a:pt x="2945907" y="2482773"/>
                    </a:cubicBezTo>
                    <a:cubicBezTo>
                      <a:pt x="2945907" y="2482773"/>
                      <a:pt x="2942820" y="2494381"/>
                      <a:pt x="2944055" y="2504816"/>
                    </a:cubicBezTo>
                    <a:cubicBezTo>
                      <a:pt x="2944055" y="2504816"/>
                      <a:pt x="2932447" y="2499321"/>
                      <a:pt x="2930594" y="2504816"/>
                    </a:cubicBezTo>
                    <a:cubicBezTo>
                      <a:pt x="2938559" y="2515806"/>
                      <a:pt x="2935472" y="2521363"/>
                      <a:pt x="2935472" y="2523771"/>
                    </a:cubicBezTo>
                    <a:cubicBezTo>
                      <a:pt x="2923864" y="2529267"/>
                      <a:pt x="2894473" y="2530502"/>
                      <a:pt x="2895091" y="2542110"/>
                    </a:cubicBezTo>
                    <a:lnTo>
                      <a:pt x="2896943" y="2560448"/>
                    </a:lnTo>
                    <a:cubicBezTo>
                      <a:pt x="2884100" y="2572673"/>
                      <a:pt x="2884100" y="2586134"/>
                      <a:pt x="2884100" y="2586134"/>
                    </a:cubicBezTo>
                    <a:cubicBezTo>
                      <a:pt x="2874345" y="2597742"/>
                      <a:pt x="2870023" y="2598359"/>
                      <a:pt x="2869405" y="2604472"/>
                    </a:cubicBezTo>
                    <a:cubicBezTo>
                      <a:pt x="2874900" y="2608732"/>
                      <a:pt x="2873048" y="2621019"/>
                      <a:pt x="2873048" y="2633245"/>
                    </a:cubicBezTo>
                    <a:cubicBezTo>
                      <a:pt x="2868788" y="2645470"/>
                      <a:pt x="2871813" y="2649793"/>
                      <a:pt x="2877926" y="2649175"/>
                    </a:cubicBezTo>
                    <a:cubicBezTo>
                      <a:pt x="2877926" y="2649175"/>
                      <a:pt x="2883421" y="2662635"/>
                      <a:pt x="2890769" y="2652262"/>
                    </a:cubicBezTo>
                    <a:cubicBezTo>
                      <a:pt x="2899352" y="2646150"/>
                      <a:pt x="2904847" y="2651027"/>
                      <a:pt x="2907872" y="2651027"/>
                    </a:cubicBezTo>
                    <a:cubicBezTo>
                      <a:pt x="2907872" y="2660228"/>
                      <a:pt x="2899290" y="2658375"/>
                      <a:pt x="2894412" y="2660228"/>
                    </a:cubicBezTo>
                    <a:cubicBezTo>
                      <a:pt x="2888299" y="2666340"/>
                      <a:pt x="2891942" y="2671836"/>
                      <a:pt x="2896882" y="2666340"/>
                    </a:cubicBezTo>
                    <a:cubicBezTo>
                      <a:pt x="2898117" y="2678566"/>
                      <a:pt x="2886508" y="2679801"/>
                      <a:pt x="2879161" y="2690235"/>
                    </a:cubicBezTo>
                    <a:cubicBezTo>
                      <a:pt x="2879161" y="2690235"/>
                      <a:pt x="2863848" y="2704313"/>
                      <a:pt x="2862057" y="2709808"/>
                    </a:cubicBezTo>
                    <a:cubicBezTo>
                      <a:pt x="2862057" y="2709808"/>
                      <a:pt x="2855945" y="2709191"/>
                      <a:pt x="2856562" y="2725121"/>
                    </a:cubicBezTo>
                    <a:cubicBezTo>
                      <a:pt x="2856562" y="2725121"/>
                      <a:pt x="2852919" y="2730616"/>
                      <a:pt x="2862675" y="2736112"/>
                    </a:cubicBezTo>
                    <a:cubicBezTo>
                      <a:pt x="2862675" y="2736112"/>
                      <a:pt x="2857180" y="2745929"/>
                      <a:pt x="2863292" y="2751424"/>
                    </a:cubicBezTo>
                    <a:cubicBezTo>
                      <a:pt x="2869405" y="2760624"/>
                      <a:pt x="2871875" y="2767355"/>
                      <a:pt x="2864527" y="2767355"/>
                    </a:cubicBezTo>
                    <a:cubicBezTo>
                      <a:pt x="2857797" y="2775320"/>
                      <a:pt x="2863292" y="2783285"/>
                      <a:pt x="2868788" y="2780815"/>
                    </a:cubicBezTo>
                    <a:cubicBezTo>
                      <a:pt x="2871258" y="2771615"/>
                      <a:pt x="2877370" y="2775937"/>
                      <a:pt x="2877370" y="2783285"/>
                    </a:cubicBezTo>
                    <a:cubicBezTo>
                      <a:pt x="2881631" y="2789398"/>
                      <a:pt x="2900586" y="2801006"/>
                      <a:pt x="2906143" y="2810206"/>
                    </a:cubicBezTo>
                    <a:cubicBezTo>
                      <a:pt x="2911639" y="2819406"/>
                      <a:pt x="2919604" y="2844474"/>
                      <a:pt x="2933064" y="2851204"/>
                    </a:cubicBezTo>
                    <a:cubicBezTo>
                      <a:pt x="2933064" y="2851204"/>
                      <a:pt x="2938559" y="2869542"/>
                      <a:pt x="2944055" y="2875655"/>
                    </a:cubicBezTo>
                    <a:cubicBezTo>
                      <a:pt x="2944055" y="2875655"/>
                      <a:pt x="2944672" y="2889733"/>
                      <a:pt x="2954428" y="2895228"/>
                    </a:cubicBezTo>
                    <a:cubicBezTo>
                      <a:pt x="2954428" y="2895228"/>
                      <a:pt x="2961158" y="2928879"/>
                      <a:pt x="2974618" y="2941105"/>
                    </a:cubicBezTo>
                    <a:cubicBezTo>
                      <a:pt x="2977088" y="2949070"/>
                      <a:pt x="2977706" y="2963765"/>
                      <a:pt x="2988079" y="2963765"/>
                    </a:cubicBezTo>
                    <a:cubicBezTo>
                      <a:pt x="2988079" y="2963765"/>
                      <a:pt x="2992956" y="2975373"/>
                      <a:pt x="2992956" y="2979695"/>
                    </a:cubicBezTo>
                    <a:cubicBezTo>
                      <a:pt x="3000304" y="2989512"/>
                      <a:pt x="3008887" y="3008468"/>
                      <a:pt x="3012530" y="3010320"/>
                    </a:cubicBezTo>
                    <a:cubicBezTo>
                      <a:pt x="3012530" y="3010320"/>
                      <a:pt x="3018643" y="3023163"/>
                      <a:pt x="3023520" y="3026868"/>
                    </a:cubicBezTo>
                    <a:lnTo>
                      <a:pt x="3024755" y="3040329"/>
                    </a:lnTo>
                    <a:cubicBezTo>
                      <a:pt x="3024755" y="3040329"/>
                      <a:pt x="3014382" y="3045824"/>
                      <a:pt x="3021668" y="3052554"/>
                    </a:cubicBezTo>
                    <a:cubicBezTo>
                      <a:pt x="3031424" y="3060519"/>
                      <a:pt x="3030251" y="3072127"/>
                      <a:pt x="3046736" y="3082562"/>
                    </a:cubicBezTo>
                    <a:cubicBezTo>
                      <a:pt x="3046736" y="3082562"/>
                      <a:pt x="3057727" y="3096640"/>
                      <a:pt x="3060814" y="3097257"/>
                    </a:cubicBezTo>
                    <a:cubicBezTo>
                      <a:pt x="3060814" y="3097257"/>
                      <a:pt x="3071187" y="3106457"/>
                      <a:pt x="3079770" y="3110100"/>
                    </a:cubicBezTo>
                    <a:cubicBezTo>
                      <a:pt x="3079770" y="3110100"/>
                      <a:pt x="3087735" y="3116830"/>
                      <a:pt x="3093230" y="3116213"/>
                    </a:cubicBezTo>
                    <a:cubicBezTo>
                      <a:pt x="3093230" y="3116213"/>
                      <a:pt x="3099960" y="3129056"/>
                      <a:pt x="3122003" y="3130908"/>
                    </a:cubicBezTo>
                    <a:cubicBezTo>
                      <a:pt x="3122003" y="3130908"/>
                      <a:pt x="3132994" y="3144986"/>
                      <a:pt x="3144602" y="3141281"/>
                    </a:cubicBezTo>
                    <a:cubicBezTo>
                      <a:pt x="3150714" y="3144369"/>
                      <a:pt x="3163557" y="3165732"/>
                      <a:pt x="3181278" y="3163942"/>
                    </a:cubicBezTo>
                    <a:cubicBezTo>
                      <a:pt x="3181278" y="3163942"/>
                      <a:pt x="3183130" y="3182280"/>
                      <a:pt x="3189861" y="3182897"/>
                    </a:cubicBezTo>
                    <a:cubicBezTo>
                      <a:pt x="3189861" y="3182897"/>
                      <a:pt x="3210051" y="3201236"/>
                      <a:pt x="3216781" y="3202470"/>
                    </a:cubicBezTo>
                    <a:cubicBezTo>
                      <a:pt x="3216781" y="3202470"/>
                      <a:pt x="3217399" y="3238591"/>
                      <a:pt x="3224129" y="3247729"/>
                    </a:cubicBezTo>
                    <a:lnTo>
                      <a:pt x="3223512" y="3266685"/>
                    </a:lnTo>
                    <a:cubicBezTo>
                      <a:pt x="3223512" y="3266685"/>
                      <a:pt x="3219251" y="3274650"/>
                      <a:pt x="3222894" y="3291136"/>
                    </a:cubicBezTo>
                    <a:cubicBezTo>
                      <a:pt x="3222894" y="3291136"/>
                      <a:pt x="3224129" y="3304596"/>
                      <a:pt x="3225981" y="3307684"/>
                    </a:cubicBezTo>
                    <a:cubicBezTo>
                      <a:pt x="3224747" y="3319909"/>
                      <a:pt x="3221104" y="3330962"/>
                      <a:pt x="3220486" y="3341335"/>
                    </a:cubicBezTo>
                    <a:lnTo>
                      <a:pt x="3218634" y="3360290"/>
                    </a:lnTo>
                    <a:cubicBezTo>
                      <a:pt x="3207026" y="3373133"/>
                      <a:pt x="3207026" y="3378011"/>
                      <a:pt x="3216164" y="3378628"/>
                    </a:cubicBezTo>
                    <a:cubicBezTo>
                      <a:pt x="3216164" y="3385359"/>
                      <a:pt x="3211286" y="3389619"/>
                      <a:pt x="3210669" y="3412279"/>
                    </a:cubicBezTo>
                    <a:cubicBezTo>
                      <a:pt x="3210669" y="3412279"/>
                      <a:pt x="3210051" y="3429444"/>
                      <a:pt x="3214312" y="3432470"/>
                    </a:cubicBezTo>
                    <a:cubicBezTo>
                      <a:pt x="3214312" y="3432470"/>
                      <a:pt x="3214312" y="3445313"/>
                      <a:pt x="3208816" y="3448400"/>
                    </a:cubicBezTo>
                    <a:lnTo>
                      <a:pt x="3208199" y="3466121"/>
                    </a:lnTo>
                    <a:cubicBezTo>
                      <a:pt x="3208199" y="3466121"/>
                      <a:pt x="3204556" y="3495511"/>
                      <a:pt x="3202086" y="3501007"/>
                    </a:cubicBezTo>
                    <a:cubicBezTo>
                      <a:pt x="3198999" y="3506502"/>
                      <a:pt x="3194738" y="3508972"/>
                      <a:pt x="3197826" y="3521815"/>
                    </a:cubicBezTo>
                    <a:cubicBezTo>
                      <a:pt x="3197826" y="3521815"/>
                      <a:pt x="3190478" y="3526075"/>
                      <a:pt x="3191713" y="3546883"/>
                    </a:cubicBezTo>
                    <a:cubicBezTo>
                      <a:pt x="3185600" y="3557874"/>
                      <a:pt x="3178253" y="3562813"/>
                      <a:pt x="3180105" y="3567691"/>
                    </a:cubicBezTo>
                    <a:cubicBezTo>
                      <a:pt x="3180105" y="3567691"/>
                      <a:pt x="3180723" y="3581769"/>
                      <a:pt x="3186835" y="3583004"/>
                    </a:cubicBezTo>
                    <a:cubicBezTo>
                      <a:pt x="3186835" y="3591586"/>
                      <a:pt x="3183192" y="3602577"/>
                      <a:pt x="3182575" y="3608690"/>
                    </a:cubicBezTo>
                    <a:cubicBezTo>
                      <a:pt x="3182575" y="3608690"/>
                      <a:pt x="3172202" y="3612332"/>
                      <a:pt x="3171584" y="3622150"/>
                    </a:cubicBezTo>
                    <a:cubicBezTo>
                      <a:pt x="3171584" y="3622150"/>
                      <a:pt x="3172819" y="3634375"/>
                      <a:pt x="3174671" y="3639871"/>
                    </a:cubicBezTo>
                    <a:cubicBezTo>
                      <a:pt x="3174671" y="3639871"/>
                      <a:pt x="3173437" y="3654566"/>
                      <a:pt x="3178315" y="3657036"/>
                    </a:cubicBezTo>
                    <a:cubicBezTo>
                      <a:pt x="3178315" y="3657036"/>
                      <a:pt x="3177080" y="3682104"/>
                      <a:pt x="3180167" y="3683957"/>
                    </a:cubicBezTo>
                    <a:lnTo>
                      <a:pt x="3179549" y="3697417"/>
                    </a:lnTo>
                    <a:cubicBezTo>
                      <a:pt x="3175906" y="3707790"/>
                      <a:pt x="3171584" y="3709025"/>
                      <a:pt x="3171584" y="3715755"/>
                    </a:cubicBezTo>
                    <a:lnTo>
                      <a:pt x="3174671" y="3729833"/>
                    </a:lnTo>
                    <a:cubicBezTo>
                      <a:pt x="3165472" y="3742676"/>
                      <a:pt x="3158186" y="3748789"/>
                      <a:pt x="3163681" y="3752493"/>
                    </a:cubicBezTo>
                    <a:cubicBezTo>
                      <a:pt x="3161211" y="3764719"/>
                      <a:pt x="3155716" y="3772684"/>
                      <a:pt x="3155716" y="3779414"/>
                    </a:cubicBezTo>
                    <a:cubicBezTo>
                      <a:pt x="3155716" y="3779414"/>
                      <a:pt x="3140403" y="3794727"/>
                      <a:pt x="3142873" y="3804482"/>
                    </a:cubicBezTo>
                    <a:cubicBezTo>
                      <a:pt x="3142873" y="3804482"/>
                      <a:pt x="3136143" y="3808743"/>
                      <a:pt x="3136143" y="3817943"/>
                    </a:cubicBezTo>
                    <a:cubicBezTo>
                      <a:pt x="3136143" y="3817943"/>
                      <a:pt x="3130030" y="3829551"/>
                      <a:pt x="3131265" y="3835664"/>
                    </a:cubicBezTo>
                    <a:cubicBezTo>
                      <a:pt x="3124535" y="3841776"/>
                      <a:pt x="3122065" y="3848506"/>
                      <a:pt x="3122065" y="3852211"/>
                    </a:cubicBezTo>
                    <a:cubicBezTo>
                      <a:pt x="3122065" y="3852211"/>
                      <a:pt x="3106752" y="3849124"/>
                      <a:pt x="3106752" y="3860176"/>
                    </a:cubicBezTo>
                    <a:cubicBezTo>
                      <a:pt x="3106752" y="3860176"/>
                      <a:pt x="3105518" y="3874871"/>
                      <a:pt x="3115952" y="3881602"/>
                    </a:cubicBezTo>
                    <a:cubicBezTo>
                      <a:pt x="3115335" y="3887714"/>
                      <a:pt x="3109839" y="3887097"/>
                      <a:pt x="3111692" y="3897532"/>
                    </a:cubicBezTo>
                    <a:cubicBezTo>
                      <a:pt x="3118422" y="3906114"/>
                      <a:pt x="3117805" y="3912845"/>
                      <a:pt x="3120274" y="3915252"/>
                    </a:cubicBezTo>
                    <a:lnTo>
                      <a:pt x="3120274" y="3934208"/>
                    </a:lnTo>
                    <a:cubicBezTo>
                      <a:pt x="3116632" y="3943408"/>
                      <a:pt x="3109284" y="3939703"/>
                      <a:pt x="3104962" y="3953781"/>
                    </a:cubicBezTo>
                    <a:cubicBezTo>
                      <a:pt x="3104962" y="3953781"/>
                      <a:pt x="3102492" y="3964772"/>
                      <a:pt x="3105579" y="3967859"/>
                    </a:cubicBezTo>
                    <a:cubicBezTo>
                      <a:pt x="3105579" y="3967859"/>
                      <a:pt x="3099466" y="3971502"/>
                      <a:pt x="3100084" y="3982554"/>
                    </a:cubicBezTo>
                    <a:cubicBezTo>
                      <a:pt x="3101936" y="3994162"/>
                      <a:pt x="3100701" y="4004597"/>
                      <a:pt x="3106814" y="4004597"/>
                    </a:cubicBezTo>
                    <a:cubicBezTo>
                      <a:pt x="3105579" y="4014415"/>
                      <a:pt x="3095206" y="4011327"/>
                      <a:pt x="3094589" y="4021145"/>
                    </a:cubicBezTo>
                    <a:lnTo>
                      <a:pt x="3092119" y="4039483"/>
                    </a:lnTo>
                    <a:cubicBezTo>
                      <a:pt x="3092119" y="4039483"/>
                      <a:pt x="3089649" y="4049301"/>
                      <a:pt x="3085389" y="4056031"/>
                    </a:cubicBezTo>
                    <a:cubicBezTo>
                      <a:pt x="3080511" y="4062144"/>
                      <a:pt x="3087241" y="4065848"/>
                      <a:pt x="3090266" y="4065848"/>
                    </a:cubicBezTo>
                    <a:cubicBezTo>
                      <a:pt x="3090266" y="4065848"/>
                      <a:pt x="3095762" y="4075048"/>
                      <a:pt x="3103109" y="4063996"/>
                    </a:cubicBezTo>
                    <a:lnTo>
                      <a:pt x="3111074" y="4045040"/>
                    </a:lnTo>
                    <a:cubicBezTo>
                      <a:pt x="3111074" y="4045040"/>
                      <a:pt x="3125152" y="4041397"/>
                      <a:pt x="3127005" y="4030345"/>
                    </a:cubicBezTo>
                    <a:cubicBezTo>
                      <a:pt x="3127005" y="4030345"/>
                      <a:pt x="3139230" y="4026702"/>
                      <a:pt x="3134970" y="4037075"/>
                    </a:cubicBezTo>
                    <a:cubicBezTo>
                      <a:pt x="3134970" y="4037075"/>
                      <a:pt x="3133117" y="4048683"/>
                      <a:pt x="3136822" y="4053005"/>
                    </a:cubicBezTo>
                    <a:cubicBezTo>
                      <a:pt x="3128240" y="4065231"/>
                      <a:pt x="3122744" y="4069553"/>
                      <a:pt x="3128240" y="4071343"/>
                    </a:cubicBezTo>
                    <a:cubicBezTo>
                      <a:pt x="3129474" y="4081161"/>
                      <a:pt x="3120892" y="4086039"/>
                      <a:pt x="3120892" y="4091534"/>
                    </a:cubicBezTo>
                    <a:cubicBezTo>
                      <a:pt x="3120892" y="4091534"/>
                      <a:pt x="3109901" y="4093386"/>
                      <a:pt x="3105579" y="4093386"/>
                    </a:cubicBezTo>
                    <a:cubicBezTo>
                      <a:pt x="3095824" y="4089126"/>
                      <a:pt x="3091501" y="4089743"/>
                      <a:pt x="3093354" y="4100116"/>
                    </a:cubicBezTo>
                    <a:cubicBezTo>
                      <a:pt x="3080511" y="4108699"/>
                      <a:pt x="3071311" y="4108699"/>
                      <a:pt x="3071311" y="4111724"/>
                    </a:cubicBezTo>
                    <a:cubicBezTo>
                      <a:pt x="3078041" y="4114812"/>
                      <a:pt x="3084154" y="4117220"/>
                      <a:pt x="3089649" y="4116603"/>
                    </a:cubicBezTo>
                    <a:lnTo>
                      <a:pt x="3103109" y="4131298"/>
                    </a:lnTo>
                    <a:cubicBezTo>
                      <a:pt x="3094527" y="4139880"/>
                      <a:pt x="3090884" y="4145375"/>
                      <a:pt x="3092119" y="4149636"/>
                    </a:cubicBezTo>
                    <a:cubicBezTo>
                      <a:pt x="3088476" y="4158218"/>
                      <a:pt x="3087858" y="4149636"/>
                      <a:pt x="3083536" y="4150871"/>
                    </a:cubicBezTo>
                    <a:cubicBezTo>
                      <a:pt x="3079893" y="4156366"/>
                      <a:pt x="3070076" y="4153958"/>
                      <a:pt x="3064581" y="4161861"/>
                    </a:cubicBezTo>
                    <a:cubicBezTo>
                      <a:pt x="3064581" y="4161861"/>
                      <a:pt x="3051738" y="4169209"/>
                      <a:pt x="3045007" y="4176556"/>
                    </a:cubicBezTo>
                    <a:cubicBezTo>
                      <a:pt x="3045007" y="4176556"/>
                      <a:pt x="3040747" y="4180817"/>
                      <a:pt x="3051120" y="4179026"/>
                    </a:cubicBezTo>
                    <a:cubicBezTo>
                      <a:pt x="3061493" y="4179644"/>
                      <a:pt x="3063346" y="4188226"/>
                      <a:pt x="3087796" y="4185756"/>
                    </a:cubicBezTo>
                    <a:cubicBezTo>
                      <a:pt x="3087796" y="4185756"/>
                      <a:pt x="3093909" y="4191252"/>
                      <a:pt x="3088414" y="4199217"/>
                    </a:cubicBezTo>
                    <a:cubicBezTo>
                      <a:pt x="3088414" y="4199217"/>
                      <a:pt x="3077423" y="4207799"/>
                      <a:pt x="3074954" y="4220025"/>
                    </a:cubicBezTo>
                    <a:cubicBezTo>
                      <a:pt x="3067606" y="4223112"/>
                      <a:pt x="3060876" y="4214530"/>
                      <a:pt x="3055998" y="4215765"/>
                    </a:cubicBezTo>
                    <a:lnTo>
                      <a:pt x="3071928" y="4228607"/>
                    </a:lnTo>
                    <a:cubicBezTo>
                      <a:pt x="3071928" y="4228607"/>
                      <a:pt x="3073163" y="4235955"/>
                      <a:pt x="3059703" y="4233486"/>
                    </a:cubicBezTo>
                    <a:cubicBezTo>
                      <a:pt x="3059703" y="4233486"/>
                      <a:pt x="3046860" y="4224286"/>
                      <a:pt x="3045625" y="4230398"/>
                    </a:cubicBezTo>
                    <a:lnTo>
                      <a:pt x="3057233" y="4244476"/>
                    </a:lnTo>
                    <a:cubicBezTo>
                      <a:pt x="3057233" y="4244476"/>
                      <a:pt x="3041303" y="4241389"/>
                      <a:pt x="3041303" y="4247563"/>
                    </a:cubicBezTo>
                    <a:cubicBezTo>
                      <a:pt x="3041303" y="4247563"/>
                      <a:pt x="3046180" y="4255528"/>
                      <a:pt x="3057233" y="4252441"/>
                    </a:cubicBezTo>
                    <a:cubicBezTo>
                      <a:pt x="3057233" y="4252441"/>
                      <a:pt x="3042538" y="4256084"/>
                      <a:pt x="3042538" y="4261023"/>
                    </a:cubicBezTo>
                    <a:cubicBezTo>
                      <a:pt x="3053528" y="4257936"/>
                      <a:pt x="3065754" y="4252441"/>
                      <a:pt x="3063346" y="4262258"/>
                    </a:cubicBezTo>
                    <a:lnTo>
                      <a:pt x="3074336" y="4246329"/>
                    </a:lnTo>
                    <a:cubicBezTo>
                      <a:pt x="3083536" y="4233486"/>
                      <a:pt x="3090266" y="4236511"/>
                      <a:pt x="3084709" y="4241450"/>
                    </a:cubicBezTo>
                    <a:cubicBezTo>
                      <a:pt x="3084709" y="4253059"/>
                      <a:pt x="3089587" y="4264728"/>
                      <a:pt x="3087179" y="4270224"/>
                    </a:cubicBezTo>
                    <a:cubicBezTo>
                      <a:pt x="3092057" y="4272693"/>
                      <a:pt x="3096379" y="4264111"/>
                      <a:pt x="3100639" y="4267137"/>
                    </a:cubicBezTo>
                    <a:cubicBezTo>
                      <a:pt x="3095144" y="4278745"/>
                      <a:pt x="3103727" y="4286710"/>
                      <a:pt x="3099404" y="4288562"/>
                    </a:cubicBezTo>
                    <a:lnTo>
                      <a:pt x="3089649" y="4310605"/>
                    </a:lnTo>
                    <a:cubicBezTo>
                      <a:pt x="3089649" y="4310605"/>
                      <a:pt x="3098849" y="4313692"/>
                      <a:pt x="3092736" y="4317952"/>
                    </a:cubicBezTo>
                    <a:cubicBezTo>
                      <a:pt x="3083536" y="4316100"/>
                      <a:pt x="3087858" y="4306344"/>
                      <a:pt x="3075016" y="4300787"/>
                    </a:cubicBezTo>
                    <a:cubicBezTo>
                      <a:pt x="3075016" y="4300787"/>
                      <a:pt x="3067050" y="4294057"/>
                      <a:pt x="3074398" y="4284857"/>
                    </a:cubicBezTo>
                    <a:cubicBezTo>
                      <a:pt x="3065815" y="4278745"/>
                      <a:pt x="3062790" y="4286710"/>
                      <a:pt x="3056677" y="4284240"/>
                    </a:cubicBezTo>
                    <a:cubicBezTo>
                      <a:pt x="3056677" y="4284240"/>
                      <a:pt x="3045687" y="4284240"/>
                      <a:pt x="3054208" y="4272632"/>
                    </a:cubicBezTo>
                    <a:cubicBezTo>
                      <a:pt x="3046242" y="4279979"/>
                      <a:pt x="3040747" y="4289797"/>
                      <a:pt x="3049947" y="4290352"/>
                    </a:cubicBezTo>
                    <a:cubicBezTo>
                      <a:pt x="3060938" y="4289735"/>
                      <a:pt x="3066433" y="4287265"/>
                      <a:pt x="3066433" y="4301960"/>
                    </a:cubicBezTo>
                    <a:lnTo>
                      <a:pt x="3081746" y="4312951"/>
                    </a:lnTo>
                    <a:cubicBezTo>
                      <a:pt x="3072546" y="4317829"/>
                      <a:pt x="3057295" y="4317829"/>
                      <a:pt x="3060320" y="4323941"/>
                    </a:cubicBezTo>
                    <a:lnTo>
                      <a:pt x="3070076" y="4340489"/>
                    </a:lnTo>
                    <a:cubicBezTo>
                      <a:pt x="3058468" y="4344132"/>
                      <a:pt x="3057850" y="4352097"/>
                      <a:pt x="3063963" y="4346602"/>
                    </a:cubicBezTo>
                    <a:cubicBezTo>
                      <a:pt x="3076806" y="4336784"/>
                      <a:pt x="3081066" y="4330054"/>
                      <a:pt x="3074954" y="4326411"/>
                    </a:cubicBezTo>
                    <a:cubicBezTo>
                      <a:pt x="3074954" y="4326411"/>
                      <a:pt x="3068223" y="4320916"/>
                      <a:pt x="3079831" y="4319064"/>
                    </a:cubicBezTo>
                    <a:cubicBezTo>
                      <a:pt x="3092057" y="4325176"/>
                      <a:pt x="3085944" y="4330672"/>
                      <a:pt x="3085944" y="4334376"/>
                    </a:cubicBezTo>
                    <a:lnTo>
                      <a:pt x="3098787" y="4352715"/>
                    </a:lnTo>
                    <a:cubicBezTo>
                      <a:pt x="3098787" y="4352715"/>
                      <a:pt x="3082857" y="4351480"/>
                      <a:pt x="3092675" y="4355802"/>
                    </a:cubicBezTo>
                    <a:cubicBezTo>
                      <a:pt x="3092675" y="4355802"/>
                      <a:pt x="3096317" y="4365002"/>
                      <a:pt x="3106135" y="4355184"/>
                    </a:cubicBezTo>
                    <a:cubicBezTo>
                      <a:pt x="3109778" y="4361915"/>
                      <a:pt x="3117743" y="4375375"/>
                      <a:pt x="3125708" y="4359445"/>
                    </a:cubicBezTo>
                    <a:lnTo>
                      <a:pt x="3139168" y="4358210"/>
                    </a:lnTo>
                    <a:cubicBezTo>
                      <a:pt x="3128178" y="4350862"/>
                      <a:pt x="3113482" y="4346602"/>
                      <a:pt x="3128178" y="4343515"/>
                    </a:cubicBezTo>
                    <a:cubicBezTo>
                      <a:pt x="3128178" y="4343515"/>
                      <a:pt x="3150221" y="4354505"/>
                      <a:pt x="3147133" y="4364940"/>
                    </a:cubicBezTo>
                    <a:cubicBezTo>
                      <a:pt x="3147133" y="4364940"/>
                      <a:pt x="3140403" y="4362471"/>
                      <a:pt x="3131821" y="4370435"/>
                    </a:cubicBezTo>
                    <a:cubicBezTo>
                      <a:pt x="3121447" y="4371670"/>
                      <a:pt x="3112248" y="4371670"/>
                      <a:pt x="3109778" y="4372288"/>
                    </a:cubicBezTo>
                    <a:cubicBezTo>
                      <a:pt x="3109778" y="4372288"/>
                      <a:pt x="3100578" y="4361915"/>
                      <a:pt x="3099404" y="4367410"/>
                    </a:cubicBezTo>
                    <a:cubicBezTo>
                      <a:pt x="3107370" y="4377783"/>
                      <a:pt x="3095144" y="4383958"/>
                      <a:pt x="3095144" y="4388835"/>
                    </a:cubicBezTo>
                    <a:cubicBezTo>
                      <a:pt x="3095144" y="4388835"/>
                      <a:pt x="3111630" y="4386983"/>
                      <a:pt x="3120830" y="4388218"/>
                    </a:cubicBezTo>
                    <a:cubicBezTo>
                      <a:pt x="3120830" y="4388218"/>
                      <a:pt x="3110457" y="4390688"/>
                      <a:pt x="3115952" y="4396183"/>
                    </a:cubicBezTo>
                    <a:cubicBezTo>
                      <a:pt x="3116570" y="4404148"/>
                      <a:pt x="3122065" y="4411496"/>
                      <a:pt x="3114717" y="4411496"/>
                    </a:cubicBezTo>
                    <a:cubicBezTo>
                      <a:pt x="3114717" y="4411496"/>
                      <a:pt x="3107987" y="4402913"/>
                      <a:pt x="3106752" y="4412731"/>
                    </a:cubicBezTo>
                    <a:cubicBezTo>
                      <a:pt x="3106752" y="4412731"/>
                      <a:pt x="3099404" y="4418843"/>
                      <a:pt x="3106752" y="4420078"/>
                    </a:cubicBezTo>
                    <a:cubicBezTo>
                      <a:pt x="3106752" y="4420078"/>
                      <a:pt x="3112248" y="4429278"/>
                      <a:pt x="3118360" y="4424339"/>
                    </a:cubicBezTo>
                    <a:cubicBezTo>
                      <a:pt x="3118360" y="4424339"/>
                      <a:pt x="3117743" y="4431069"/>
                      <a:pt x="3133673" y="4432304"/>
                    </a:cubicBezTo>
                    <a:cubicBezTo>
                      <a:pt x="3133673" y="4432304"/>
                      <a:pt x="3121447" y="4440269"/>
                      <a:pt x="3129413" y="4442121"/>
                    </a:cubicBezTo>
                    <a:cubicBezTo>
                      <a:pt x="3129413" y="4442121"/>
                      <a:pt x="3137378" y="4443356"/>
                      <a:pt x="3142873" y="4436626"/>
                    </a:cubicBezTo>
                    <a:cubicBezTo>
                      <a:pt x="3147133" y="4429278"/>
                      <a:pt x="3152073" y="4426253"/>
                      <a:pt x="3144108" y="4424400"/>
                    </a:cubicBezTo>
                    <a:cubicBezTo>
                      <a:pt x="3144108" y="4424400"/>
                      <a:pt x="3139848" y="4417670"/>
                      <a:pt x="3153308" y="4420140"/>
                    </a:cubicBezTo>
                    <a:cubicBezTo>
                      <a:pt x="3153308" y="4420140"/>
                      <a:pt x="3160038" y="4425018"/>
                      <a:pt x="3168621" y="4424400"/>
                    </a:cubicBezTo>
                    <a:lnTo>
                      <a:pt x="3182081" y="4428043"/>
                    </a:lnTo>
                    <a:lnTo>
                      <a:pt x="3192454" y="4407236"/>
                    </a:lnTo>
                    <a:cubicBezTo>
                      <a:pt x="3192454" y="4407236"/>
                      <a:pt x="3201654" y="4397418"/>
                      <a:pt x="3202210" y="4389514"/>
                    </a:cubicBezTo>
                    <a:cubicBezTo>
                      <a:pt x="3211410" y="4388897"/>
                      <a:pt x="3216288" y="4388280"/>
                      <a:pt x="3218695" y="4384019"/>
                    </a:cubicBezTo>
                    <a:cubicBezTo>
                      <a:pt x="3218695" y="4384019"/>
                      <a:pt x="3237034" y="4380932"/>
                      <a:pt x="3240121" y="4383402"/>
                    </a:cubicBezTo>
                    <a:cubicBezTo>
                      <a:pt x="3235243" y="4390132"/>
                      <a:pt x="3215053" y="4390132"/>
                      <a:pt x="3218078" y="4395010"/>
                    </a:cubicBezTo>
                    <a:cubicBezTo>
                      <a:pt x="3218078" y="4395010"/>
                      <a:pt x="3226661" y="4399270"/>
                      <a:pt x="3219313" y="4401740"/>
                    </a:cubicBezTo>
                    <a:cubicBezTo>
                      <a:pt x="3212583" y="4407236"/>
                      <a:pt x="3216226" y="4421313"/>
                      <a:pt x="3229686" y="4411557"/>
                    </a:cubicBezTo>
                    <a:cubicBezTo>
                      <a:pt x="3229686" y="4411557"/>
                      <a:pt x="3254755" y="4406680"/>
                      <a:pt x="3246172" y="4417053"/>
                    </a:cubicBezTo>
                    <a:cubicBezTo>
                      <a:pt x="3240059" y="4422548"/>
                      <a:pt x="3223574" y="4418905"/>
                      <a:pt x="3221104" y="4428661"/>
                    </a:cubicBezTo>
                    <a:cubicBezTo>
                      <a:pt x="3221104" y="4428661"/>
                      <a:pt x="3222956" y="4440269"/>
                      <a:pt x="3242529" y="4442739"/>
                    </a:cubicBezTo>
                    <a:cubicBezTo>
                      <a:pt x="3242529" y="4442739"/>
                      <a:pt x="3256607" y="4448234"/>
                      <a:pt x="3257842" y="4450704"/>
                    </a:cubicBezTo>
                    <a:cubicBezTo>
                      <a:pt x="3257842" y="4450704"/>
                      <a:pt x="3237651" y="4447061"/>
                      <a:pt x="3232156" y="4447616"/>
                    </a:cubicBezTo>
                    <a:cubicBezTo>
                      <a:pt x="3232156" y="4447616"/>
                      <a:pt x="3215670" y="4441504"/>
                      <a:pt x="3210731" y="4443973"/>
                    </a:cubicBezTo>
                    <a:cubicBezTo>
                      <a:pt x="3208878" y="4433600"/>
                      <a:pt x="3207087" y="4420696"/>
                      <a:pt x="3202766" y="4422548"/>
                    </a:cubicBezTo>
                    <a:cubicBezTo>
                      <a:pt x="3202766" y="4422548"/>
                      <a:pt x="3198505" y="4434773"/>
                      <a:pt x="3199122" y="4439713"/>
                    </a:cubicBezTo>
                    <a:lnTo>
                      <a:pt x="3174671" y="4450704"/>
                    </a:lnTo>
                    <a:cubicBezTo>
                      <a:pt x="3174671" y="4450704"/>
                      <a:pt x="3169176" y="4443356"/>
                      <a:pt x="3178315" y="4442739"/>
                    </a:cubicBezTo>
                    <a:cubicBezTo>
                      <a:pt x="3189923" y="4439096"/>
                      <a:pt x="3183810" y="4436008"/>
                      <a:pt x="3180167" y="4437243"/>
                    </a:cubicBezTo>
                    <a:cubicBezTo>
                      <a:pt x="3174054" y="4433600"/>
                      <a:pt x="3170411" y="4433600"/>
                      <a:pt x="3166706" y="4435391"/>
                    </a:cubicBezTo>
                    <a:cubicBezTo>
                      <a:pt x="3156951" y="4432921"/>
                      <a:pt x="3148368" y="4436626"/>
                      <a:pt x="3154481" y="4439652"/>
                    </a:cubicBezTo>
                    <a:cubicBezTo>
                      <a:pt x="3163681" y="4443912"/>
                      <a:pt x="3169176" y="4443912"/>
                      <a:pt x="3167324" y="4451877"/>
                    </a:cubicBezTo>
                    <a:cubicBezTo>
                      <a:pt x="3167324" y="4451877"/>
                      <a:pt x="3166089" y="4459225"/>
                      <a:pt x="3179549" y="4456137"/>
                    </a:cubicBezTo>
                    <a:cubicBezTo>
                      <a:pt x="3179549" y="4456137"/>
                      <a:pt x="3194245" y="4457990"/>
                      <a:pt x="3193627" y="4463485"/>
                    </a:cubicBezTo>
                    <a:cubicBezTo>
                      <a:pt x="3202210" y="4474475"/>
                      <a:pt x="3214435" y="4476328"/>
                      <a:pt x="3214435" y="4473302"/>
                    </a:cubicBezTo>
                    <a:cubicBezTo>
                      <a:pt x="3203445" y="4468424"/>
                      <a:pt x="3189984" y="4461694"/>
                      <a:pt x="3209557" y="4463485"/>
                    </a:cubicBezTo>
                    <a:cubicBezTo>
                      <a:pt x="3218140" y="4462867"/>
                      <a:pt x="3222400" y="4468363"/>
                      <a:pt x="3226661" y="4462867"/>
                    </a:cubicBezTo>
                    <a:cubicBezTo>
                      <a:pt x="3226661" y="4462867"/>
                      <a:pt x="3237034" y="4459780"/>
                      <a:pt x="3229748" y="4470215"/>
                    </a:cubicBezTo>
                    <a:cubicBezTo>
                      <a:pt x="3229748" y="4470215"/>
                      <a:pt x="3224870" y="4480033"/>
                      <a:pt x="3236478" y="4479415"/>
                    </a:cubicBezTo>
                    <a:cubicBezTo>
                      <a:pt x="3249321" y="4485528"/>
                      <a:pt x="3253581" y="4481267"/>
                      <a:pt x="3253581" y="4477563"/>
                    </a:cubicBezTo>
                    <a:cubicBezTo>
                      <a:pt x="3262164" y="4480650"/>
                      <a:pt x="3267042" y="4488553"/>
                      <a:pt x="3278033" y="4487380"/>
                    </a:cubicBezTo>
                    <a:cubicBezTo>
                      <a:pt x="3289023" y="4491641"/>
                      <a:pt x="3290875" y="4483737"/>
                      <a:pt x="3279885" y="4480033"/>
                    </a:cubicBezTo>
                    <a:cubicBezTo>
                      <a:pt x="3266424" y="4475772"/>
                      <a:pt x="3270129" y="4473302"/>
                      <a:pt x="3278033" y="4469042"/>
                    </a:cubicBezTo>
                    <a:cubicBezTo>
                      <a:pt x="3285380" y="4461077"/>
                      <a:pt x="3288406" y="4466572"/>
                      <a:pt x="3287232" y="4471512"/>
                    </a:cubicBezTo>
                    <a:cubicBezTo>
                      <a:pt x="3296432" y="4478242"/>
                      <a:pt x="3308658" y="4475772"/>
                      <a:pt x="3312301" y="4478859"/>
                    </a:cubicBezTo>
                    <a:cubicBezTo>
                      <a:pt x="3322056" y="4475216"/>
                      <a:pt x="3321501" y="4466016"/>
                      <a:pt x="3312301" y="4467869"/>
                    </a:cubicBezTo>
                    <a:lnTo>
                      <a:pt x="3298223" y="4464226"/>
                    </a:lnTo>
                    <a:cubicBezTo>
                      <a:pt x="3298223" y="4464226"/>
                      <a:pt x="3322674" y="4464226"/>
                      <a:pt x="3326378" y="4465461"/>
                    </a:cubicBezTo>
                    <a:cubicBezTo>
                      <a:pt x="3335578" y="4469104"/>
                      <a:pt x="3342865" y="4472808"/>
                      <a:pt x="3345952" y="4467930"/>
                    </a:cubicBezTo>
                    <a:cubicBezTo>
                      <a:pt x="3357560" y="4465461"/>
                      <a:pt x="3367377" y="4465461"/>
                      <a:pt x="3369785" y="4466695"/>
                    </a:cubicBezTo>
                    <a:cubicBezTo>
                      <a:pt x="3378368" y="4464226"/>
                      <a:pt x="3391211" y="4454470"/>
                      <a:pt x="3378368" y="4454470"/>
                    </a:cubicBezTo>
                    <a:cubicBezTo>
                      <a:pt x="3378368" y="4454470"/>
                      <a:pt x="3366760" y="4457557"/>
                      <a:pt x="3356325" y="4455705"/>
                    </a:cubicBezTo>
                    <a:cubicBezTo>
                      <a:pt x="3346569" y="4453853"/>
                      <a:pt x="3303718" y="4433045"/>
                      <a:pt x="3293345" y="4421437"/>
                    </a:cubicBezTo>
                    <a:cubicBezTo>
                      <a:pt x="3293345" y="4421437"/>
                      <a:pt x="3290875" y="4409829"/>
                      <a:pt x="3271919" y="4409829"/>
                    </a:cubicBezTo>
                    <a:cubicBezTo>
                      <a:pt x="3275563" y="4402481"/>
                      <a:pt x="3285380" y="4395751"/>
                      <a:pt x="3272537" y="4392663"/>
                    </a:cubicBezTo>
                    <a:cubicBezTo>
                      <a:pt x="3272537" y="4392663"/>
                      <a:pt x="3263955" y="4382846"/>
                      <a:pt x="3259694" y="4392046"/>
                    </a:cubicBezTo>
                    <a:cubicBezTo>
                      <a:pt x="3251112" y="4390811"/>
                      <a:pt x="3250494" y="4381673"/>
                      <a:pt x="3245617" y="4379821"/>
                    </a:cubicBezTo>
                    <a:cubicBezTo>
                      <a:pt x="3245617" y="4379821"/>
                      <a:pt x="3243147" y="4369447"/>
                      <a:pt x="3261546" y="4375560"/>
                    </a:cubicBezTo>
                    <a:cubicBezTo>
                      <a:pt x="3261546" y="4375560"/>
                      <a:pt x="3277477" y="4378030"/>
                      <a:pt x="3273154" y="4371917"/>
                    </a:cubicBezTo>
                    <a:cubicBezTo>
                      <a:pt x="3273154" y="4371917"/>
                      <a:pt x="3265190" y="4362717"/>
                      <a:pt x="3265190" y="4358457"/>
                    </a:cubicBezTo>
                    <a:lnTo>
                      <a:pt x="3242591" y="4352344"/>
                    </a:lnTo>
                    <a:cubicBezTo>
                      <a:pt x="3247469" y="4351727"/>
                      <a:pt x="3263399" y="4350492"/>
                      <a:pt x="3257286" y="4341971"/>
                    </a:cubicBezTo>
                    <a:cubicBezTo>
                      <a:pt x="3251173" y="4338328"/>
                      <a:pt x="3253643" y="4327893"/>
                      <a:pt x="3250556" y="4324806"/>
                    </a:cubicBezTo>
                    <a:cubicBezTo>
                      <a:pt x="3250556" y="4324806"/>
                      <a:pt x="3254816" y="4308876"/>
                      <a:pt x="3264016" y="4308876"/>
                    </a:cubicBezTo>
                    <a:cubicBezTo>
                      <a:pt x="3264016" y="4308876"/>
                      <a:pt x="3272599" y="4306406"/>
                      <a:pt x="3279329" y="4300293"/>
                    </a:cubicBezTo>
                    <a:cubicBezTo>
                      <a:pt x="3279329" y="4300293"/>
                      <a:pt x="3302545" y="4301528"/>
                      <a:pt x="3300137" y="4275225"/>
                    </a:cubicBezTo>
                    <a:cubicBezTo>
                      <a:pt x="3300137" y="4275225"/>
                      <a:pt x="3297667" y="4267260"/>
                      <a:pt x="3311128" y="4258678"/>
                    </a:cubicBezTo>
                    <a:cubicBezTo>
                      <a:pt x="3311128" y="4258678"/>
                      <a:pt x="3324588" y="4247069"/>
                      <a:pt x="3338048" y="4240956"/>
                    </a:cubicBezTo>
                    <a:cubicBezTo>
                      <a:pt x="3351509" y="4235461"/>
                      <a:pt x="3353979" y="4231756"/>
                      <a:pt x="3353979" y="4231756"/>
                    </a:cubicBezTo>
                    <a:cubicBezTo>
                      <a:pt x="3353979" y="4231756"/>
                      <a:pt x="3364352" y="4226261"/>
                      <a:pt x="3360709" y="4218914"/>
                    </a:cubicBezTo>
                    <a:cubicBezTo>
                      <a:pt x="3360709" y="4218914"/>
                      <a:pt x="3369908" y="4198105"/>
                      <a:pt x="3355831" y="4195018"/>
                    </a:cubicBezTo>
                    <a:lnTo>
                      <a:pt x="3332615" y="4193784"/>
                    </a:lnTo>
                    <a:cubicBezTo>
                      <a:pt x="3332615" y="4193784"/>
                      <a:pt x="3317302" y="4180323"/>
                      <a:pt x="3305694" y="4174210"/>
                    </a:cubicBezTo>
                    <a:cubicBezTo>
                      <a:pt x="3305694" y="4174210"/>
                      <a:pt x="3297729" y="4160750"/>
                      <a:pt x="3305076" y="4154020"/>
                    </a:cubicBezTo>
                    <a:cubicBezTo>
                      <a:pt x="3305076" y="4154020"/>
                      <a:pt x="3322180" y="4134446"/>
                      <a:pt x="3326502" y="4129569"/>
                    </a:cubicBezTo>
                    <a:cubicBezTo>
                      <a:pt x="3326502" y="4129569"/>
                      <a:pt x="3337492" y="4130804"/>
                      <a:pt x="3349101" y="4121604"/>
                    </a:cubicBezTo>
                    <a:cubicBezTo>
                      <a:pt x="3349101" y="4121604"/>
                      <a:pt x="3363179" y="4125864"/>
                      <a:pt x="3369908" y="4122839"/>
                    </a:cubicBezTo>
                    <a:cubicBezTo>
                      <a:pt x="3364413" y="4117343"/>
                      <a:pt x="3364413" y="4109378"/>
                      <a:pt x="3376639" y="4107526"/>
                    </a:cubicBezTo>
                    <a:cubicBezTo>
                      <a:pt x="3388864" y="4105674"/>
                      <a:pt x="3379109" y="4081840"/>
                      <a:pt x="3379109" y="4081840"/>
                    </a:cubicBezTo>
                    <a:cubicBezTo>
                      <a:pt x="3379109" y="4081840"/>
                      <a:pt x="3380961" y="4065910"/>
                      <a:pt x="3399299" y="4059797"/>
                    </a:cubicBezTo>
                    <a:cubicBezTo>
                      <a:pt x="3399299" y="4059797"/>
                      <a:pt x="3410907" y="4059797"/>
                      <a:pt x="3412759" y="4055537"/>
                    </a:cubicBezTo>
                    <a:cubicBezTo>
                      <a:pt x="3414612" y="4051894"/>
                      <a:pt x="3390161" y="4046337"/>
                      <a:pt x="3390161" y="4046337"/>
                    </a:cubicBezTo>
                    <a:cubicBezTo>
                      <a:pt x="3390161" y="4046337"/>
                      <a:pt x="3385283" y="4042076"/>
                      <a:pt x="3401769" y="4040224"/>
                    </a:cubicBezTo>
                    <a:lnTo>
                      <a:pt x="3415229" y="4040841"/>
                    </a:lnTo>
                    <a:cubicBezTo>
                      <a:pt x="3415229" y="4040841"/>
                      <a:pt x="3419490" y="4054302"/>
                      <a:pt x="3428690" y="4049424"/>
                    </a:cubicBezTo>
                    <a:cubicBezTo>
                      <a:pt x="3437890" y="4043929"/>
                      <a:pt x="3434185" y="4032877"/>
                      <a:pt x="3434185" y="4032877"/>
                    </a:cubicBezTo>
                    <a:cubicBezTo>
                      <a:pt x="3434185" y="4032877"/>
                      <a:pt x="3433567" y="4020034"/>
                      <a:pt x="3423194" y="4023676"/>
                    </a:cubicBezTo>
                    <a:lnTo>
                      <a:pt x="3402386" y="4032877"/>
                    </a:lnTo>
                    <a:cubicBezTo>
                      <a:pt x="3402386" y="4032877"/>
                      <a:pt x="3395656" y="4024911"/>
                      <a:pt x="3388926" y="4023676"/>
                    </a:cubicBezTo>
                    <a:lnTo>
                      <a:pt x="3387691" y="4005338"/>
                    </a:lnTo>
                    <a:cubicBezTo>
                      <a:pt x="3387691" y="4005338"/>
                      <a:pt x="3384048" y="3990643"/>
                      <a:pt x="3380961" y="3988173"/>
                    </a:cubicBezTo>
                    <a:cubicBezTo>
                      <a:pt x="3380961" y="3988173"/>
                      <a:pt x="3379109" y="3978356"/>
                      <a:pt x="3394421" y="3976565"/>
                    </a:cubicBezTo>
                    <a:cubicBezTo>
                      <a:pt x="3394421" y="3976565"/>
                      <a:pt x="3409734" y="3981443"/>
                      <a:pt x="3414612" y="3980208"/>
                    </a:cubicBezTo>
                    <a:cubicBezTo>
                      <a:pt x="3414612" y="3980208"/>
                      <a:pt x="3423194" y="3989408"/>
                      <a:pt x="3438445" y="3987556"/>
                    </a:cubicBezTo>
                    <a:lnTo>
                      <a:pt x="3457401" y="3990026"/>
                    </a:lnTo>
                    <a:cubicBezTo>
                      <a:pt x="3457401" y="3990026"/>
                      <a:pt x="3477591" y="3982060"/>
                      <a:pt x="3478209" y="3975330"/>
                    </a:cubicBezTo>
                    <a:cubicBezTo>
                      <a:pt x="3478209" y="3975330"/>
                      <a:pt x="3483705" y="3967983"/>
                      <a:pt x="3473949" y="3963722"/>
                    </a:cubicBezTo>
                    <a:cubicBezTo>
                      <a:pt x="3473949" y="3963722"/>
                      <a:pt x="3470306" y="3953905"/>
                      <a:pt x="3480679" y="3946002"/>
                    </a:cubicBezTo>
                    <a:cubicBezTo>
                      <a:pt x="3483149" y="3937419"/>
                      <a:pt x="3491052" y="3932541"/>
                      <a:pt x="3481914" y="3928836"/>
                    </a:cubicBezTo>
                    <a:cubicBezTo>
                      <a:pt x="3481914" y="3928836"/>
                      <a:pt x="3472158" y="3924576"/>
                      <a:pt x="3477653" y="3917846"/>
                    </a:cubicBezTo>
                    <a:cubicBezTo>
                      <a:pt x="3477653" y="3917846"/>
                      <a:pt x="3476418" y="3908028"/>
                      <a:pt x="3488644" y="3911733"/>
                    </a:cubicBezTo>
                    <a:cubicBezTo>
                      <a:pt x="3488644" y="3911733"/>
                      <a:pt x="3500869" y="3921550"/>
                      <a:pt x="3525938" y="3914203"/>
                    </a:cubicBezTo>
                    <a:cubicBezTo>
                      <a:pt x="3525938" y="3914203"/>
                      <a:pt x="3549771" y="3916055"/>
                      <a:pt x="3556502" y="3911116"/>
                    </a:cubicBezTo>
                    <a:cubicBezTo>
                      <a:pt x="3556502" y="3911116"/>
                      <a:pt x="3622569" y="3906855"/>
                      <a:pt x="3637202" y="3876230"/>
                    </a:cubicBezTo>
                    <a:cubicBezTo>
                      <a:pt x="3637202" y="3876230"/>
                      <a:pt x="3649427" y="3859682"/>
                      <a:pt x="3658627" y="3850544"/>
                    </a:cubicBezTo>
                    <a:cubicBezTo>
                      <a:pt x="3667827" y="3841961"/>
                      <a:pt x="3663505" y="3825476"/>
                      <a:pt x="3658627" y="3823623"/>
                    </a:cubicBezTo>
                    <a:lnTo>
                      <a:pt x="3642697" y="3810780"/>
                    </a:lnTo>
                    <a:cubicBezTo>
                      <a:pt x="3642697" y="3810780"/>
                      <a:pt x="3638437" y="3803433"/>
                      <a:pt x="3649427" y="3799172"/>
                    </a:cubicBezTo>
                    <a:lnTo>
                      <a:pt x="3646340" y="3783860"/>
                    </a:lnTo>
                    <a:cubicBezTo>
                      <a:pt x="3646340" y="3783860"/>
                      <a:pt x="3659800" y="3767312"/>
                      <a:pt x="3674496" y="3776512"/>
                    </a:cubicBezTo>
                    <a:cubicBezTo>
                      <a:pt x="3682461" y="3774042"/>
                      <a:pt x="3692216" y="3767312"/>
                      <a:pt x="3697095" y="3772869"/>
                    </a:cubicBezTo>
                    <a:lnTo>
                      <a:pt x="3714815" y="3773487"/>
                    </a:lnTo>
                    <a:cubicBezTo>
                      <a:pt x="3714815" y="3773487"/>
                      <a:pt x="3723398" y="3778364"/>
                      <a:pt x="3731918" y="3771634"/>
                    </a:cubicBezTo>
                    <a:cubicBezTo>
                      <a:pt x="3731918" y="3771634"/>
                      <a:pt x="3753344" y="3763669"/>
                      <a:pt x="3763717" y="3748356"/>
                    </a:cubicBezTo>
                    <a:cubicBezTo>
                      <a:pt x="3771682" y="3738539"/>
                      <a:pt x="3791873" y="3723288"/>
                      <a:pt x="3785760" y="3718966"/>
                    </a:cubicBezTo>
                    <a:cubicBezTo>
                      <a:pt x="3785760" y="3718966"/>
                      <a:pt x="3804716" y="3704270"/>
                      <a:pt x="3807185" y="3693897"/>
                    </a:cubicBezTo>
                    <a:cubicBezTo>
                      <a:pt x="3806568" y="3687167"/>
                      <a:pt x="3823671" y="3677350"/>
                      <a:pt x="3810273" y="3673089"/>
                    </a:cubicBezTo>
                    <a:cubicBezTo>
                      <a:pt x="3813916" y="3660864"/>
                      <a:pt x="3818855" y="3655924"/>
                      <a:pt x="3821263" y="3651046"/>
                    </a:cubicBezTo>
                    <a:cubicBezTo>
                      <a:pt x="3821263" y="3651046"/>
                      <a:pt x="3832871" y="3646786"/>
                      <a:pt x="3836576" y="3631473"/>
                    </a:cubicBezTo>
                    <a:cubicBezTo>
                      <a:pt x="3836576" y="3631473"/>
                      <a:pt x="3845159" y="3619248"/>
                      <a:pt x="3845159" y="3616778"/>
                    </a:cubicBezTo>
                    <a:cubicBezTo>
                      <a:pt x="3845776" y="3608813"/>
                      <a:pt x="3859236" y="3616160"/>
                      <a:pt x="3859236" y="3620421"/>
                    </a:cubicBezTo>
                    <a:cubicBezTo>
                      <a:pt x="3860471" y="3629621"/>
                      <a:pt x="3852506" y="3636351"/>
                      <a:pt x="3852506" y="3638142"/>
                    </a:cubicBezTo>
                    <a:cubicBezTo>
                      <a:pt x="3847011" y="3648515"/>
                      <a:pt x="3834785" y="3663828"/>
                      <a:pt x="3831081" y="3664445"/>
                    </a:cubicBezTo>
                    <a:cubicBezTo>
                      <a:pt x="3831081" y="3664445"/>
                      <a:pt x="3822498" y="3670558"/>
                      <a:pt x="3827993" y="3671175"/>
                    </a:cubicBezTo>
                    <a:cubicBezTo>
                      <a:pt x="3827993" y="3671175"/>
                      <a:pt x="3843924" y="3661358"/>
                      <a:pt x="3853679" y="3650367"/>
                    </a:cubicBezTo>
                    <a:cubicBezTo>
                      <a:pt x="3857940" y="3641167"/>
                      <a:pt x="3864670" y="3633820"/>
                      <a:pt x="3866522" y="3629559"/>
                    </a:cubicBezTo>
                    <a:cubicBezTo>
                      <a:pt x="3866522" y="3629559"/>
                      <a:pt x="3879983" y="3608134"/>
                      <a:pt x="3883008" y="3594056"/>
                    </a:cubicBezTo>
                    <a:cubicBezTo>
                      <a:pt x="3883008" y="3594056"/>
                      <a:pt x="3902581" y="3568370"/>
                      <a:pt x="3913572" y="3559170"/>
                    </a:cubicBezTo>
                    <a:cubicBezTo>
                      <a:pt x="3923945" y="3549970"/>
                      <a:pt x="3928267" y="3544475"/>
                      <a:pt x="3927032" y="3531015"/>
                    </a:cubicBezTo>
                    <a:cubicBezTo>
                      <a:pt x="3927032" y="3531015"/>
                      <a:pt x="3941110" y="3520641"/>
                      <a:pt x="3930675" y="3509589"/>
                    </a:cubicBezTo>
                    <a:cubicBezTo>
                      <a:pt x="3930675" y="3509589"/>
                      <a:pt x="3925797" y="3497364"/>
                      <a:pt x="3926415" y="3486929"/>
                    </a:cubicBezTo>
                    <a:cubicBezTo>
                      <a:pt x="3926415" y="3486929"/>
                      <a:pt x="3930675" y="3479581"/>
                      <a:pt x="3929502" y="3465503"/>
                    </a:cubicBezTo>
                    <a:cubicBezTo>
                      <a:pt x="3929502" y="3465503"/>
                      <a:pt x="3943580" y="3450191"/>
                      <a:pt x="3929502" y="3449573"/>
                    </a:cubicBezTo>
                    <a:cubicBezTo>
                      <a:pt x="3929502" y="3449573"/>
                      <a:pt x="3934380" y="3437348"/>
                      <a:pt x="3944815" y="3439756"/>
                    </a:cubicBezTo>
                    <a:cubicBezTo>
                      <a:pt x="3944815" y="3439756"/>
                      <a:pt x="3952162" y="3443399"/>
                      <a:pt x="3955188" y="3429382"/>
                    </a:cubicBezTo>
                    <a:cubicBezTo>
                      <a:pt x="3955188" y="3429382"/>
                      <a:pt x="3980256" y="3414687"/>
                      <a:pt x="3994334" y="3401227"/>
                    </a:cubicBezTo>
                    <a:cubicBezTo>
                      <a:pt x="3994334" y="3401227"/>
                      <a:pt x="4001681" y="3403079"/>
                      <a:pt x="4010264" y="3392027"/>
                    </a:cubicBezTo>
                    <a:cubicBezTo>
                      <a:pt x="4010264" y="3392027"/>
                      <a:pt x="4026194" y="3388384"/>
                      <a:pt x="4032307" y="3392027"/>
                    </a:cubicBezTo>
                    <a:cubicBezTo>
                      <a:pt x="4032307" y="3392027"/>
                      <a:pt x="4040890" y="3399992"/>
                      <a:pt x="4037802" y="3382827"/>
                    </a:cubicBezTo>
                    <a:cubicBezTo>
                      <a:pt x="4037802" y="3382827"/>
                      <a:pt x="4048793" y="3379740"/>
                      <a:pt x="4051263" y="3376097"/>
                    </a:cubicBezTo>
                    <a:cubicBezTo>
                      <a:pt x="4051263" y="3376097"/>
                      <a:pt x="4067748" y="3377949"/>
                      <a:pt x="4061019" y="3368132"/>
                    </a:cubicBezTo>
                    <a:cubicBezTo>
                      <a:pt x="4061019" y="3368132"/>
                      <a:pt x="4065279" y="3355289"/>
                      <a:pt x="4072626" y="3365662"/>
                    </a:cubicBezTo>
                    <a:cubicBezTo>
                      <a:pt x="4072626" y="3365662"/>
                      <a:pt x="4077504" y="3372392"/>
                      <a:pt x="4081209" y="3363809"/>
                    </a:cubicBezTo>
                    <a:cubicBezTo>
                      <a:pt x="4081209" y="3363809"/>
                      <a:pt x="4084852" y="3356462"/>
                      <a:pt x="4096522" y="3361340"/>
                    </a:cubicBezTo>
                    <a:cubicBezTo>
                      <a:pt x="4107512" y="3361340"/>
                      <a:pt x="4149128" y="3366835"/>
                      <a:pt x="4146659" y="3353375"/>
                    </a:cubicBezTo>
                    <a:cubicBezTo>
                      <a:pt x="4146659" y="3353375"/>
                      <a:pt x="4152771" y="3335654"/>
                      <a:pt x="4166232" y="3335654"/>
                    </a:cubicBezTo>
                    <a:cubicBezTo>
                      <a:pt x="4174196" y="3329541"/>
                      <a:pt x="4183952" y="3323428"/>
                      <a:pt x="4176605" y="3311203"/>
                    </a:cubicBezTo>
                    <a:cubicBezTo>
                      <a:pt x="4176605" y="3311203"/>
                      <a:pt x="4185805" y="3292865"/>
                      <a:pt x="4185805" y="3289160"/>
                    </a:cubicBezTo>
                    <a:cubicBezTo>
                      <a:pt x="4185805" y="3289160"/>
                      <a:pt x="4204143" y="3276317"/>
                      <a:pt x="4207230" y="3256126"/>
                    </a:cubicBezTo>
                    <a:cubicBezTo>
                      <a:pt x="4213343" y="3247544"/>
                      <a:pt x="4220073" y="3243901"/>
                      <a:pt x="4220073" y="3238406"/>
                    </a:cubicBezTo>
                    <a:lnTo>
                      <a:pt x="4220073" y="3200495"/>
                    </a:lnTo>
                    <a:cubicBezTo>
                      <a:pt x="4220073" y="3200495"/>
                      <a:pt x="4224951" y="3191294"/>
                      <a:pt x="4231064" y="3187034"/>
                    </a:cubicBezTo>
                    <a:lnTo>
                      <a:pt x="4237176" y="3157644"/>
                    </a:lnTo>
                    <a:cubicBezTo>
                      <a:pt x="4237176" y="3157644"/>
                      <a:pt x="4246932" y="3128871"/>
                      <a:pt x="4247549" y="3123375"/>
                    </a:cubicBezTo>
                    <a:cubicBezTo>
                      <a:pt x="4247549" y="3123375"/>
                      <a:pt x="4250637" y="3110532"/>
                      <a:pt x="4246314" y="3107445"/>
                    </a:cubicBezTo>
                    <a:cubicBezTo>
                      <a:pt x="4246314" y="3107445"/>
                      <a:pt x="4246314" y="3093367"/>
                      <a:pt x="4242672" y="3090898"/>
                    </a:cubicBezTo>
                    <a:lnTo>
                      <a:pt x="4243289" y="3065829"/>
                    </a:lnTo>
                    <a:cubicBezTo>
                      <a:pt x="4243289" y="3065829"/>
                      <a:pt x="4248784" y="3055456"/>
                      <a:pt x="4244524" y="3048664"/>
                    </a:cubicBezTo>
                    <a:cubicBezTo>
                      <a:pt x="4244524" y="3048664"/>
                      <a:pt x="4243289" y="3036439"/>
                      <a:pt x="4247611" y="3029091"/>
                    </a:cubicBezTo>
                    <a:cubicBezTo>
                      <a:pt x="4252489" y="3018718"/>
                      <a:pt x="4261072" y="3015013"/>
                      <a:pt x="4250699" y="3008900"/>
                    </a:cubicBezTo>
                    <a:cubicBezTo>
                      <a:pt x="4250699" y="3008900"/>
                      <a:pt x="4259281" y="2998527"/>
                      <a:pt x="4267184" y="3013778"/>
                    </a:cubicBezTo>
                    <a:cubicBezTo>
                      <a:pt x="4267184" y="3013778"/>
                      <a:pt x="4286140" y="3002170"/>
                      <a:pt x="4296513" y="2961172"/>
                    </a:cubicBezTo>
                    <a:cubicBezTo>
                      <a:pt x="4296513" y="2961172"/>
                      <a:pt x="4305096" y="2958702"/>
                      <a:pt x="4306269" y="2947711"/>
                    </a:cubicBezTo>
                    <a:cubicBezTo>
                      <a:pt x="4306269" y="2947711"/>
                      <a:pt x="4314234" y="2937894"/>
                      <a:pt x="4323990" y="2931781"/>
                    </a:cubicBezTo>
                    <a:cubicBezTo>
                      <a:pt x="4333745" y="2923199"/>
                      <a:pt x="4369249" y="2886522"/>
                      <a:pt x="4374744" y="2863245"/>
                    </a:cubicBezTo>
                    <a:cubicBezTo>
                      <a:pt x="4374744" y="2863245"/>
                      <a:pt x="4385117" y="2842436"/>
                      <a:pt x="4380239" y="2836941"/>
                    </a:cubicBezTo>
                    <a:lnTo>
                      <a:pt x="4380239" y="2833298"/>
                    </a:ln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 655">
                <a:extLst>
                  <a:ext uri="{FF2B5EF4-FFF2-40B4-BE49-F238E27FC236}">
                    <a16:creationId xmlns:a16="http://schemas.microsoft.com/office/drawing/2014/main" id="{4696126A-D93F-8226-8EEC-1AAECEA44F3E}"/>
                  </a:ext>
                </a:extLst>
              </p:cNvPr>
              <p:cNvSpPr/>
              <p:nvPr/>
            </p:nvSpPr>
            <p:spPr>
              <a:xfrm>
                <a:off x="3850148" y="750586"/>
                <a:ext cx="1998652" cy="826542"/>
              </a:xfrm>
              <a:custGeom>
                <a:avLst/>
                <a:gdLst>
                  <a:gd name="connsiteX0" fmla="*/ 1774260 w 1998652"/>
                  <a:gd name="connsiteY0" fmla="*/ 118365 h 826542"/>
                  <a:gd name="connsiteX1" fmla="*/ 1749130 w 1998652"/>
                  <a:gd name="connsiteY1" fmla="*/ 124478 h 826542"/>
                  <a:gd name="connsiteX2" fmla="*/ 1741165 w 1998652"/>
                  <a:gd name="connsiteY2" fmla="*/ 133060 h 826542"/>
                  <a:gd name="connsiteX3" fmla="*/ 1730730 w 1998652"/>
                  <a:gd name="connsiteY3" fmla="*/ 133678 h 826542"/>
                  <a:gd name="connsiteX4" fmla="*/ 1722148 w 1998652"/>
                  <a:gd name="connsiteY4" fmla="*/ 130590 h 826542"/>
                  <a:gd name="connsiteX5" fmla="*/ 1726408 w 1998652"/>
                  <a:gd name="connsiteY5" fmla="*/ 126330 h 826542"/>
                  <a:gd name="connsiteX6" fmla="*/ 1749686 w 1998652"/>
                  <a:gd name="connsiteY6" fmla="*/ 115278 h 826542"/>
                  <a:gd name="connsiteX7" fmla="*/ 1774199 w 1998652"/>
                  <a:gd name="connsiteY7" fmla="*/ 118365 h 826542"/>
                  <a:gd name="connsiteX8" fmla="*/ 1756478 w 1998652"/>
                  <a:gd name="connsiteY8" fmla="*/ 125712 h 826542"/>
                  <a:gd name="connsiteX9" fmla="*/ 1765678 w 1998652"/>
                  <a:gd name="connsiteY9" fmla="*/ 122008 h 826542"/>
                  <a:gd name="connsiteX10" fmla="*/ 1756478 w 1998652"/>
                  <a:gd name="connsiteY10" fmla="*/ 125712 h 826542"/>
                  <a:gd name="connsiteX11" fmla="*/ 1737522 w 1998652"/>
                  <a:gd name="connsiteY11" fmla="*/ 103670 h 826542"/>
                  <a:gd name="connsiteX12" fmla="*/ 1760800 w 1998652"/>
                  <a:gd name="connsiteY12" fmla="*/ 102435 h 826542"/>
                  <a:gd name="connsiteX13" fmla="*/ 1740609 w 1998652"/>
                  <a:gd name="connsiteY13" fmla="*/ 104904 h 826542"/>
                  <a:gd name="connsiteX14" fmla="*/ 1738139 w 1998652"/>
                  <a:gd name="connsiteY14" fmla="*/ 108609 h 826542"/>
                  <a:gd name="connsiteX15" fmla="*/ 1726531 w 1998652"/>
                  <a:gd name="connsiteY15" fmla="*/ 106757 h 826542"/>
                  <a:gd name="connsiteX16" fmla="*/ 1737522 w 1998652"/>
                  <a:gd name="connsiteY16" fmla="*/ 103670 h 826542"/>
                  <a:gd name="connsiteX17" fmla="*/ 1671393 w 1998652"/>
                  <a:gd name="connsiteY17" fmla="*/ 294276 h 826542"/>
                  <a:gd name="connsiteX18" fmla="*/ 1660403 w 1998652"/>
                  <a:gd name="connsiteY18" fmla="*/ 295511 h 826542"/>
                  <a:gd name="connsiteX19" fmla="*/ 1671393 w 1998652"/>
                  <a:gd name="connsiteY19" fmla="*/ 294276 h 826542"/>
                  <a:gd name="connsiteX20" fmla="*/ 1672011 w 1998652"/>
                  <a:gd name="connsiteY20" fmla="*/ 279581 h 826542"/>
                  <a:gd name="connsiteX21" fmla="*/ 1669541 w 1998652"/>
                  <a:gd name="connsiteY21" fmla="*/ 283841 h 826542"/>
                  <a:gd name="connsiteX22" fmla="*/ 1672011 w 1998652"/>
                  <a:gd name="connsiteY22" fmla="*/ 279581 h 826542"/>
                  <a:gd name="connsiteX23" fmla="*/ 1667133 w 1998652"/>
                  <a:gd name="connsiteY23" fmla="*/ 347006 h 826542"/>
                  <a:gd name="connsiteX24" fmla="*/ 1658551 w 1998652"/>
                  <a:gd name="connsiteY24" fmla="*/ 350711 h 826542"/>
                  <a:gd name="connsiteX25" fmla="*/ 1667133 w 1998652"/>
                  <a:gd name="connsiteY25" fmla="*/ 347006 h 826542"/>
                  <a:gd name="connsiteX26" fmla="*/ 1687324 w 1998652"/>
                  <a:gd name="connsiteY26" fmla="*/ 269146 h 826542"/>
                  <a:gd name="connsiteX27" fmla="*/ 1675716 w 1998652"/>
                  <a:gd name="connsiteY27" fmla="*/ 263650 h 826542"/>
                  <a:gd name="connsiteX28" fmla="*/ 1687324 w 1998652"/>
                  <a:gd name="connsiteY28" fmla="*/ 269146 h 826542"/>
                  <a:gd name="connsiteX29" fmla="*/ 1694054 w 1998652"/>
                  <a:gd name="connsiteY29" fmla="*/ 277728 h 826542"/>
                  <a:gd name="connsiteX30" fmla="*/ 1680593 w 1998652"/>
                  <a:gd name="connsiteY30" fmla="*/ 282606 h 826542"/>
                  <a:gd name="connsiteX31" fmla="*/ 1694054 w 1998652"/>
                  <a:gd name="connsiteY31" fmla="*/ 277728 h 826542"/>
                  <a:gd name="connsiteX32" fmla="*/ 1719740 w 1998652"/>
                  <a:gd name="connsiteY32" fmla="*/ 263650 h 826542"/>
                  <a:gd name="connsiteX33" fmla="*/ 1710540 w 1998652"/>
                  <a:gd name="connsiteY33" fmla="*/ 266738 h 826542"/>
                  <a:gd name="connsiteX34" fmla="*/ 1719740 w 1998652"/>
                  <a:gd name="connsiteY34" fmla="*/ 263650 h 826542"/>
                  <a:gd name="connsiteX35" fmla="*/ 1715479 w 1998652"/>
                  <a:gd name="connsiteY35" fmla="*/ 309033 h 826542"/>
                  <a:gd name="connsiteX36" fmla="*/ 1704489 w 1998652"/>
                  <a:gd name="connsiteY36" fmla="*/ 314528 h 826542"/>
                  <a:gd name="connsiteX37" fmla="*/ 1715479 w 1998652"/>
                  <a:gd name="connsiteY37" fmla="*/ 309033 h 826542"/>
                  <a:gd name="connsiteX38" fmla="*/ 1739992 w 1998652"/>
                  <a:gd name="connsiteY38" fmla="*/ 308415 h 826542"/>
                  <a:gd name="connsiteX39" fmla="*/ 1732027 w 1998652"/>
                  <a:gd name="connsiteY39" fmla="*/ 312120 h 826542"/>
                  <a:gd name="connsiteX40" fmla="*/ 1739992 w 1998652"/>
                  <a:gd name="connsiteY40" fmla="*/ 308415 h 826542"/>
                  <a:gd name="connsiteX41" fmla="*/ 1690411 w 1998652"/>
                  <a:gd name="connsiteY41" fmla="*/ 342746 h 826542"/>
                  <a:gd name="connsiteX42" fmla="*/ 1689794 w 1998652"/>
                  <a:gd name="connsiteY42" fmla="*/ 348858 h 826542"/>
                  <a:gd name="connsiteX43" fmla="*/ 1680593 w 1998652"/>
                  <a:gd name="connsiteY43" fmla="*/ 347623 h 826542"/>
                  <a:gd name="connsiteX44" fmla="*/ 1690411 w 1998652"/>
                  <a:gd name="connsiteY44" fmla="*/ 342746 h 826542"/>
                  <a:gd name="connsiteX45" fmla="*/ 1644473 w 1998652"/>
                  <a:gd name="connsiteY45" fmla="*/ 349476 h 826542"/>
                  <a:gd name="connsiteX46" fmla="*/ 1631630 w 1998652"/>
                  <a:gd name="connsiteY46" fmla="*/ 347623 h 826542"/>
                  <a:gd name="connsiteX47" fmla="*/ 1642620 w 1998652"/>
                  <a:gd name="connsiteY47" fmla="*/ 345154 h 826542"/>
                  <a:gd name="connsiteX48" fmla="*/ 1653611 w 1998652"/>
                  <a:gd name="connsiteY48" fmla="*/ 348858 h 826542"/>
                  <a:gd name="connsiteX49" fmla="*/ 1644411 w 1998652"/>
                  <a:gd name="connsiteY49" fmla="*/ 349476 h 826542"/>
                  <a:gd name="connsiteX50" fmla="*/ 1553275 w 1998652"/>
                  <a:gd name="connsiteY50" fmla="*/ 373371 h 826542"/>
                  <a:gd name="connsiteX51" fmla="*/ 1567353 w 1998652"/>
                  <a:gd name="connsiteY51" fmla="*/ 372754 h 826542"/>
                  <a:gd name="connsiteX52" fmla="*/ 1556919 w 1998652"/>
                  <a:gd name="connsiteY52" fmla="*/ 377014 h 826542"/>
                  <a:gd name="connsiteX53" fmla="*/ 1552658 w 1998652"/>
                  <a:gd name="connsiteY53" fmla="*/ 378866 h 826542"/>
                  <a:gd name="connsiteX54" fmla="*/ 1539198 w 1998652"/>
                  <a:gd name="connsiteY54" fmla="*/ 384361 h 826542"/>
                  <a:gd name="connsiteX55" fmla="*/ 1531850 w 1998652"/>
                  <a:gd name="connsiteY55" fmla="*/ 380101 h 826542"/>
                  <a:gd name="connsiteX56" fmla="*/ 1500607 w 1998652"/>
                  <a:gd name="connsiteY56" fmla="*/ 378249 h 826542"/>
                  <a:gd name="connsiteX57" fmla="*/ 1498755 w 1998652"/>
                  <a:gd name="connsiteY57" fmla="*/ 360466 h 826542"/>
                  <a:gd name="connsiteX58" fmla="*/ 1501842 w 1998652"/>
                  <a:gd name="connsiteY58" fmla="*/ 356206 h 826542"/>
                  <a:gd name="connsiteX59" fmla="*/ 1512277 w 1998652"/>
                  <a:gd name="connsiteY59" fmla="*/ 351945 h 826542"/>
                  <a:gd name="connsiteX60" fmla="*/ 1525120 w 1998652"/>
                  <a:gd name="connsiteY60" fmla="*/ 356206 h 826542"/>
                  <a:gd name="connsiteX61" fmla="*/ 1529998 w 1998652"/>
                  <a:gd name="connsiteY61" fmla="*/ 360466 h 826542"/>
                  <a:gd name="connsiteX62" fmla="*/ 1535493 w 1998652"/>
                  <a:gd name="connsiteY62" fmla="*/ 356762 h 826542"/>
                  <a:gd name="connsiteX63" fmla="*/ 1538580 w 1998652"/>
                  <a:gd name="connsiteY63" fmla="*/ 363492 h 826542"/>
                  <a:gd name="connsiteX64" fmla="*/ 1529998 w 1998652"/>
                  <a:gd name="connsiteY64" fmla="*/ 365344 h 826542"/>
                  <a:gd name="connsiteX65" fmla="*/ 1519007 w 1998652"/>
                  <a:gd name="connsiteY65" fmla="*/ 361084 h 826542"/>
                  <a:gd name="connsiteX66" fmla="*/ 1518390 w 1998652"/>
                  <a:gd name="connsiteY66" fmla="*/ 365344 h 826542"/>
                  <a:gd name="connsiteX67" fmla="*/ 1507399 w 1998652"/>
                  <a:gd name="connsiteY67" fmla="*/ 369049 h 826542"/>
                  <a:gd name="connsiteX68" fmla="*/ 1516599 w 1998652"/>
                  <a:gd name="connsiteY68" fmla="*/ 373309 h 826542"/>
                  <a:gd name="connsiteX69" fmla="*/ 1531912 w 1998652"/>
                  <a:gd name="connsiteY69" fmla="*/ 372692 h 826542"/>
                  <a:gd name="connsiteX70" fmla="*/ 1553337 w 1998652"/>
                  <a:gd name="connsiteY70" fmla="*/ 373309 h 826542"/>
                  <a:gd name="connsiteX71" fmla="*/ 1503695 w 1998652"/>
                  <a:gd name="connsiteY71" fmla="*/ 421161 h 826542"/>
                  <a:gd name="connsiteX72" fmla="*/ 1474921 w 1998652"/>
                  <a:gd name="connsiteY72" fmla="*/ 408319 h 826542"/>
                  <a:gd name="connsiteX73" fmla="*/ 1452879 w 1998652"/>
                  <a:gd name="connsiteY73" fmla="*/ 402206 h 826542"/>
                  <a:gd name="connsiteX74" fmla="*/ 1469426 w 1998652"/>
                  <a:gd name="connsiteY74" fmla="*/ 397945 h 826542"/>
                  <a:gd name="connsiteX75" fmla="*/ 1478009 w 1998652"/>
                  <a:gd name="connsiteY75" fmla="*/ 402823 h 826542"/>
                  <a:gd name="connsiteX76" fmla="*/ 1495791 w 1998652"/>
                  <a:gd name="connsiteY76" fmla="*/ 405910 h 826542"/>
                  <a:gd name="connsiteX77" fmla="*/ 1518452 w 1998652"/>
                  <a:gd name="connsiteY77" fmla="*/ 416963 h 826542"/>
                  <a:gd name="connsiteX78" fmla="*/ 1503756 w 1998652"/>
                  <a:gd name="connsiteY78" fmla="*/ 421223 h 826542"/>
                  <a:gd name="connsiteX79" fmla="*/ 1484739 w 1998652"/>
                  <a:gd name="connsiteY79" fmla="*/ 420544 h 826542"/>
                  <a:gd name="connsiteX80" fmla="*/ 1488999 w 1998652"/>
                  <a:gd name="connsiteY80" fmla="*/ 415666 h 826542"/>
                  <a:gd name="connsiteX81" fmla="*/ 1484739 w 1998652"/>
                  <a:gd name="connsiteY81" fmla="*/ 420544 h 826542"/>
                  <a:gd name="connsiteX82" fmla="*/ 1636570 w 1998652"/>
                  <a:gd name="connsiteY82" fmla="*/ 373371 h 826542"/>
                  <a:gd name="connsiteX83" fmla="*/ 1621874 w 1998652"/>
                  <a:gd name="connsiteY83" fmla="*/ 377076 h 826542"/>
                  <a:gd name="connsiteX84" fmla="*/ 1636570 w 1998652"/>
                  <a:gd name="connsiteY84" fmla="*/ 373371 h 826542"/>
                  <a:gd name="connsiteX85" fmla="*/ 1635335 w 1998652"/>
                  <a:gd name="connsiteY85" fmla="*/ 363554 h 826542"/>
                  <a:gd name="connsiteX86" fmla="*/ 1631074 w 1998652"/>
                  <a:gd name="connsiteY86" fmla="*/ 369049 h 826542"/>
                  <a:gd name="connsiteX87" fmla="*/ 1635335 w 1998652"/>
                  <a:gd name="connsiteY87" fmla="*/ 363554 h 826542"/>
                  <a:gd name="connsiteX88" fmla="*/ 1622492 w 1998652"/>
                  <a:gd name="connsiteY88" fmla="*/ 479387 h 826542"/>
                  <a:gd name="connsiteX89" fmla="*/ 1610883 w 1998652"/>
                  <a:gd name="connsiteY89" fmla="*/ 485500 h 826542"/>
                  <a:gd name="connsiteX90" fmla="*/ 1622492 w 1998652"/>
                  <a:gd name="connsiteY90" fmla="*/ 479387 h 826542"/>
                  <a:gd name="connsiteX91" fmla="*/ 1654908 w 1998652"/>
                  <a:gd name="connsiteY91" fmla="*/ 471422 h 826542"/>
                  <a:gd name="connsiteX92" fmla="*/ 1639595 w 1998652"/>
                  <a:gd name="connsiteY92" fmla="*/ 475744 h 826542"/>
                  <a:gd name="connsiteX93" fmla="*/ 1654908 w 1998652"/>
                  <a:gd name="connsiteY93" fmla="*/ 471422 h 826542"/>
                  <a:gd name="connsiteX94" fmla="*/ 1385577 w 1998652"/>
                  <a:gd name="connsiteY94" fmla="*/ 535760 h 826542"/>
                  <a:gd name="connsiteX95" fmla="*/ 1397185 w 1998652"/>
                  <a:gd name="connsiteY95" fmla="*/ 531499 h 826542"/>
                  <a:gd name="connsiteX96" fmla="*/ 1385577 w 1998652"/>
                  <a:gd name="connsiteY96" fmla="*/ 535760 h 826542"/>
                  <a:gd name="connsiteX97" fmla="*/ 1304753 w 1998652"/>
                  <a:gd name="connsiteY97" fmla="*/ 23957 h 826542"/>
                  <a:gd name="connsiteX98" fmla="*/ 1325561 w 1998652"/>
                  <a:gd name="connsiteY98" fmla="*/ 20252 h 826542"/>
                  <a:gd name="connsiteX99" fmla="*/ 1339639 w 1998652"/>
                  <a:gd name="connsiteY99" fmla="*/ 19635 h 826542"/>
                  <a:gd name="connsiteX100" fmla="*/ 1362916 w 1998652"/>
                  <a:gd name="connsiteY100" fmla="*/ 19017 h 826542"/>
                  <a:gd name="connsiteX101" fmla="*/ 1405150 w 1998652"/>
                  <a:gd name="connsiteY101" fmla="*/ 16548 h 826542"/>
                  <a:gd name="connsiteX102" fmla="*/ 1460226 w 1998652"/>
                  <a:gd name="connsiteY102" fmla="*/ 14695 h 826542"/>
                  <a:gd name="connsiteX103" fmla="*/ 1410028 w 1998652"/>
                  <a:gd name="connsiteY103" fmla="*/ 18400 h 826542"/>
                  <a:gd name="connsiteX104" fmla="*/ 1367794 w 1998652"/>
                  <a:gd name="connsiteY104" fmla="*/ 25130 h 826542"/>
                  <a:gd name="connsiteX105" fmla="*/ 1304753 w 1998652"/>
                  <a:gd name="connsiteY105" fmla="*/ 23895 h 826542"/>
                  <a:gd name="connsiteX106" fmla="*/ 1249059 w 1998652"/>
                  <a:gd name="connsiteY106" fmla="*/ 27662 h 826542"/>
                  <a:gd name="connsiteX107" fmla="*/ 1294997 w 1998652"/>
                  <a:gd name="connsiteY107" fmla="*/ 23401 h 826542"/>
                  <a:gd name="connsiteX108" fmla="*/ 1249059 w 1998652"/>
                  <a:gd name="connsiteY108" fmla="*/ 27662 h 826542"/>
                  <a:gd name="connsiteX109" fmla="*/ 1230721 w 1998652"/>
                  <a:gd name="connsiteY109" fmla="*/ 32540 h 826542"/>
                  <a:gd name="connsiteX110" fmla="*/ 1243564 w 1998652"/>
                  <a:gd name="connsiteY110" fmla="*/ 26427 h 826542"/>
                  <a:gd name="connsiteX111" fmla="*/ 1230721 w 1998652"/>
                  <a:gd name="connsiteY111" fmla="*/ 32540 h 826542"/>
                  <a:gd name="connsiteX112" fmla="*/ 1081978 w 1998652"/>
                  <a:gd name="connsiteY112" fmla="*/ 38652 h 826542"/>
                  <a:gd name="connsiteX113" fmla="*/ 1062404 w 1998652"/>
                  <a:gd name="connsiteY113" fmla="*/ 39887 h 826542"/>
                  <a:gd name="connsiteX114" fmla="*/ 1047709 w 1998652"/>
                  <a:gd name="connsiteY114" fmla="*/ 35627 h 826542"/>
                  <a:gd name="connsiteX115" fmla="*/ 1031779 w 1998652"/>
                  <a:gd name="connsiteY115" fmla="*/ 35627 h 826542"/>
                  <a:gd name="connsiteX116" fmla="*/ 1026901 w 1998652"/>
                  <a:gd name="connsiteY116" fmla="*/ 41740 h 826542"/>
                  <a:gd name="connsiteX117" fmla="*/ 1012206 w 1998652"/>
                  <a:gd name="connsiteY117" fmla="*/ 31305 h 826542"/>
                  <a:gd name="connsiteX118" fmla="*/ 915452 w 1998652"/>
                  <a:gd name="connsiteY118" fmla="*/ 31305 h 826542"/>
                  <a:gd name="connsiteX119" fmla="*/ 905017 w 1998652"/>
                  <a:gd name="connsiteY119" fmla="*/ 25809 h 826542"/>
                  <a:gd name="connsiteX120" fmla="*/ 909277 w 1998652"/>
                  <a:gd name="connsiteY120" fmla="*/ 23340 h 826542"/>
                  <a:gd name="connsiteX121" fmla="*/ 928233 w 1998652"/>
                  <a:gd name="connsiteY121" fmla="*/ 23957 h 826542"/>
                  <a:gd name="connsiteX122" fmla="*/ 949658 w 1998652"/>
                  <a:gd name="connsiteY122" fmla="*/ 25809 h 826542"/>
                  <a:gd name="connsiteX123" fmla="*/ 978431 w 1998652"/>
                  <a:gd name="connsiteY123" fmla="*/ 24575 h 826542"/>
                  <a:gd name="connsiteX124" fmla="*/ 1026160 w 1998652"/>
                  <a:gd name="connsiteY124" fmla="*/ 26427 h 826542"/>
                  <a:gd name="connsiteX125" fmla="*/ 1061663 w 1998652"/>
                  <a:gd name="connsiteY125" fmla="*/ 29514 h 826542"/>
                  <a:gd name="connsiteX126" fmla="*/ 1091672 w 1998652"/>
                  <a:gd name="connsiteY126" fmla="*/ 33219 h 826542"/>
                  <a:gd name="connsiteX127" fmla="*/ 1093524 w 1998652"/>
                  <a:gd name="connsiteY127" fmla="*/ 42419 h 826542"/>
                  <a:gd name="connsiteX128" fmla="*/ 1081916 w 1998652"/>
                  <a:gd name="connsiteY128" fmla="*/ 38714 h 826542"/>
                  <a:gd name="connsiteX129" fmla="*/ 1045857 w 1998652"/>
                  <a:gd name="connsiteY129" fmla="*/ 698766 h 826542"/>
                  <a:gd name="connsiteX130" fmla="*/ 1051969 w 1998652"/>
                  <a:gd name="connsiteY130" fmla="*/ 695679 h 826542"/>
                  <a:gd name="connsiteX131" fmla="*/ 1039744 w 1998652"/>
                  <a:gd name="connsiteY131" fmla="*/ 709139 h 826542"/>
                  <a:gd name="connsiteX132" fmla="*/ 1030544 w 1998652"/>
                  <a:gd name="connsiteY132" fmla="*/ 715252 h 826542"/>
                  <a:gd name="connsiteX133" fmla="*/ 1018319 w 1998652"/>
                  <a:gd name="connsiteY133" fmla="*/ 717104 h 826542"/>
                  <a:gd name="connsiteX134" fmla="*/ 1021961 w 1998652"/>
                  <a:gd name="connsiteY134" fmla="*/ 709139 h 826542"/>
                  <a:gd name="connsiteX135" fmla="*/ 1022579 w 1998652"/>
                  <a:gd name="connsiteY135" fmla="*/ 695679 h 826542"/>
                  <a:gd name="connsiteX136" fmla="*/ 1034804 w 1998652"/>
                  <a:gd name="connsiteY136" fmla="*/ 695679 h 826542"/>
                  <a:gd name="connsiteX137" fmla="*/ 1045795 w 1998652"/>
                  <a:gd name="connsiteY137" fmla="*/ 698766 h 826542"/>
                  <a:gd name="connsiteX138" fmla="*/ 1048944 w 1998652"/>
                  <a:gd name="connsiteY138" fmla="*/ 688331 h 826542"/>
                  <a:gd name="connsiteX139" fmla="*/ 1038509 w 1998652"/>
                  <a:gd name="connsiteY139" fmla="*/ 692036 h 826542"/>
                  <a:gd name="connsiteX140" fmla="*/ 1048944 w 1998652"/>
                  <a:gd name="connsiteY140" fmla="*/ 688331 h 826542"/>
                  <a:gd name="connsiteX141" fmla="*/ 977937 w 1998652"/>
                  <a:gd name="connsiteY141" fmla="*/ 48470 h 826542"/>
                  <a:gd name="connsiteX142" fmla="*/ 1006711 w 1998652"/>
                  <a:gd name="connsiteY142" fmla="*/ 46617 h 826542"/>
                  <a:gd name="connsiteX143" fmla="*/ 977937 w 1998652"/>
                  <a:gd name="connsiteY143" fmla="*/ 48470 h 826542"/>
                  <a:gd name="connsiteX144" fmla="*/ 991398 w 1998652"/>
                  <a:gd name="connsiteY144" fmla="*/ 763104 h 826542"/>
                  <a:gd name="connsiteX145" fmla="*/ 983433 w 1998652"/>
                  <a:gd name="connsiteY145" fmla="*/ 768599 h 826542"/>
                  <a:gd name="connsiteX146" fmla="*/ 991398 w 1998652"/>
                  <a:gd name="connsiteY146" fmla="*/ 763104 h 826542"/>
                  <a:gd name="connsiteX147" fmla="*/ 966268 w 1998652"/>
                  <a:gd name="connsiteY147" fmla="*/ 792495 h 826542"/>
                  <a:gd name="connsiteX148" fmla="*/ 979110 w 1998652"/>
                  <a:gd name="connsiteY148" fmla="*/ 785147 h 826542"/>
                  <a:gd name="connsiteX149" fmla="*/ 966268 w 1998652"/>
                  <a:gd name="connsiteY149" fmla="*/ 792495 h 826542"/>
                  <a:gd name="connsiteX150" fmla="*/ 1005476 w 1998652"/>
                  <a:gd name="connsiteY150" fmla="*/ 748347 h 826542"/>
                  <a:gd name="connsiteX151" fmla="*/ 1000598 w 1998652"/>
                  <a:gd name="connsiteY151" fmla="*/ 755695 h 826542"/>
                  <a:gd name="connsiteX152" fmla="*/ 1005476 w 1998652"/>
                  <a:gd name="connsiteY152" fmla="*/ 748347 h 826542"/>
                  <a:gd name="connsiteX153" fmla="*/ 948547 w 1998652"/>
                  <a:gd name="connsiteY153" fmla="*/ 800460 h 826542"/>
                  <a:gd name="connsiteX154" fmla="*/ 961390 w 1998652"/>
                  <a:gd name="connsiteY154" fmla="*/ 796199 h 826542"/>
                  <a:gd name="connsiteX155" fmla="*/ 948547 w 1998652"/>
                  <a:gd name="connsiteY155" fmla="*/ 800460 h 826542"/>
                  <a:gd name="connsiteX156" fmla="*/ 942434 w 1998652"/>
                  <a:gd name="connsiteY156" fmla="*/ 815773 h 826542"/>
                  <a:gd name="connsiteX157" fmla="*/ 954042 w 1998652"/>
                  <a:gd name="connsiteY157" fmla="*/ 807807 h 826542"/>
                  <a:gd name="connsiteX158" fmla="*/ 942434 w 1998652"/>
                  <a:gd name="connsiteY158" fmla="*/ 815773 h 826542"/>
                  <a:gd name="connsiteX159" fmla="*/ 913661 w 1998652"/>
                  <a:gd name="connsiteY159" fmla="*/ 789408 h 826542"/>
                  <a:gd name="connsiteX160" fmla="*/ 903226 w 1998652"/>
                  <a:gd name="connsiteY160" fmla="*/ 795520 h 826542"/>
                  <a:gd name="connsiteX161" fmla="*/ 914834 w 1998652"/>
                  <a:gd name="connsiteY161" fmla="*/ 795520 h 826542"/>
                  <a:gd name="connsiteX162" fmla="*/ 903844 w 1998652"/>
                  <a:gd name="connsiteY162" fmla="*/ 800398 h 826542"/>
                  <a:gd name="connsiteX163" fmla="*/ 895261 w 1998652"/>
                  <a:gd name="connsiteY163" fmla="*/ 794903 h 826542"/>
                  <a:gd name="connsiteX164" fmla="*/ 885444 w 1998652"/>
                  <a:gd name="connsiteY164" fmla="*/ 783850 h 826542"/>
                  <a:gd name="connsiteX165" fmla="*/ 894026 w 1998652"/>
                  <a:gd name="connsiteY165" fmla="*/ 777738 h 826542"/>
                  <a:gd name="connsiteX166" fmla="*/ 900139 w 1998652"/>
                  <a:gd name="connsiteY166" fmla="*/ 783850 h 826542"/>
                  <a:gd name="connsiteX167" fmla="*/ 906869 w 1998652"/>
                  <a:gd name="connsiteY167" fmla="*/ 777738 h 826542"/>
                  <a:gd name="connsiteX168" fmla="*/ 913599 w 1998652"/>
                  <a:gd name="connsiteY168" fmla="*/ 783850 h 826542"/>
                  <a:gd name="connsiteX169" fmla="*/ 913599 w 1998652"/>
                  <a:gd name="connsiteY169" fmla="*/ 789346 h 826542"/>
                  <a:gd name="connsiteX170" fmla="*/ 800421 w 1998652"/>
                  <a:gd name="connsiteY170" fmla="*/ 769773 h 826542"/>
                  <a:gd name="connsiteX171" fmla="*/ 784491 w 1998652"/>
                  <a:gd name="connsiteY171" fmla="*/ 755077 h 826542"/>
                  <a:gd name="connsiteX172" fmla="*/ 793691 w 1998652"/>
                  <a:gd name="connsiteY172" fmla="*/ 746495 h 826542"/>
                  <a:gd name="connsiteX173" fmla="*/ 795543 w 1998652"/>
                  <a:gd name="connsiteY173" fmla="*/ 760573 h 826542"/>
                  <a:gd name="connsiteX174" fmla="*/ 807769 w 1998652"/>
                  <a:gd name="connsiteY174" fmla="*/ 761808 h 826542"/>
                  <a:gd name="connsiteX175" fmla="*/ 806534 w 1998652"/>
                  <a:gd name="connsiteY175" fmla="*/ 767303 h 826542"/>
                  <a:gd name="connsiteX176" fmla="*/ 818142 w 1998652"/>
                  <a:gd name="connsiteY176" fmla="*/ 774651 h 826542"/>
                  <a:gd name="connsiteX177" fmla="*/ 826107 w 1998652"/>
                  <a:gd name="connsiteY177" fmla="*/ 783233 h 826542"/>
                  <a:gd name="connsiteX178" fmla="*/ 829750 w 1998652"/>
                  <a:gd name="connsiteY178" fmla="*/ 790581 h 826542"/>
                  <a:gd name="connsiteX179" fmla="*/ 800359 w 1998652"/>
                  <a:gd name="connsiteY179" fmla="*/ 769773 h 826542"/>
                  <a:gd name="connsiteX180" fmla="*/ 760657 w 1998652"/>
                  <a:gd name="connsiteY180" fmla="*/ 715252 h 826542"/>
                  <a:gd name="connsiteX181" fmla="*/ 766770 w 1998652"/>
                  <a:gd name="connsiteY181" fmla="*/ 715252 h 826542"/>
                  <a:gd name="connsiteX182" fmla="*/ 760657 w 1998652"/>
                  <a:gd name="connsiteY182" fmla="*/ 715252 h 826542"/>
                  <a:gd name="connsiteX183" fmla="*/ 737380 w 1998652"/>
                  <a:gd name="connsiteY183" fmla="*/ 548541 h 826542"/>
                  <a:gd name="connsiteX184" fmla="*/ 730032 w 1998652"/>
                  <a:gd name="connsiteY184" fmla="*/ 544281 h 826542"/>
                  <a:gd name="connsiteX185" fmla="*/ 722067 w 1998652"/>
                  <a:gd name="connsiteY185" fmla="*/ 548541 h 826542"/>
                  <a:gd name="connsiteX186" fmla="*/ 715337 w 1998652"/>
                  <a:gd name="connsiteY186" fmla="*/ 553419 h 826542"/>
                  <a:gd name="connsiteX187" fmla="*/ 697554 w 1998652"/>
                  <a:gd name="connsiteY187" fmla="*/ 555271 h 826542"/>
                  <a:gd name="connsiteX188" fmla="*/ 700642 w 1998652"/>
                  <a:gd name="connsiteY188" fmla="*/ 549776 h 826542"/>
                  <a:gd name="connsiteX189" fmla="*/ 710459 w 1998652"/>
                  <a:gd name="connsiteY189" fmla="*/ 549776 h 826542"/>
                  <a:gd name="connsiteX190" fmla="*/ 709841 w 1998652"/>
                  <a:gd name="connsiteY190" fmla="*/ 544281 h 826542"/>
                  <a:gd name="connsiteX191" fmla="*/ 684156 w 1998652"/>
                  <a:gd name="connsiteY191" fmla="*/ 541193 h 826542"/>
                  <a:gd name="connsiteX192" fmla="*/ 693356 w 1998652"/>
                  <a:gd name="connsiteY192" fmla="*/ 533846 h 826542"/>
                  <a:gd name="connsiteX193" fmla="*/ 714164 w 1998652"/>
                  <a:gd name="connsiteY193" fmla="*/ 535698 h 826542"/>
                  <a:gd name="connsiteX194" fmla="*/ 723981 w 1998652"/>
                  <a:gd name="connsiteY194" fmla="*/ 539403 h 826542"/>
                  <a:gd name="connsiteX195" fmla="*/ 740528 w 1998652"/>
                  <a:gd name="connsiteY195" fmla="*/ 541873 h 826542"/>
                  <a:gd name="connsiteX196" fmla="*/ 737441 w 1998652"/>
                  <a:gd name="connsiteY196" fmla="*/ 548603 h 826542"/>
                  <a:gd name="connsiteX197" fmla="*/ 748370 w 1998652"/>
                  <a:gd name="connsiteY197" fmla="*/ 557741 h 826542"/>
                  <a:gd name="connsiteX198" fmla="*/ 736762 w 1998652"/>
                  <a:gd name="connsiteY198" fmla="*/ 561446 h 826542"/>
                  <a:gd name="connsiteX199" fmla="*/ 748370 w 1998652"/>
                  <a:gd name="connsiteY199" fmla="*/ 557741 h 826542"/>
                  <a:gd name="connsiteX200" fmla="*/ 729414 w 1998652"/>
                  <a:gd name="connsiteY200" fmla="*/ 585341 h 826542"/>
                  <a:gd name="connsiteX201" fmla="*/ 712250 w 1998652"/>
                  <a:gd name="connsiteY201" fmla="*/ 586576 h 826542"/>
                  <a:gd name="connsiteX202" fmla="*/ 691442 w 1998652"/>
                  <a:gd name="connsiteY202" fmla="*/ 596393 h 826542"/>
                  <a:gd name="connsiteX203" fmla="*/ 677981 w 1998652"/>
                  <a:gd name="connsiteY203" fmla="*/ 594541 h 826542"/>
                  <a:gd name="connsiteX204" fmla="*/ 692059 w 1998652"/>
                  <a:gd name="connsiteY204" fmla="*/ 585958 h 826542"/>
                  <a:gd name="connsiteX205" fmla="*/ 706754 w 1998652"/>
                  <a:gd name="connsiteY205" fmla="*/ 579846 h 826542"/>
                  <a:gd name="connsiteX206" fmla="*/ 716572 w 1998652"/>
                  <a:gd name="connsiteY206" fmla="*/ 576758 h 826542"/>
                  <a:gd name="connsiteX207" fmla="*/ 727007 w 1998652"/>
                  <a:gd name="connsiteY207" fmla="*/ 577993 h 826542"/>
                  <a:gd name="connsiteX208" fmla="*/ 733119 w 1998652"/>
                  <a:gd name="connsiteY208" fmla="*/ 574289 h 826542"/>
                  <a:gd name="connsiteX209" fmla="*/ 748432 w 1998652"/>
                  <a:gd name="connsiteY209" fmla="*/ 582254 h 826542"/>
                  <a:gd name="connsiteX210" fmla="*/ 729476 w 1998652"/>
                  <a:gd name="connsiteY210" fmla="*/ 585341 h 826542"/>
                  <a:gd name="connsiteX211" fmla="*/ 721450 w 1998652"/>
                  <a:gd name="connsiteY211" fmla="*/ 642331 h 826542"/>
                  <a:gd name="connsiteX212" fmla="*/ 730649 w 1998652"/>
                  <a:gd name="connsiteY212" fmla="*/ 638627 h 826542"/>
                  <a:gd name="connsiteX213" fmla="*/ 721450 w 1998652"/>
                  <a:gd name="connsiteY213" fmla="*/ 642331 h 826542"/>
                  <a:gd name="connsiteX214" fmla="*/ 702494 w 1998652"/>
                  <a:gd name="connsiteY214" fmla="*/ 622079 h 826542"/>
                  <a:gd name="connsiteX215" fmla="*/ 695763 w 1998652"/>
                  <a:gd name="connsiteY215" fmla="*/ 627574 h 826542"/>
                  <a:gd name="connsiteX216" fmla="*/ 689033 w 1998652"/>
                  <a:gd name="connsiteY216" fmla="*/ 626339 h 826542"/>
                  <a:gd name="connsiteX217" fmla="*/ 700642 w 1998652"/>
                  <a:gd name="connsiteY217" fmla="*/ 620844 h 826542"/>
                  <a:gd name="connsiteX218" fmla="*/ 714102 w 1998652"/>
                  <a:gd name="connsiteY218" fmla="*/ 618374 h 826542"/>
                  <a:gd name="connsiteX219" fmla="*/ 702494 w 1998652"/>
                  <a:gd name="connsiteY219" fmla="*/ 622079 h 826542"/>
                  <a:gd name="connsiteX220" fmla="*/ 682303 w 1998652"/>
                  <a:gd name="connsiteY220" fmla="*/ 612262 h 826542"/>
                  <a:gd name="connsiteX221" fmla="*/ 693911 w 1998652"/>
                  <a:gd name="connsiteY221" fmla="*/ 609792 h 826542"/>
                  <a:gd name="connsiteX222" fmla="*/ 682303 w 1998652"/>
                  <a:gd name="connsiteY222" fmla="*/ 612262 h 826542"/>
                  <a:gd name="connsiteX223" fmla="*/ 665138 w 1998652"/>
                  <a:gd name="connsiteY223" fmla="*/ 568114 h 826542"/>
                  <a:gd name="connsiteX224" fmla="*/ 677364 w 1998652"/>
                  <a:gd name="connsiteY224" fmla="*/ 564409 h 826542"/>
                  <a:gd name="connsiteX225" fmla="*/ 665138 w 1998652"/>
                  <a:gd name="connsiteY225" fmla="*/ 568114 h 826542"/>
                  <a:gd name="connsiteX226" fmla="*/ 659643 w 1998652"/>
                  <a:gd name="connsiteY226" fmla="*/ 554654 h 826542"/>
                  <a:gd name="connsiteX227" fmla="*/ 673103 w 1998652"/>
                  <a:gd name="connsiteY227" fmla="*/ 550393 h 826542"/>
                  <a:gd name="connsiteX228" fmla="*/ 659643 w 1998652"/>
                  <a:gd name="connsiteY228" fmla="*/ 554654 h 826542"/>
                  <a:gd name="connsiteX229" fmla="*/ 644948 w 1998652"/>
                  <a:gd name="connsiteY229" fmla="*/ 556506 h 826542"/>
                  <a:gd name="connsiteX230" fmla="*/ 655938 w 1998652"/>
                  <a:gd name="connsiteY230" fmla="*/ 550393 h 826542"/>
                  <a:gd name="connsiteX231" fmla="*/ 644948 w 1998652"/>
                  <a:gd name="connsiteY231" fmla="*/ 556506 h 826542"/>
                  <a:gd name="connsiteX232" fmla="*/ 641305 w 1998652"/>
                  <a:gd name="connsiteY232" fmla="*/ 568793 h 826542"/>
                  <a:gd name="connsiteX233" fmla="*/ 654148 w 1998652"/>
                  <a:gd name="connsiteY233" fmla="*/ 566323 h 826542"/>
                  <a:gd name="connsiteX234" fmla="*/ 641305 w 1998652"/>
                  <a:gd name="connsiteY234" fmla="*/ 568793 h 826542"/>
                  <a:gd name="connsiteX235" fmla="*/ 693973 w 1998652"/>
                  <a:gd name="connsiteY235" fmla="*/ 549776 h 826542"/>
                  <a:gd name="connsiteX236" fmla="*/ 679895 w 1998652"/>
                  <a:gd name="connsiteY236" fmla="*/ 552863 h 826542"/>
                  <a:gd name="connsiteX237" fmla="*/ 693973 w 1998652"/>
                  <a:gd name="connsiteY237" fmla="*/ 549776 h 826542"/>
                  <a:gd name="connsiteX238" fmla="*/ 673782 w 1998652"/>
                  <a:gd name="connsiteY238" fmla="*/ 59460 h 826542"/>
                  <a:gd name="connsiteX239" fmla="*/ 689095 w 1998652"/>
                  <a:gd name="connsiteY239" fmla="*/ 55756 h 826542"/>
                  <a:gd name="connsiteX240" fmla="*/ 673782 w 1998652"/>
                  <a:gd name="connsiteY240" fmla="*/ 59460 h 826542"/>
                  <a:gd name="connsiteX241" fmla="*/ 604628 w 1998652"/>
                  <a:gd name="connsiteY241" fmla="*/ 386770 h 826542"/>
                  <a:gd name="connsiteX242" fmla="*/ 616236 w 1998652"/>
                  <a:gd name="connsiteY242" fmla="*/ 384300 h 826542"/>
                  <a:gd name="connsiteX243" fmla="*/ 604628 w 1998652"/>
                  <a:gd name="connsiteY243" fmla="*/ 386770 h 826542"/>
                  <a:gd name="connsiteX244" fmla="*/ 537882 w 1998652"/>
                  <a:gd name="connsiteY244" fmla="*/ 82182 h 826542"/>
                  <a:gd name="connsiteX245" fmla="*/ 546465 w 1998652"/>
                  <a:gd name="connsiteY245" fmla="*/ 77922 h 826542"/>
                  <a:gd name="connsiteX246" fmla="*/ 537882 w 1998652"/>
                  <a:gd name="connsiteY246" fmla="*/ 82182 h 826542"/>
                  <a:gd name="connsiteX247" fmla="*/ 518309 w 1998652"/>
                  <a:gd name="connsiteY247" fmla="*/ 80330 h 826542"/>
                  <a:gd name="connsiteX248" fmla="*/ 511579 w 1998652"/>
                  <a:gd name="connsiteY248" fmla="*/ 74217 h 826542"/>
                  <a:gd name="connsiteX249" fmla="*/ 504231 w 1998652"/>
                  <a:gd name="connsiteY249" fmla="*/ 69339 h 826542"/>
                  <a:gd name="connsiteX250" fmla="*/ 515839 w 1998652"/>
                  <a:gd name="connsiteY250" fmla="*/ 73044 h 826542"/>
                  <a:gd name="connsiteX251" fmla="*/ 521952 w 1998652"/>
                  <a:gd name="connsiteY251" fmla="*/ 73662 h 826542"/>
                  <a:gd name="connsiteX252" fmla="*/ 534177 w 1998652"/>
                  <a:gd name="connsiteY252" fmla="*/ 79774 h 826542"/>
                  <a:gd name="connsiteX253" fmla="*/ 518247 w 1998652"/>
                  <a:gd name="connsiteY253" fmla="*/ 80392 h 826542"/>
                  <a:gd name="connsiteX254" fmla="*/ 288742 w 1998652"/>
                  <a:gd name="connsiteY254" fmla="*/ 123860 h 826542"/>
                  <a:gd name="connsiteX255" fmla="*/ 267316 w 1998652"/>
                  <a:gd name="connsiteY255" fmla="*/ 125095 h 826542"/>
                  <a:gd name="connsiteX256" fmla="*/ 282629 w 1998652"/>
                  <a:gd name="connsiteY256" fmla="*/ 121390 h 826542"/>
                  <a:gd name="connsiteX257" fmla="*/ 288742 w 1998652"/>
                  <a:gd name="connsiteY257" fmla="*/ 123860 h 826542"/>
                  <a:gd name="connsiteX258" fmla="*/ 225083 w 1998652"/>
                  <a:gd name="connsiteY258" fmla="*/ 226233 h 826542"/>
                  <a:gd name="connsiteX259" fmla="*/ 209770 w 1998652"/>
                  <a:gd name="connsiteY259" fmla="*/ 225616 h 826542"/>
                  <a:gd name="connsiteX260" fmla="*/ 219587 w 1998652"/>
                  <a:gd name="connsiteY260" fmla="*/ 221911 h 826542"/>
                  <a:gd name="connsiteX261" fmla="*/ 225083 w 1998652"/>
                  <a:gd name="connsiteY261" fmla="*/ 226171 h 826542"/>
                  <a:gd name="connsiteX262" fmla="*/ 179762 w 1998652"/>
                  <a:gd name="connsiteY262" fmla="*/ 226850 h 826542"/>
                  <a:gd name="connsiteX263" fmla="*/ 195692 w 1998652"/>
                  <a:gd name="connsiteY263" fmla="*/ 223146 h 826542"/>
                  <a:gd name="connsiteX264" fmla="*/ 179762 w 1998652"/>
                  <a:gd name="connsiteY264" fmla="*/ 226850 h 826542"/>
                  <a:gd name="connsiteX265" fmla="*/ 143024 w 1998652"/>
                  <a:gd name="connsiteY265" fmla="*/ 225616 h 826542"/>
                  <a:gd name="connsiteX266" fmla="*/ 157102 w 1998652"/>
                  <a:gd name="connsiteY266" fmla="*/ 223763 h 826542"/>
                  <a:gd name="connsiteX267" fmla="*/ 143024 w 1998652"/>
                  <a:gd name="connsiteY267" fmla="*/ 225616 h 826542"/>
                  <a:gd name="connsiteX268" fmla="*/ 103260 w 1998652"/>
                  <a:gd name="connsiteY268" fmla="*/ 230493 h 826542"/>
                  <a:gd name="connsiteX269" fmla="*/ 114251 w 1998652"/>
                  <a:gd name="connsiteY269" fmla="*/ 229259 h 826542"/>
                  <a:gd name="connsiteX270" fmla="*/ 103260 w 1998652"/>
                  <a:gd name="connsiteY270" fmla="*/ 230493 h 826542"/>
                  <a:gd name="connsiteX271" fmla="*/ 931567 w 1998652"/>
                  <a:gd name="connsiteY271" fmla="*/ 55200 h 826542"/>
                  <a:gd name="connsiteX272" fmla="*/ 920577 w 1998652"/>
                  <a:gd name="connsiteY272" fmla="*/ 52113 h 826542"/>
                  <a:gd name="connsiteX273" fmla="*/ 934037 w 1998652"/>
                  <a:gd name="connsiteY273" fmla="*/ 47235 h 826542"/>
                  <a:gd name="connsiteX274" fmla="*/ 934037 w 1998652"/>
                  <a:gd name="connsiteY274" fmla="*/ 52113 h 826542"/>
                  <a:gd name="connsiteX275" fmla="*/ 940150 w 1998652"/>
                  <a:gd name="connsiteY275" fmla="*/ 55817 h 826542"/>
                  <a:gd name="connsiteX276" fmla="*/ 931567 w 1998652"/>
                  <a:gd name="connsiteY276" fmla="*/ 55200 h 826542"/>
                  <a:gd name="connsiteX277" fmla="*/ 1976536 w 1998652"/>
                  <a:gd name="connsiteY277" fmla="*/ 66870 h 826542"/>
                  <a:gd name="connsiteX278" fmla="*/ 1940416 w 1998652"/>
                  <a:gd name="connsiteY278" fmla="*/ 65635 h 826542"/>
                  <a:gd name="connsiteX279" fmla="*/ 1918373 w 1998652"/>
                  <a:gd name="connsiteY279" fmla="*/ 61930 h 826542"/>
                  <a:gd name="connsiteX280" fmla="*/ 1901825 w 1998652"/>
                  <a:gd name="connsiteY280" fmla="*/ 60078 h 826542"/>
                  <a:gd name="connsiteX281" fmla="*/ 1827731 w 1998652"/>
                  <a:gd name="connsiteY281" fmla="*/ 66808 h 826542"/>
                  <a:gd name="connsiteX282" fmla="*/ 1811184 w 1998652"/>
                  <a:gd name="connsiteY282" fmla="*/ 75390 h 826542"/>
                  <a:gd name="connsiteX283" fmla="*/ 1787288 w 1998652"/>
                  <a:gd name="connsiteY283" fmla="*/ 76008 h 826542"/>
                  <a:gd name="connsiteX284" fmla="*/ 1751168 w 1998652"/>
                  <a:gd name="connsiteY284" fmla="*/ 76008 h 826542"/>
                  <a:gd name="connsiteX285" fmla="*/ 1735238 w 1998652"/>
                  <a:gd name="connsiteY285" fmla="*/ 76008 h 826542"/>
                  <a:gd name="connsiteX286" fmla="*/ 1720542 w 1998652"/>
                  <a:gd name="connsiteY286" fmla="*/ 71748 h 826542"/>
                  <a:gd name="connsiteX287" fmla="*/ 1659909 w 1998652"/>
                  <a:gd name="connsiteY287" fmla="*/ 92000 h 826542"/>
                  <a:gd name="connsiteX288" fmla="*/ 1621318 w 1998652"/>
                  <a:gd name="connsiteY288" fmla="*/ 104843 h 826542"/>
                  <a:gd name="connsiteX289" fmla="*/ 1619466 w 1998652"/>
                  <a:gd name="connsiteY289" fmla="*/ 95025 h 826542"/>
                  <a:gd name="connsiteX290" fmla="*/ 1631691 w 1998652"/>
                  <a:gd name="connsiteY290" fmla="*/ 87678 h 826542"/>
                  <a:gd name="connsiteX291" fmla="*/ 1678803 w 1998652"/>
                  <a:gd name="connsiteY291" fmla="*/ 72365 h 826542"/>
                  <a:gd name="connsiteX292" fmla="*/ 1676951 w 1998652"/>
                  <a:gd name="connsiteY292" fmla="*/ 55817 h 826542"/>
                  <a:gd name="connsiteX293" fmla="*/ 1621874 w 1998652"/>
                  <a:gd name="connsiteY293" fmla="*/ 56435 h 826542"/>
                  <a:gd name="connsiteX294" fmla="*/ 1611439 w 1998652"/>
                  <a:gd name="connsiteY294" fmla="*/ 69278 h 826542"/>
                  <a:gd name="connsiteX295" fmla="*/ 1581431 w 1998652"/>
                  <a:gd name="connsiteY295" fmla="*/ 69895 h 826542"/>
                  <a:gd name="connsiteX296" fmla="*/ 1561858 w 1998652"/>
                  <a:gd name="connsiteY296" fmla="*/ 74773 h 826542"/>
                  <a:gd name="connsiteX297" fmla="*/ 1535555 w 1998652"/>
                  <a:gd name="connsiteY297" fmla="*/ 76625 h 826542"/>
                  <a:gd name="connsiteX298" fmla="*/ 1517772 w 1998652"/>
                  <a:gd name="connsiteY298" fmla="*/ 79713 h 826542"/>
                  <a:gd name="connsiteX299" fmla="*/ 1510425 w 1998652"/>
                  <a:gd name="connsiteY299" fmla="*/ 78478 h 826542"/>
                  <a:gd name="connsiteX300" fmla="*/ 1496964 w 1998652"/>
                  <a:gd name="connsiteY300" fmla="*/ 76008 h 826542"/>
                  <a:gd name="connsiteX301" fmla="*/ 1495730 w 1998652"/>
                  <a:gd name="connsiteY301" fmla="*/ 74156 h 826542"/>
                  <a:gd name="connsiteX302" fmla="*/ 1522033 w 1998652"/>
                  <a:gd name="connsiteY302" fmla="*/ 69895 h 826542"/>
                  <a:gd name="connsiteX303" fmla="*/ 1549571 w 1998652"/>
                  <a:gd name="connsiteY303" fmla="*/ 66808 h 826542"/>
                  <a:gd name="connsiteX304" fmla="*/ 1569144 w 1998652"/>
                  <a:gd name="connsiteY304" fmla="*/ 65573 h 826542"/>
                  <a:gd name="connsiteX305" fmla="*/ 1577109 w 1998652"/>
                  <a:gd name="connsiteY305" fmla="*/ 61868 h 826542"/>
                  <a:gd name="connsiteX306" fmla="*/ 1563031 w 1998652"/>
                  <a:gd name="connsiteY306" fmla="*/ 57608 h 826542"/>
                  <a:gd name="connsiteX307" fmla="*/ 1511598 w 1998652"/>
                  <a:gd name="connsiteY307" fmla="*/ 55756 h 826542"/>
                  <a:gd name="connsiteX308" fmla="*/ 1466895 w 1998652"/>
                  <a:gd name="connsiteY308" fmla="*/ 57608 h 826542"/>
                  <a:gd name="connsiteX309" fmla="*/ 1433861 w 1998652"/>
                  <a:gd name="connsiteY309" fmla="*/ 60695 h 826542"/>
                  <a:gd name="connsiteX310" fmla="*/ 1424044 w 1998652"/>
                  <a:gd name="connsiteY310" fmla="*/ 60695 h 826542"/>
                  <a:gd name="connsiteX311" fmla="*/ 1414844 w 1998652"/>
                  <a:gd name="connsiteY311" fmla="*/ 60695 h 826542"/>
                  <a:gd name="connsiteX312" fmla="*/ 1367115 w 1998652"/>
                  <a:gd name="connsiteY312" fmla="*/ 63782 h 826542"/>
                  <a:gd name="connsiteX313" fmla="*/ 1342602 w 1998652"/>
                  <a:gd name="connsiteY313" fmla="*/ 66252 h 826542"/>
                  <a:gd name="connsiteX314" fmla="*/ 1323029 w 1998652"/>
                  <a:gd name="connsiteY314" fmla="*/ 69957 h 826542"/>
                  <a:gd name="connsiteX315" fmla="*/ 1313829 w 1998652"/>
                  <a:gd name="connsiteY315" fmla="*/ 71192 h 826542"/>
                  <a:gd name="connsiteX316" fmla="*/ 1315682 w 1998652"/>
                  <a:gd name="connsiteY316" fmla="*/ 62609 h 826542"/>
                  <a:gd name="connsiteX317" fmla="*/ 1345689 w 1998652"/>
                  <a:gd name="connsiteY317" fmla="*/ 57731 h 826542"/>
                  <a:gd name="connsiteX318" fmla="*/ 1384280 w 1998652"/>
                  <a:gd name="connsiteY318" fmla="*/ 56497 h 826542"/>
                  <a:gd name="connsiteX319" fmla="*/ 1411818 w 1998652"/>
                  <a:gd name="connsiteY319" fmla="*/ 52236 h 826542"/>
                  <a:gd name="connsiteX320" fmla="*/ 1418549 w 1998652"/>
                  <a:gd name="connsiteY320" fmla="*/ 49766 h 826542"/>
                  <a:gd name="connsiteX321" fmla="*/ 1454669 w 1998652"/>
                  <a:gd name="connsiteY321" fmla="*/ 49149 h 826542"/>
                  <a:gd name="connsiteX322" fmla="*/ 1514068 w 1998652"/>
                  <a:gd name="connsiteY322" fmla="*/ 49149 h 826542"/>
                  <a:gd name="connsiteX323" fmla="*/ 1588779 w 1998652"/>
                  <a:gd name="connsiteY323" fmla="*/ 50384 h 826542"/>
                  <a:gd name="connsiteX324" fmla="*/ 1604709 w 1998652"/>
                  <a:gd name="connsiteY324" fmla="*/ 47297 h 826542"/>
                  <a:gd name="connsiteX325" fmla="*/ 1667751 w 1998652"/>
                  <a:gd name="connsiteY325" fmla="*/ 43036 h 826542"/>
                  <a:gd name="connsiteX326" fmla="*/ 1688559 w 1998652"/>
                  <a:gd name="connsiteY326" fmla="*/ 37541 h 826542"/>
                  <a:gd name="connsiteX327" fmla="*/ 1689794 w 1998652"/>
                  <a:gd name="connsiteY327" fmla="*/ 32663 h 826542"/>
                  <a:gd name="connsiteX328" fmla="*/ 1668368 w 1998652"/>
                  <a:gd name="connsiteY328" fmla="*/ 32046 h 826542"/>
                  <a:gd name="connsiteX329" fmla="*/ 1638360 w 1998652"/>
                  <a:gd name="connsiteY329" fmla="*/ 28958 h 826542"/>
                  <a:gd name="connsiteX330" fmla="*/ 1627925 w 1998652"/>
                  <a:gd name="connsiteY330" fmla="*/ 29576 h 826542"/>
                  <a:gd name="connsiteX331" fmla="*/ 1612613 w 1998652"/>
                  <a:gd name="connsiteY331" fmla="*/ 28341 h 826542"/>
                  <a:gd name="connsiteX332" fmla="*/ 1584457 w 1998652"/>
                  <a:gd name="connsiteY332" fmla="*/ 30811 h 826542"/>
                  <a:gd name="connsiteX333" fmla="*/ 1566118 w 1998652"/>
                  <a:gd name="connsiteY333" fmla="*/ 29576 h 826542"/>
                  <a:gd name="connsiteX334" fmla="*/ 1570379 w 1998652"/>
                  <a:gd name="connsiteY334" fmla="*/ 25871 h 826542"/>
                  <a:gd name="connsiteX335" fmla="*/ 1574022 w 1998652"/>
                  <a:gd name="connsiteY335" fmla="*/ 17906 h 826542"/>
                  <a:gd name="connsiteX336" fmla="*/ 1531171 w 1998652"/>
                  <a:gd name="connsiteY336" fmla="*/ 22784 h 826542"/>
                  <a:gd name="connsiteX337" fmla="*/ 1469982 w 1998652"/>
                  <a:gd name="connsiteY337" fmla="*/ 17906 h 826542"/>
                  <a:gd name="connsiteX338" fmla="*/ 1527528 w 1998652"/>
                  <a:gd name="connsiteY338" fmla="*/ 16054 h 826542"/>
                  <a:gd name="connsiteX339" fmla="*/ 1548954 w 1998652"/>
                  <a:gd name="connsiteY339" fmla="*/ 13584 h 826542"/>
                  <a:gd name="connsiteX340" fmla="*/ 1522650 w 1998652"/>
                  <a:gd name="connsiteY340" fmla="*/ 9879 h 826542"/>
                  <a:gd name="connsiteX341" fmla="*/ 1463869 w 1998652"/>
                  <a:gd name="connsiteY341" fmla="*/ 6792 h 826542"/>
                  <a:gd name="connsiteX342" fmla="*/ 1447322 w 1998652"/>
                  <a:gd name="connsiteY342" fmla="*/ 6792 h 826542"/>
                  <a:gd name="connsiteX343" fmla="*/ 1437504 w 1998652"/>
                  <a:gd name="connsiteY343" fmla="*/ 6174 h 826542"/>
                  <a:gd name="connsiteX344" fmla="*/ 1414844 w 1998652"/>
                  <a:gd name="connsiteY344" fmla="*/ 3705 h 826542"/>
                  <a:gd name="connsiteX345" fmla="*/ 1395888 w 1998652"/>
                  <a:gd name="connsiteY345" fmla="*/ 3087 h 826542"/>
                  <a:gd name="connsiteX346" fmla="*/ 1363472 w 1998652"/>
                  <a:gd name="connsiteY346" fmla="*/ 3705 h 826542"/>
                  <a:gd name="connsiteX347" fmla="*/ 1347542 w 1998652"/>
                  <a:gd name="connsiteY347" fmla="*/ 4322 h 826542"/>
                  <a:gd name="connsiteX348" fmla="*/ 1337724 w 1998652"/>
                  <a:gd name="connsiteY348" fmla="*/ 3705 h 826542"/>
                  <a:gd name="connsiteX349" fmla="*/ 1312594 w 1998652"/>
                  <a:gd name="connsiteY349" fmla="*/ 0 h 826542"/>
                  <a:gd name="connsiteX350" fmla="*/ 1291786 w 1998652"/>
                  <a:gd name="connsiteY350" fmla="*/ 6113 h 826542"/>
                  <a:gd name="connsiteX351" fmla="*/ 1280796 w 1998652"/>
                  <a:gd name="connsiteY351" fmla="*/ 5495 h 826542"/>
                  <a:gd name="connsiteX352" fmla="*/ 1190834 w 1998652"/>
                  <a:gd name="connsiteY352" fmla="*/ 7348 h 826542"/>
                  <a:gd name="connsiteX353" fmla="*/ 1152861 w 1998652"/>
                  <a:gd name="connsiteY353" fmla="*/ 8583 h 826542"/>
                  <a:gd name="connsiteX354" fmla="*/ 1136930 w 1998652"/>
                  <a:gd name="connsiteY354" fmla="*/ 8583 h 826542"/>
                  <a:gd name="connsiteX355" fmla="*/ 1127730 w 1998652"/>
                  <a:gd name="connsiteY355" fmla="*/ 13460 h 826542"/>
                  <a:gd name="connsiteX356" fmla="*/ 1168729 w 1998652"/>
                  <a:gd name="connsiteY356" fmla="*/ 17721 h 826542"/>
                  <a:gd name="connsiteX357" fmla="*/ 1135078 w 1998652"/>
                  <a:gd name="connsiteY357" fmla="*/ 20808 h 826542"/>
                  <a:gd name="connsiteX358" fmla="*/ 1121000 w 1998652"/>
                  <a:gd name="connsiteY358" fmla="*/ 15930 h 826542"/>
                  <a:gd name="connsiteX359" fmla="*/ 1103835 w 1998652"/>
                  <a:gd name="connsiteY359" fmla="*/ 18400 h 826542"/>
                  <a:gd name="connsiteX360" fmla="*/ 1130138 w 1998652"/>
                  <a:gd name="connsiteY360" fmla="*/ 26365 h 826542"/>
                  <a:gd name="connsiteX361" fmla="*/ 1130756 w 1998652"/>
                  <a:gd name="connsiteY361" fmla="*/ 31243 h 826542"/>
                  <a:gd name="connsiteX362" fmla="*/ 1106861 w 1998652"/>
                  <a:gd name="connsiteY362" fmla="*/ 24513 h 826542"/>
                  <a:gd name="connsiteX363" fmla="*/ 1087905 w 1998652"/>
                  <a:gd name="connsiteY363" fmla="*/ 25130 h 826542"/>
                  <a:gd name="connsiteX364" fmla="*/ 1085435 w 1998652"/>
                  <a:gd name="connsiteY364" fmla="*/ 17783 h 826542"/>
                  <a:gd name="connsiteX365" fmla="*/ 1079940 w 1998652"/>
                  <a:gd name="connsiteY365" fmla="*/ 16548 h 826542"/>
                  <a:gd name="connsiteX366" fmla="*/ 1071357 w 1998652"/>
                  <a:gd name="connsiteY366" fmla="*/ 6730 h 826542"/>
                  <a:gd name="connsiteX367" fmla="*/ 1073827 w 1998652"/>
                  <a:gd name="connsiteY367" fmla="*/ 21425 h 826542"/>
                  <a:gd name="connsiteX368" fmla="*/ 1071357 w 1998652"/>
                  <a:gd name="connsiteY368" fmla="*/ 23895 h 826542"/>
                  <a:gd name="connsiteX369" fmla="*/ 1064627 w 1998652"/>
                  <a:gd name="connsiteY369" fmla="*/ 23895 h 826542"/>
                  <a:gd name="connsiteX370" fmla="*/ 1056045 w 1998652"/>
                  <a:gd name="connsiteY370" fmla="*/ 16548 h 826542"/>
                  <a:gd name="connsiteX371" fmla="*/ 1039497 w 1998652"/>
                  <a:gd name="connsiteY371" fmla="*/ 15313 h 826542"/>
                  <a:gd name="connsiteX372" fmla="*/ 1027889 w 1998652"/>
                  <a:gd name="connsiteY372" fmla="*/ 16548 h 826542"/>
                  <a:gd name="connsiteX373" fmla="*/ 999116 w 1998652"/>
                  <a:gd name="connsiteY373" fmla="*/ 13460 h 826542"/>
                  <a:gd name="connsiteX374" fmla="*/ 977073 w 1998652"/>
                  <a:gd name="connsiteY374" fmla="*/ 12843 h 826542"/>
                  <a:gd name="connsiteX375" fmla="*/ 967873 w 1998652"/>
                  <a:gd name="connsiteY375" fmla="*/ 18338 h 826542"/>
                  <a:gd name="connsiteX376" fmla="*/ 907857 w 1998652"/>
                  <a:gd name="connsiteY376" fmla="*/ 19573 h 826542"/>
                  <a:gd name="connsiteX377" fmla="*/ 870502 w 1998652"/>
                  <a:gd name="connsiteY377" fmla="*/ 22660 h 826542"/>
                  <a:gd name="connsiteX378" fmla="*/ 881492 w 1998652"/>
                  <a:gd name="connsiteY378" fmla="*/ 25748 h 826542"/>
                  <a:gd name="connsiteX379" fmla="*/ 898040 w 1998652"/>
                  <a:gd name="connsiteY379" fmla="*/ 28217 h 826542"/>
                  <a:gd name="connsiteX380" fmla="*/ 939655 w 1998652"/>
                  <a:gd name="connsiteY380" fmla="*/ 38652 h 826542"/>
                  <a:gd name="connsiteX381" fmla="*/ 962933 w 1998652"/>
                  <a:gd name="connsiteY381" fmla="*/ 47235 h 826542"/>
                  <a:gd name="connsiteX382" fmla="*/ 935395 w 1998652"/>
                  <a:gd name="connsiteY382" fmla="*/ 46617 h 826542"/>
                  <a:gd name="connsiteX383" fmla="*/ 921317 w 1998652"/>
                  <a:gd name="connsiteY383" fmla="*/ 41122 h 826542"/>
                  <a:gd name="connsiteX384" fmla="*/ 904152 w 1998652"/>
                  <a:gd name="connsiteY384" fmla="*/ 39887 h 826542"/>
                  <a:gd name="connsiteX385" fmla="*/ 878467 w 1998652"/>
                  <a:gd name="connsiteY385" fmla="*/ 35627 h 826542"/>
                  <a:gd name="connsiteX386" fmla="*/ 860684 w 1998652"/>
                  <a:gd name="connsiteY386" fmla="*/ 33774 h 826542"/>
                  <a:gd name="connsiteX387" fmla="*/ 852719 w 1998652"/>
                  <a:gd name="connsiteY387" fmla="*/ 41740 h 826542"/>
                  <a:gd name="connsiteX388" fmla="*/ 873527 w 1998652"/>
                  <a:gd name="connsiteY388" fmla="*/ 46617 h 826542"/>
                  <a:gd name="connsiteX389" fmla="*/ 948856 w 1998652"/>
                  <a:gd name="connsiteY389" fmla="*/ 65635 h 826542"/>
                  <a:gd name="connsiteX390" fmla="*/ 912118 w 1998652"/>
                  <a:gd name="connsiteY390" fmla="*/ 65017 h 826542"/>
                  <a:gd name="connsiteX391" fmla="*/ 844136 w 1998652"/>
                  <a:gd name="connsiteY391" fmla="*/ 52730 h 826542"/>
                  <a:gd name="connsiteX392" fmla="*/ 770043 w 1998652"/>
                  <a:gd name="connsiteY392" fmla="*/ 41678 h 826542"/>
                  <a:gd name="connsiteX393" fmla="*/ 722314 w 1998652"/>
                  <a:gd name="connsiteY393" fmla="*/ 36800 h 826542"/>
                  <a:gd name="connsiteX394" fmla="*/ 745592 w 1998652"/>
                  <a:gd name="connsiteY394" fmla="*/ 52113 h 826542"/>
                  <a:gd name="connsiteX395" fmla="*/ 774365 w 1998652"/>
                  <a:gd name="connsiteY395" fmla="*/ 60695 h 826542"/>
                  <a:gd name="connsiteX396" fmla="*/ 743739 w 1998652"/>
                  <a:gd name="connsiteY396" fmla="*/ 63782 h 826542"/>
                  <a:gd name="connsiteX397" fmla="*/ 762078 w 1998652"/>
                  <a:gd name="connsiteY397" fmla="*/ 69895 h 826542"/>
                  <a:gd name="connsiteX398" fmla="*/ 748000 w 1998652"/>
                  <a:gd name="connsiteY398" fmla="*/ 71748 h 826542"/>
                  <a:gd name="connsiteX399" fmla="*/ 719844 w 1998652"/>
                  <a:gd name="connsiteY399" fmla="*/ 62548 h 826542"/>
                  <a:gd name="connsiteX400" fmla="*/ 693541 w 1998652"/>
                  <a:gd name="connsiteY400" fmla="*/ 63165 h 826542"/>
                  <a:gd name="connsiteX401" fmla="*/ 713731 w 1998652"/>
                  <a:gd name="connsiteY401" fmla="*/ 56435 h 826542"/>
                  <a:gd name="connsiteX402" fmla="*/ 648220 w 1998652"/>
                  <a:gd name="connsiteY402" fmla="*/ 46617 h 826542"/>
                  <a:gd name="connsiteX403" fmla="*/ 659828 w 1998652"/>
                  <a:gd name="connsiteY403" fmla="*/ 52113 h 826542"/>
                  <a:gd name="connsiteX404" fmla="*/ 661063 w 1998652"/>
                  <a:gd name="connsiteY404" fmla="*/ 63165 h 826542"/>
                  <a:gd name="connsiteX405" fmla="*/ 642725 w 1998652"/>
                  <a:gd name="connsiteY405" fmla="*/ 69895 h 826542"/>
                  <a:gd name="connsiteX406" fmla="*/ 631117 w 1998652"/>
                  <a:gd name="connsiteY406" fmla="*/ 65017 h 826542"/>
                  <a:gd name="connsiteX407" fmla="*/ 639082 w 1998652"/>
                  <a:gd name="connsiteY407" fmla="*/ 61930 h 826542"/>
                  <a:gd name="connsiteX408" fmla="*/ 615187 w 1998652"/>
                  <a:gd name="connsiteY408" fmla="*/ 46617 h 826542"/>
                  <a:gd name="connsiteX409" fmla="*/ 612717 w 1998652"/>
                  <a:gd name="connsiteY409" fmla="*/ 42913 h 826542"/>
                  <a:gd name="connsiteX410" fmla="*/ 584561 w 1998652"/>
                  <a:gd name="connsiteY410" fmla="*/ 49025 h 826542"/>
                  <a:gd name="connsiteX411" fmla="*/ 565606 w 1998652"/>
                  <a:gd name="connsiteY411" fmla="*/ 47791 h 826542"/>
                  <a:gd name="connsiteX412" fmla="*/ 555788 w 1998652"/>
                  <a:gd name="connsiteY412" fmla="*/ 49025 h 826542"/>
                  <a:gd name="connsiteX413" fmla="*/ 509233 w 1998652"/>
                  <a:gd name="connsiteY413" fmla="*/ 52113 h 826542"/>
                  <a:gd name="connsiteX414" fmla="*/ 471877 w 1998652"/>
                  <a:gd name="connsiteY414" fmla="*/ 52113 h 826542"/>
                  <a:gd name="connsiteX415" fmla="*/ 466999 w 1998652"/>
                  <a:gd name="connsiteY415" fmla="*/ 59460 h 826542"/>
                  <a:gd name="connsiteX416" fmla="*/ 484782 w 1998652"/>
                  <a:gd name="connsiteY416" fmla="*/ 64956 h 826542"/>
                  <a:gd name="connsiteX417" fmla="*/ 470086 w 1998652"/>
                  <a:gd name="connsiteY417" fmla="*/ 69216 h 826542"/>
                  <a:gd name="connsiteX418" fmla="*/ 462739 w 1998652"/>
                  <a:gd name="connsiteY418" fmla="*/ 62486 h 826542"/>
                  <a:gd name="connsiteX419" fmla="*/ 431496 w 1998652"/>
                  <a:gd name="connsiteY419" fmla="*/ 60633 h 826542"/>
                  <a:gd name="connsiteX420" fmla="*/ 418035 w 1998652"/>
                  <a:gd name="connsiteY420" fmla="*/ 60016 h 826542"/>
                  <a:gd name="connsiteX421" fmla="*/ 392350 w 1998652"/>
                  <a:gd name="connsiteY421" fmla="*/ 61868 h 826542"/>
                  <a:gd name="connsiteX422" fmla="*/ 389880 w 1998652"/>
                  <a:gd name="connsiteY422" fmla="*/ 69833 h 826542"/>
                  <a:gd name="connsiteX423" fmla="*/ 402723 w 1998652"/>
                  <a:gd name="connsiteY423" fmla="*/ 76564 h 826542"/>
                  <a:gd name="connsiteX424" fmla="*/ 389880 w 1998652"/>
                  <a:gd name="connsiteY424" fmla="*/ 82059 h 826542"/>
                  <a:gd name="connsiteX425" fmla="*/ 399080 w 1998652"/>
                  <a:gd name="connsiteY425" fmla="*/ 88789 h 826542"/>
                  <a:gd name="connsiteX426" fmla="*/ 357464 w 1998652"/>
                  <a:gd name="connsiteY426" fmla="*/ 85702 h 826542"/>
                  <a:gd name="connsiteX427" fmla="*/ 330543 w 1998652"/>
                  <a:gd name="connsiteY427" fmla="*/ 84467 h 826542"/>
                  <a:gd name="connsiteX428" fmla="*/ 326283 w 1998652"/>
                  <a:gd name="connsiteY428" fmla="*/ 93049 h 826542"/>
                  <a:gd name="connsiteX429" fmla="*/ 312822 w 1998652"/>
                  <a:gd name="connsiteY429" fmla="*/ 91197 h 826542"/>
                  <a:gd name="connsiteX430" fmla="*/ 301214 w 1998652"/>
                  <a:gd name="connsiteY430" fmla="*/ 90580 h 826542"/>
                  <a:gd name="connsiteX431" fmla="*/ 265711 w 1998652"/>
                  <a:gd name="connsiteY431" fmla="*/ 97927 h 826542"/>
                  <a:gd name="connsiteX432" fmla="*/ 244903 w 1998652"/>
                  <a:gd name="connsiteY432" fmla="*/ 104658 h 826542"/>
                  <a:gd name="connsiteX433" fmla="*/ 198347 w 1998652"/>
                  <a:gd name="connsiteY433" fmla="*/ 113240 h 826542"/>
                  <a:gd name="connsiteX434" fmla="*/ 183652 w 1998652"/>
                  <a:gd name="connsiteY434" fmla="*/ 113240 h 826542"/>
                  <a:gd name="connsiteX435" fmla="*/ 196495 w 1998652"/>
                  <a:gd name="connsiteY435" fmla="*/ 122440 h 826542"/>
                  <a:gd name="connsiteX436" fmla="*/ 213660 w 1998652"/>
                  <a:gd name="connsiteY436" fmla="*/ 121205 h 826542"/>
                  <a:gd name="connsiteX437" fmla="*/ 219773 w 1998652"/>
                  <a:gd name="connsiteY437" fmla="*/ 121823 h 826542"/>
                  <a:gd name="connsiteX438" fmla="*/ 248546 w 1998652"/>
                  <a:gd name="connsiteY438" fmla="*/ 125527 h 826542"/>
                  <a:gd name="connsiteX439" fmla="*/ 263241 w 1998652"/>
                  <a:gd name="connsiteY439" fmla="*/ 127997 h 826542"/>
                  <a:gd name="connsiteX440" fmla="*/ 269354 w 1998652"/>
                  <a:gd name="connsiteY440" fmla="*/ 141457 h 826542"/>
                  <a:gd name="connsiteX441" fmla="*/ 269354 w 1998652"/>
                  <a:gd name="connsiteY441" fmla="*/ 143927 h 826542"/>
                  <a:gd name="connsiteX442" fmla="*/ 235085 w 1998652"/>
                  <a:gd name="connsiteY442" fmla="*/ 156770 h 826542"/>
                  <a:gd name="connsiteX443" fmla="*/ 173897 w 1998652"/>
                  <a:gd name="connsiteY443" fmla="*/ 159857 h 826542"/>
                  <a:gd name="connsiteX444" fmla="*/ 123080 w 1998652"/>
                  <a:gd name="connsiteY444" fmla="*/ 167205 h 826542"/>
                  <a:gd name="connsiteX445" fmla="*/ 7988 w 1998652"/>
                  <a:gd name="connsiteY445" fmla="*/ 184370 h 826542"/>
                  <a:gd name="connsiteX446" fmla="*/ 12249 w 1998652"/>
                  <a:gd name="connsiteY446" fmla="*/ 191718 h 826542"/>
                  <a:gd name="connsiteX447" fmla="*/ 56952 w 1998652"/>
                  <a:gd name="connsiteY447" fmla="*/ 199683 h 826542"/>
                  <a:gd name="connsiteX448" fmla="*/ 77760 w 1998652"/>
                  <a:gd name="connsiteY448" fmla="*/ 200918 h 826542"/>
                  <a:gd name="connsiteX449" fmla="*/ 100420 w 1998652"/>
                  <a:gd name="connsiteY449" fmla="*/ 198448 h 826542"/>
                  <a:gd name="connsiteX450" fmla="*/ 110238 w 1998652"/>
                  <a:gd name="connsiteY450" fmla="*/ 201535 h 826542"/>
                  <a:gd name="connsiteX451" fmla="*/ 110855 w 1998652"/>
                  <a:gd name="connsiteY451" fmla="*/ 206413 h 826542"/>
                  <a:gd name="connsiteX452" fmla="*/ 101038 w 1998652"/>
                  <a:gd name="connsiteY452" fmla="*/ 207030 h 826542"/>
                  <a:gd name="connsiteX453" fmla="*/ 112646 w 1998652"/>
                  <a:gd name="connsiteY453" fmla="*/ 210735 h 826542"/>
                  <a:gd name="connsiteX454" fmla="*/ 142654 w 1998652"/>
                  <a:gd name="connsiteY454" fmla="*/ 208265 h 826542"/>
                  <a:gd name="connsiteX455" fmla="*/ 150001 w 1998652"/>
                  <a:gd name="connsiteY455" fmla="*/ 209500 h 826542"/>
                  <a:gd name="connsiteX456" fmla="*/ 189765 w 1998652"/>
                  <a:gd name="connsiteY456" fmla="*/ 206413 h 826542"/>
                  <a:gd name="connsiteX457" fmla="*/ 208103 w 1998652"/>
                  <a:gd name="connsiteY457" fmla="*/ 205178 h 826542"/>
                  <a:gd name="connsiteX458" fmla="*/ 229529 w 1998652"/>
                  <a:gd name="connsiteY458" fmla="*/ 213143 h 826542"/>
                  <a:gd name="connsiteX459" fmla="*/ 209338 w 1998652"/>
                  <a:gd name="connsiteY459" fmla="*/ 221726 h 826542"/>
                  <a:gd name="connsiteX460" fmla="*/ 203843 w 1998652"/>
                  <a:gd name="connsiteY460" fmla="*/ 219256 h 826542"/>
                  <a:gd name="connsiteX461" fmla="*/ 145062 w 1998652"/>
                  <a:gd name="connsiteY461" fmla="*/ 218638 h 826542"/>
                  <a:gd name="connsiteX462" fmla="*/ 129749 w 1998652"/>
                  <a:gd name="connsiteY462" fmla="*/ 222343 h 826542"/>
                  <a:gd name="connsiteX463" fmla="*/ 60595 w 1998652"/>
                  <a:gd name="connsiteY463" fmla="*/ 226048 h 826542"/>
                  <a:gd name="connsiteX464" fmla="*/ 71585 w 1998652"/>
                  <a:gd name="connsiteY464" fmla="*/ 234630 h 826542"/>
                  <a:gd name="connsiteX465" fmla="*/ 86281 w 1998652"/>
                  <a:gd name="connsiteY465" fmla="*/ 234630 h 826542"/>
                  <a:gd name="connsiteX466" fmla="*/ 99124 w 1998652"/>
                  <a:gd name="connsiteY466" fmla="*/ 233395 h 826542"/>
                  <a:gd name="connsiteX467" fmla="*/ 133392 w 1998652"/>
                  <a:gd name="connsiteY467" fmla="*/ 239508 h 826542"/>
                  <a:gd name="connsiteX468" fmla="*/ 149322 w 1998652"/>
                  <a:gd name="connsiteY468" fmla="*/ 239508 h 826542"/>
                  <a:gd name="connsiteX469" fmla="*/ 163400 w 1998652"/>
                  <a:gd name="connsiteY469" fmla="*/ 246856 h 826542"/>
                  <a:gd name="connsiteX470" fmla="*/ 133392 w 1998652"/>
                  <a:gd name="connsiteY470" fmla="*/ 249326 h 826542"/>
                  <a:gd name="connsiteX471" fmla="*/ 132157 w 1998652"/>
                  <a:gd name="connsiteY471" fmla="*/ 254821 h 826542"/>
                  <a:gd name="connsiteX472" fmla="*/ 188468 w 1998652"/>
                  <a:gd name="connsiteY472" fmla="*/ 264021 h 826542"/>
                  <a:gd name="connsiteX473" fmla="*/ 198286 w 1998652"/>
                  <a:gd name="connsiteY473" fmla="*/ 269516 h 826542"/>
                  <a:gd name="connsiteX474" fmla="*/ 192790 w 1998652"/>
                  <a:gd name="connsiteY474" fmla="*/ 260934 h 826542"/>
                  <a:gd name="connsiteX475" fmla="*/ 201990 w 1998652"/>
                  <a:gd name="connsiteY475" fmla="*/ 255438 h 826542"/>
                  <a:gd name="connsiteX476" fmla="*/ 217921 w 1998652"/>
                  <a:gd name="connsiteY476" fmla="*/ 254203 h 826542"/>
                  <a:gd name="connsiteX477" fmla="*/ 239346 w 1998652"/>
                  <a:gd name="connsiteY477" fmla="*/ 254821 h 826542"/>
                  <a:gd name="connsiteX478" fmla="*/ 249163 w 1998652"/>
                  <a:gd name="connsiteY478" fmla="*/ 258526 h 826542"/>
                  <a:gd name="connsiteX479" fmla="*/ 279171 w 1998652"/>
                  <a:gd name="connsiteY479" fmla="*/ 257908 h 826542"/>
                  <a:gd name="connsiteX480" fmla="*/ 288989 w 1998652"/>
                  <a:gd name="connsiteY480" fmla="*/ 250560 h 826542"/>
                  <a:gd name="connsiteX481" fmla="*/ 310414 w 1998652"/>
                  <a:gd name="connsiteY481" fmla="*/ 251178 h 826542"/>
                  <a:gd name="connsiteX482" fmla="*/ 459158 w 1998652"/>
                  <a:gd name="connsiteY482" fmla="*/ 275073 h 826542"/>
                  <a:gd name="connsiteX483" fmla="*/ 489166 w 1998652"/>
                  <a:gd name="connsiteY483" fmla="*/ 281803 h 826542"/>
                  <a:gd name="connsiteX484" fmla="*/ 489166 w 1998652"/>
                  <a:gd name="connsiteY484" fmla="*/ 292856 h 826542"/>
                  <a:gd name="connsiteX485" fmla="*/ 532016 w 1998652"/>
                  <a:gd name="connsiteY485" fmla="*/ 304525 h 826542"/>
                  <a:gd name="connsiteX486" fmla="*/ 542451 w 1998652"/>
                  <a:gd name="connsiteY486" fmla="*/ 313725 h 826542"/>
                  <a:gd name="connsiteX487" fmla="*/ 538191 w 1998652"/>
                  <a:gd name="connsiteY487" fmla="*/ 319838 h 826542"/>
                  <a:gd name="connsiteX488" fmla="*/ 549181 w 1998652"/>
                  <a:gd name="connsiteY488" fmla="*/ 325333 h 826542"/>
                  <a:gd name="connsiteX489" fmla="*/ 564494 w 1998652"/>
                  <a:gd name="connsiteY489" fmla="*/ 335768 h 826542"/>
                  <a:gd name="connsiteX490" fmla="*/ 565112 w 1998652"/>
                  <a:gd name="connsiteY490" fmla="*/ 340029 h 826542"/>
                  <a:gd name="connsiteX491" fmla="*/ 575546 w 1998652"/>
                  <a:gd name="connsiteY491" fmla="*/ 351081 h 826542"/>
                  <a:gd name="connsiteX492" fmla="*/ 587155 w 1998652"/>
                  <a:gd name="connsiteY492" fmla="*/ 355341 h 826542"/>
                  <a:gd name="connsiteX493" fmla="*/ 579190 w 1998652"/>
                  <a:gd name="connsiteY493" fmla="*/ 362072 h 826542"/>
                  <a:gd name="connsiteX494" fmla="*/ 569989 w 1998652"/>
                  <a:gd name="connsiteY494" fmla="*/ 366949 h 826542"/>
                  <a:gd name="connsiteX495" fmla="*/ 589563 w 1998652"/>
                  <a:gd name="connsiteY495" fmla="*/ 367567 h 826542"/>
                  <a:gd name="connsiteX496" fmla="*/ 607345 w 1998652"/>
                  <a:gd name="connsiteY496" fmla="*/ 379237 h 826542"/>
                  <a:gd name="connsiteX497" fmla="*/ 596354 w 1998652"/>
                  <a:gd name="connsiteY497" fmla="*/ 394549 h 826542"/>
                  <a:gd name="connsiteX498" fmla="*/ 581042 w 1998652"/>
                  <a:gd name="connsiteY498" fmla="*/ 397637 h 826542"/>
                  <a:gd name="connsiteX499" fmla="*/ 587772 w 1998652"/>
                  <a:gd name="connsiteY499" fmla="*/ 404984 h 826542"/>
                  <a:gd name="connsiteX500" fmla="*/ 603085 w 1998652"/>
                  <a:gd name="connsiteY500" fmla="*/ 397637 h 826542"/>
                  <a:gd name="connsiteX501" fmla="*/ 599442 w 1998652"/>
                  <a:gd name="connsiteY501" fmla="*/ 409306 h 826542"/>
                  <a:gd name="connsiteX502" fmla="*/ 576781 w 1998652"/>
                  <a:gd name="connsiteY502" fmla="*/ 411776 h 826542"/>
                  <a:gd name="connsiteX503" fmla="*/ 573138 w 1998652"/>
                  <a:gd name="connsiteY503" fmla="*/ 419741 h 826542"/>
                  <a:gd name="connsiteX504" fmla="*/ 587216 w 1998652"/>
                  <a:gd name="connsiteY504" fmla="*/ 420976 h 826542"/>
                  <a:gd name="connsiteX505" fmla="*/ 592712 w 1998652"/>
                  <a:gd name="connsiteY505" fmla="*/ 420976 h 826542"/>
                  <a:gd name="connsiteX506" fmla="*/ 621485 w 1998652"/>
                  <a:gd name="connsiteY506" fmla="*/ 422829 h 826542"/>
                  <a:gd name="connsiteX507" fmla="*/ 637415 w 1998652"/>
                  <a:gd name="connsiteY507" fmla="*/ 410541 h 826542"/>
                  <a:gd name="connsiteX508" fmla="*/ 637415 w 1998652"/>
                  <a:gd name="connsiteY508" fmla="*/ 405664 h 826542"/>
                  <a:gd name="connsiteX509" fmla="*/ 628215 w 1998652"/>
                  <a:gd name="connsiteY509" fmla="*/ 398933 h 826542"/>
                  <a:gd name="connsiteX510" fmla="*/ 628215 w 1998652"/>
                  <a:gd name="connsiteY510" fmla="*/ 387264 h 826542"/>
                  <a:gd name="connsiteX511" fmla="*/ 651493 w 1998652"/>
                  <a:gd name="connsiteY511" fmla="*/ 407516 h 826542"/>
                  <a:gd name="connsiteX512" fmla="*/ 664953 w 1998652"/>
                  <a:gd name="connsiteY512" fmla="*/ 406898 h 826542"/>
                  <a:gd name="connsiteX513" fmla="*/ 677796 w 1998652"/>
                  <a:gd name="connsiteY513" fmla="*/ 414246 h 826542"/>
                  <a:gd name="connsiteX514" fmla="*/ 699839 w 1998652"/>
                  <a:gd name="connsiteY514" fmla="*/ 413629 h 826542"/>
                  <a:gd name="connsiteX515" fmla="*/ 709656 w 1998652"/>
                  <a:gd name="connsiteY515" fmla="*/ 418506 h 826542"/>
                  <a:gd name="connsiteX516" fmla="*/ 698048 w 1998652"/>
                  <a:gd name="connsiteY516" fmla="*/ 423384 h 826542"/>
                  <a:gd name="connsiteX517" fmla="*/ 690083 w 1998652"/>
                  <a:gd name="connsiteY517" fmla="*/ 427089 h 826542"/>
                  <a:gd name="connsiteX518" fmla="*/ 683970 w 1998652"/>
                  <a:gd name="connsiteY518" fmla="*/ 429559 h 826542"/>
                  <a:gd name="connsiteX519" fmla="*/ 692553 w 1998652"/>
                  <a:gd name="connsiteY519" fmla="*/ 433819 h 826542"/>
                  <a:gd name="connsiteX520" fmla="*/ 710891 w 1998652"/>
                  <a:gd name="connsiteY520" fmla="*/ 439932 h 826542"/>
                  <a:gd name="connsiteX521" fmla="*/ 724351 w 1998652"/>
                  <a:gd name="connsiteY521" fmla="*/ 446045 h 826542"/>
                  <a:gd name="connsiteX522" fmla="*/ 734786 w 1998652"/>
                  <a:gd name="connsiteY522" fmla="*/ 445427 h 826542"/>
                  <a:gd name="connsiteX523" fmla="*/ 734169 w 1998652"/>
                  <a:gd name="connsiteY523" fmla="*/ 455245 h 826542"/>
                  <a:gd name="connsiteX524" fmla="*/ 740282 w 1998652"/>
                  <a:gd name="connsiteY524" fmla="*/ 460740 h 826542"/>
                  <a:gd name="connsiteX525" fmla="*/ 733552 w 1998652"/>
                  <a:gd name="connsiteY525" fmla="*/ 461357 h 826542"/>
                  <a:gd name="connsiteX526" fmla="*/ 711509 w 1998652"/>
                  <a:gd name="connsiteY526" fmla="*/ 461357 h 826542"/>
                  <a:gd name="connsiteX527" fmla="*/ 694343 w 1998652"/>
                  <a:gd name="connsiteY527" fmla="*/ 455862 h 826542"/>
                  <a:gd name="connsiteX528" fmla="*/ 663718 w 1998652"/>
                  <a:gd name="connsiteY528" fmla="*/ 449132 h 826542"/>
                  <a:gd name="connsiteX529" fmla="*/ 609259 w 1998652"/>
                  <a:gd name="connsiteY529" fmla="*/ 447897 h 826542"/>
                  <a:gd name="connsiteX530" fmla="*/ 630685 w 1998652"/>
                  <a:gd name="connsiteY530" fmla="*/ 460740 h 826542"/>
                  <a:gd name="connsiteX531" fmla="*/ 666188 w 1998652"/>
                  <a:gd name="connsiteY531" fmla="*/ 464445 h 826542"/>
                  <a:gd name="connsiteX532" fmla="*/ 720029 w 1998652"/>
                  <a:gd name="connsiteY532" fmla="*/ 473027 h 826542"/>
                  <a:gd name="connsiteX533" fmla="*/ 718177 w 1998652"/>
                  <a:gd name="connsiteY533" fmla="*/ 480375 h 826542"/>
                  <a:gd name="connsiteX534" fmla="*/ 723055 w 1998652"/>
                  <a:gd name="connsiteY534" fmla="*/ 483462 h 826542"/>
                  <a:gd name="connsiteX535" fmla="*/ 738985 w 1998652"/>
                  <a:gd name="connsiteY535" fmla="*/ 473027 h 826542"/>
                  <a:gd name="connsiteX536" fmla="*/ 746950 w 1998652"/>
                  <a:gd name="connsiteY536" fmla="*/ 479757 h 826542"/>
                  <a:gd name="connsiteX537" fmla="*/ 730403 w 1998652"/>
                  <a:gd name="connsiteY537" fmla="*/ 493218 h 826542"/>
                  <a:gd name="connsiteX538" fmla="*/ 753063 w 1998652"/>
                  <a:gd name="connsiteY538" fmla="*/ 499330 h 826542"/>
                  <a:gd name="connsiteX539" fmla="*/ 753680 w 1998652"/>
                  <a:gd name="connsiteY539" fmla="*/ 505443 h 826542"/>
                  <a:gd name="connsiteX540" fmla="*/ 742072 w 1998652"/>
                  <a:gd name="connsiteY540" fmla="*/ 511556 h 826542"/>
                  <a:gd name="connsiteX541" fmla="*/ 731638 w 1998652"/>
                  <a:gd name="connsiteY541" fmla="*/ 506061 h 826542"/>
                  <a:gd name="connsiteX542" fmla="*/ 720029 w 1998652"/>
                  <a:gd name="connsiteY542" fmla="*/ 509148 h 826542"/>
                  <a:gd name="connsiteX543" fmla="*/ 723672 w 1998652"/>
                  <a:gd name="connsiteY543" fmla="*/ 517113 h 826542"/>
                  <a:gd name="connsiteX544" fmla="*/ 720585 w 1998652"/>
                  <a:gd name="connsiteY544" fmla="*/ 521991 h 826542"/>
                  <a:gd name="connsiteX545" fmla="*/ 683847 w 1998652"/>
                  <a:gd name="connsiteY545" fmla="*/ 518903 h 826542"/>
                  <a:gd name="connsiteX546" fmla="*/ 676499 w 1998652"/>
                  <a:gd name="connsiteY546" fmla="*/ 523781 h 826542"/>
                  <a:gd name="connsiteX547" fmla="*/ 661187 w 1998652"/>
                  <a:gd name="connsiteY547" fmla="*/ 526251 h 826542"/>
                  <a:gd name="connsiteX548" fmla="*/ 662421 w 1998652"/>
                  <a:gd name="connsiteY548" fmla="*/ 536069 h 826542"/>
                  <a:gd name="connsiteX549" fmla="*/ 648961 w 1998652"/>
                  <a:gd name="connsiteY549" fmla="*/ 545886 h 826542"/>
                  <a:gd name="connsiteX550" fmla="*/ 634883 w 1998652"/>
                  <a:gd name="connsiteY550" fmla="*/ 558173 h 826542"/>
                  <a:gd name="connsiteX551" fmla="*/ 644701 w 1998652"/>
                  <a:gd name="connsiteY551" fmla="*/ 574103 h 826542"/>
                  <a:gd name="connsiteX552" fmla="*/ 650196 w 1998652"/>
                  <a:gd name="connsiteY552" fmla="*/ 577808 h 826542"/>
                  <a:gd name="connsiteX553" fmla="*/ 661187 w 1998652"/>
                  <a:gd name="connsiteY553" fmla="*/ 587626 h 826542"/>
                  <a:gd name="connsiteX554" fmla="*/ 654457 w 1998652"/>
                  <a:gd name="connsiteY554" fmla="*/ 596208 h 826542"/>
                  <a:gd name="connsiteX555" fmla="*/ 643466 w 1998652"/>
                  <a:gd name="connsiteY555" fmla="*/ 593121 h 826542"/>
                  <a:gd name="connsiteX556" fmla="*/ 637353 w 1998652"/>
                  <a:gd name="connsiteY556" fmla="*/ 596825 h 826542"/>
                  <a:gd name="connsiteX557" fmla="*/ 648343 w 1998652"/>
                  <a:gd name="connsiteY557" fmla="*/ 609668 h 826542"/>
                  <a:gd name="connsiteX558" fmla="*/ 656926 w 1998652"/>
                  <a:gd name="connsiteY558" fmla="*/ 620721 h 826542"/>
                  <a:gd name="connsiteX559" fmla="*/ 663656 w 1998652"/>
                  <a:gd name="connsiteY559" fmla="*/ 621956 h 826542"/>
                  <a:gd name="connsiteX560" fmla="*/ 667917 w 1998652"/>
                  <a:gd name="connsiteY560" fmla="*/ 622573 h 826542"/>
                  <a:gd name="connsiteX561" fmla="*/ 672177 w 1998652"/>
                  <a:gd name="connsiteY561" fmla="*/ 629921 h 826542"/>
                  <a:gd name="connsiteX562" fmla="*/ 679525 w 1998652"/>
                  <a:gd name="connsiteY562" fmla="*/ 633008 h 826542"/>
                  <a:gd name="connsiteX563" fmla="*/ 683168 w 1998652"/>
                  <a:gd name="connsiteY563" fmla="*/ 638503 h 826542"/>
                  <a:gd name="connsiteX564" fmla="*/ 700333 w 1998652"/>
                  <a:gd name="connsiteY564" fmla="*/ 645851 h 826542"/>
                  <a:gd name="connsiteX565" fmla="*/ 717498 w 1998652"/>
                  <a:gd name="connsiteY565" fmla="*/ 647703 h 826542"/>
                  <a:gd name="connsiteX566" fmla="*/ 690577 w 1998652"/>
                  <a:gd name="connsiteY566" fmla="*/ 655668 h 826542"/>
                  <a:gd name="connsiteX567" fmla="*/ 694220 w 1998652"/>
                  <a:gd name="connsiteY567" fmla="*/ 675303 h 826542"/>
                  <a:gd name="connsiteX568" fmla="*/ 707063 w 1998652"/>
                  <a:gd name="connsiteY568" fmla="*/ 659373 h 826542"/>
                  <a:gd name="connsiteX569" fmla="*/ 719906 w 1998652"/>
                  <a:gd name="connsiteY569" fmla="*/ 653878 h 826542"/>
                  <a:gd name="connsiteX570" fmla="*/ 734601 w 1998652"/>
                  <a:gd name="connsiteY570" fmla="*/ 653260 h 826542"/>
                  <a:gd name="connsiteX571" fmla="*/ 746827 w 1998652"/>
                  <a:gd name="connsiteY571" fmla="*/ 652643 h 826542"/>
                  <a:gd name="connsiteX572" fmla="*/ 758435 w 1998652"/>
                  <a:gd name="connsiteY572" fmla="*/ 652025 h 826542"/>
                  <a:gd name="connsiteX573" fmla="*/ 757200 w 1998652"/>
                  <a:gd name="connsiteY573" fmla="*/ 662460 h 826542"/>
                  <a:gd name="connsiteX574" fmla="*/ 769425 w 1998652"/>
                  <a:gd name="connsiteY574" fmla="*/ 672278 h 826542"/>
                  <a:gd name="connsiteX575" fmla="*/ 748000 w 1998652"/>
                  <a:gd name="connsiteY575" fmla="*/ 669190 h 826542"/>
                  <a:gd name="connsiteX576" fmla="*/ 754730 w 1998652"/>
                  <a:gd name="connsiteY576" fmla="*/ 677155 h 826542"/>
                  <a:gd name="connsiteX577" fmla="*/ 725957 w 1998652"/>
                  <a:gd name="connsiteY577" fmla="*/ 675303 h 826542"/>
                  <a:gd name="connsiteX578" fmla="*/ 711261 w 1998652"/>
                  <a:gd name="connsiteY578" fmla="*/ 675303 h 826542"/>
                  <a:gd name="connsiteX579" fmla="*/ 710644 w 1998652"/>
                  <a:gd name="connsiteY579" fmla="*/ 686973 h 826542"/>
                  <a:gd name="connsiteX580" fmla="*/ 720461 w 1998652"/>
                  <a:gd name="connsiteY580" fmla="*/ 694321 h 826542"/>
                  <a:gd name="connsiteX581" fmla="*/ 724104 w 1998652"/>
                  <a:gd name="connsiteY581" fmla="*/ 697408 h 826542"/>
                  <a:gd name="connsiteX582" fmla="*/ 741270 w 1998652"/>
                  <a:gd name="connsiteY582" fmla="*/ 708460 h 826542"/>
                  <a:gd name="connsiteX583" fmla="*/ 744912 w 1998652"/>
                  <a:gd name="connsiteY583" fmla="*/ 719512 h 826542"/>
                  <a:gd name="connsiteX584" fmla="*/ 752877 w 1998652"/>
                  <a:gd name="connsiteY584" fmla="*/ 726243 h 826542"/>
                  <a:gd name="connsiteX585" fmla="*/ 755347 w 1998652"/>
                  <a:gd name="connsiteY585" fmla="*/ 739086 h 826542"/>
                  <a:gd name="connsiteX586" fmla="*/ 779860 w 1998652"/>
                  <a:gd name="connsiteY586" fmla="*/ 743963 h 826542"/>
                  <a:gd name="connsiteX587" fmla="*/ 781713 w 1998652"/>
                  <a:gd name="connsiteY587" fmla="*/ 750694 h 826542"/>
                  <a:gd name="connsiteX588" fmla="*/ 781713 w 1998652"/>
                  <a:gd name="connsiteY588" fmla="*/ 761746 h 826542"/>
                  <a:gd name="connsiteX589" fmla="*/ 810485 w 1998652"/>
                  <a:gd name="connsiteY589" fmla="*/ 778293 h 826542"/>
                  <a:gd name="connsiteX590" fmla="*/ 822093 w 1998652"/>
                  <a:gd name="connsiteY590" fmla="*/ 788728 h 826542"/>
                  <a:gd name="connsiteX591" fmla="*/ 823946 w 1998652"/>
                  <a:gd name="connsiteY591" fmla="*/ 795458 h 826542"/>
                  <a:gd name="connsiteX592" fmla="*/ 840493 w 1998652"/>
                  <a:gd name="connsiteY592" fmla="*/ 788111 h 826542"/>
                  <a:gd name="connsiteX593" fmla="*/ 858832 w 1998652"/>
                  <a:gd name="connsiteY593" fmla="*/ 787493 h 826542"/>
                  <a:gd name="connsiteX594" fmla="*/ 872909 w 1998652"/>
                  <a:gd name="connsiteY594" fmla="*/ 785641 h 826542"/>
                  <a:gd name="connsiteX595" fmla="*/ 882110 w 1998652"/>
                  <a:gd name="connsiteY595" fmla="*/ 784406 h 826542"/>
                  <a:gd name="connsiteX596" fmla="*/ 892545 w 1998652"/>
                  <a:gd name="connsiteY596" fmla="*/ 794224 h 826542"/>
                  <a:gd name="connsiteX597" fmla="*/ 912118 w 1998652"/>
                  <a:gd name="connsiteY597" fmla="*/ 801571 h 826542"/>
                  <a:gd name="connsiteX598" fmla="*/ 928665 w 1998652"/>
                  <a:gd name="connsiteY598" fmla="*/ 807067 h 826542"/>
                  <a:gd name="connsiteX599" fmla="*/ 920700 w 1998652"/>
                  <a:gd name="connsiteY599" fmla="*/ 812562 h 826542"/>
                  <a:gd name="connsiteX600" fmla="*/ 945830 w 1998652"/>
                  <a:gd name="connsiteY600" fmla="*/ 822379 h 826542"/>
                  <a:gd name="connsiteX601" fmla="*/ 953795 w 1998652"/>
                  <a:gd name="connsiteY601" fmla="*/ 822997 h 826542"/>
                  <a:gd name="connsiteX602" fmla="*/ 972133 w 1998652"/>
                  <a:gd name="connsiteY602" fmla="*/ 813797 h 826542"/>
                  <a:gd name="connsiteX603" fmla="*/ 978864 w 1998652"/>
                  <a:gd name="connsiteY603" fmla="*/ 809536 h 826542"/>
                  <a:gd name="connsiteX604" fmla="*/ 979481 w 1998652"/>
                  <a:gd name="connsiteY604" fmla="*/ 802806 h 826542"/>
                  <a:gd name="connsiteX605" fmla="*/ 991089 w 1998652"/>
                  <a:gd name="connsiteY605" fmla="*/ 788728 h 826542"/>
                  <a:gd name="connsiteX606" fmla="*/ 988619 w 1998652"/>
                  <a:gd name="connsiteY606" fmla="*/ 781381 h 826542"/>
                  <a:gd name="connsiteX607" fmla="*/ 983124 w 1998652"/>
                  <a:gd name="connsiteY607" fmla="*/ 772798 h 826542"/>
                  <a:gd name="connsiteX608" fmla="*/ 991089 w 1998652"/>
                  <a:gd name="connsiteY608" fmla="*/ 771563 h 826542"/>
                  <a:gd name="connsiteX609" fmla="*/ 1006402 w 1998652"/>
                  <a:gd name="connsiteY609" fmla="*/ 759893 h 826542"/>
                  <a:gd name="connsiteX610" fmla="*/ 1008872 w 1998652"/>
                  <a:gd name="connsiteY610" fmla="*/ 747051 h 826542"/>
                  <a:gd name="connsiteX611" fmla="*/ 998437 w 1998652"/>
                  <a:gd name="connsiteY611" fmla="*/ 739086 h 826542"/>
                  <a:gd name="connsiteX612" fmla="*/ 988619 w 1998652"/>
                  <a:gd name="connsiteY612" fmla="*/ 731120 h 826542"/>
                  <a:gd name="connsiteX613" fmla="*/ 1005167 w 1998652"/>
                  <a:gd name="connsiteY613" fmla="*/ 734208 h 826542"/>
                  <a:gd name="connsiteX614" fmla="*/ 994732 w 1998652"/>
                  <a:gd name="connsiteY614" fmla="*/ 726243 h 826542"/>
                  <a:gd name="connsiteX615" fmla="*/ 1009427 w 1998652"/>
                  <a:gd name="connsiteY615" fmla="*/ 718277 h 826542"/>
                  <a:gd name="connsiteX616" fmla="*/ 1015540 w 1998652"/>
                  <a:gd name="connsiteY616" fmla="*/ 721982 h 826542"/>
                  <a:gd name="connsiteX617" fmla="*/ 1034496 w 1998652"/>
                  <a:gd name="connsiteY617" fmla="*/ 714017 h 826542"/>
                  <a:gd name="connsiteX618" fmla="*/ 1036348 w 1998652"/>
                  <a:gd name="connsiteY618" fmla="*/ 712782 h 826542"/>
                  <a:gd name="connsiteX619" fmla="*/ 1051043 w 1998652"/>
                  <a:gd name="connsiteY619" fmla="*/ 699939 h 826542"/>
                  <a:gd name="connsiteX620" fmla="*/ 1058391 w 1998652"/>
                  <a:gd name="connsiteY620" fmla="*/ 693209 h 826542"/>
                  <a:gd name="connsiteX621" fmla="*/ 1062651 w 1998652"/>
                  <a:gd name="connsiteY621" fmla="*/ 684627 h 826542"/>
                  <a:gd name="connsiteX622" fmla="*/ 1047956 w 1998652"/>
                  <a:gd name="connsiteY622" fmla="*/ 677279 h 826542"/>
                  <a:gd name="connsiteX623" fmla="*/ 1045486 w 1998652"/>
                  <a:gd name="connsiteY623" fmla="*/ 666844 h 826542"/>
                  <a:gd name="connsiteX624" fmla="*/ 1054686 w 1998652"/>
                  <a:gd name="connsiteY624" fmla="*/ 669314 h 826542"/>
                  <a:gd name="connsiteX625" fmla="*/ 1066294 w 1998652"/>
                  <a:gd name="connsiteY625" fmla="*/ 668696 h 826542"/>
                  <a:gd name="connsiteX626" fmla="*/ 1070555 w 1998652"/>
                  <a:gd name="connsiteY626" fmla="*/ 660114 h 826542"/>
                  <a:gd name="connsiteX627" fmla="*/ 1060120 w 1998652"/>
                  <a:gd name="connsiteY627" fmla="*/ 653384 h 826542"/>
                  <a:gd name="connsiteX628" fmla="*/ 1049685 w 1998652"/>
                  <a:gd name="connsiteY628" fmla="*/ 644801 h 826542"/>
                  <a:gd name="connsiteX629" fmla="*/ 1070493 w 1998652"/>
                  <a:gd name="connsiteY629" fmla="*/ 641096 h 826542"/>
                  <a:gd name="connsiteX630" fmla="*/ 1090066 w 1998652"/>
                  <a:gd name="connsiteY630" fmla="*/ 638009 h 826542"/>
                  <a:gd name="connsiteX631" fmla="*/ 1082718 w 1998652"/>
                  <a:gd name="connsiteY631" fmla="*/ 630044 h 826542"/>
                  <a:gd name="connsiteX632" fmla="*/ 1099883 w 1998652"/>
                  <a:gd name="connsiteY632" fmla="*/ 621462 h 826542"/>
                  <a:gd name="connsiteX633" fmla="*/ 1110318 w 1998652"/>
                  <a:gd name="connsiteY633" fmla="*/ 624549 h 826542"/>
                  <a:gd name="connsiteX634" fmla="*/ 1142179 w 1998652"/>
                  <a:gd name="connsiteY634" fmla="*/ 617819 h 826542"/>
                  <a:gd name="connsiteX635" fmla="*/ 1141561 w 1998652"/>
                  <a:gd name="connsiteY635" fmla="*/ 611706 h 826542"/>
                  <a:gd name="connsiteX636" fmla="*/ 1147056 w 1998652"/>
                  <a:gd name="connsiteY636" fmla="*/ 608001 h 826542"/>
                  <a:gd name="connsiteX637" fmla="*/ 1145822 w 1998652"/>
                  <a:gd name="connsiteY637" fmla="*/ 597566 h 826542"/>
                  <a:gd name="connsiteX638" fmla="*/ 1180090 w 1998652"/>
                  <a:gd name="connsiteY638" fmla="*/ 602444 h 826542"/>
                  <a:gd name="connsiteX639" fmla="*/ 1157430 w 1998652"/>
                  <a:gd name="connsiteY639" fmla="*/ 616522 h 826542"/>
                  <a:gd name="connsiteX640" fmla="*/ 1162925 w 1998652"/>
                  <a:gd name="connsiteY640" fmla="*/ 624487 h 826542"/>
                  <a:gd name="connsiteX641" fmla="*/ 1167185 w 1998652"/>
                  <a:gd name="connsiteY641" fmla="*/ 620782 h 826542"/>
                  <a:gd name="connsiteX642" fmla="*/ 1173298 w 1998652"/>
                  <a:gd name="connsiteY642" fmla="*/ 618930 h 826542"/>
                  <a:gd name="connsiteX643" fmla="*/ 1184289 w 1998652"/>
                  <a:gd name="connsiteY643" fmla="*/ 610348 h 826542"/>
                  <a:gd name="connsiteX644" fmla="*/ 1205097 w 1998652"/>
                  <a:gd name="connsiteY644" fmla="*/ 609730 h 826542"/>
                  <a:gd name="connsiteX645" fmla="*/ 1226522 w 1998652"/>
                  <a:gd name="connsiteY645" fmla="*/ 603617 h 826542"/>
                  <a:gd name="connsiteX646" fmla="*/ 1228992 w 1998652"/>
                  <a:gd name="connsiteY646" fmla="*/ 598740 h 826542"/>
                  <a:gd name="connsiteX647" fmla="*/ 1263260 w 1998652"/>
                  <a:gd name="connsiteY647" fmla="*/ 588305 h 826542"/>
                  <a:gd name="connsiteX648" fmla="*/ 1307963 w 1998652"/>
                  <a:gd name="connsiteY648" fmla="*/ 550332 h 826542"/>
                  <a:gd name="connsiteX649" fmla="*/ 1340379 w 1998652"/>
                  <a:gd name="connsiteY649" fmla="*/ 543601 h 826542"/>
                  <a:gd name="connsiteX650" fmla="*/ 1337292 w 1998652"/>
                  <a:gd name="connsiteY650" fmla="*/ 527671 h 826542"/>
                  <a:gd name="connsiteX651" fmla="*/ 1339762 w 1998652"/>
                  <a:gd name="connsiteY651" fmla="*/ 519089 h 826542"/>
                  <a:gd name="connsiteX652" fmla="*/ 1359952 w 1998652"/>
                  <a:gd name="connsiteY652" fmla="*/ 531376 h 826542"/>
                  <a:gd name="connsiteX653" fmla="*/ 1370387 w 1998652"/>
                  <a:gd name="connsiteY653" fmla="*/ 536871 h 826542"/>
                  <a:gd name="connsiteX654" fmla="*/ 1396691 w 1998652"/>
                  <a:gd name="connsiteY654" fmla="*/ 536254 h 826542"/>
                  <a:gd name="connsiteX655" fmla="*/ 1413856 w 1998652"/>
                  <a:gd name="connsiteY655" fmla="*/ 534401 h 826542"/>
                  <a:gd name="connsiteX656" fmla="*/ 1424291 w 1998652"/>
                  <a:gd name="connsiteY656" fmla="*/ 528289 h 826542"/>
                  <a:gd name="connsiteX657" fmla="*/ 1484924 w 1998652"/>
                  <a:gd name="connsiteY657" fmla="*/ 523411 h 826542"/>
                  <a:gd name="connsiteX658" fmla="*/ 1558400 w 1998652"/>
                  <a:gd name="connsiteY658" fmla="*/ 503159 h 826542"/>
                  <a:gd name="connsiteX659" fmla="*/ 1579826 w 1998652"/>
                  <a:gd name="connsiteY659" fmla="*/ 502541 h 826542"/>
                  <a:gd name="connsiteX660" fmla="*/ 1572478 w 1998652"/>
                  <a:gd name="connsiteY660" fmla="*/ 497046 h 826542"/>
                  <a:gd name="connsiteX661" fmla="*/ 1597547 w 1998652"/>
                  <a:gd name="connsiteY661" fmla="*/ 492168 h 826542"/>
                  <a:gd name="connsiteX662" fmla="*/ 1624467 w 1998652"/>
                  <a:gd name="connsiteY662" fmla="*/ 486673 h 826542"/>
                  <a:gd name="connsiteX663" fmla="*/ 1647128 w 1998652"/>
                  <a:gd name="connsiteY663" fmla="*/ 477473 h 826542"/>
                  <a:gd name="connsiteX664" fmla="*/ 1668553 w 1998652"/>
                  <a:gd name="connsiteY664" fmla="*/ 474385 h 826542"/>
                  <a:gd name="connsiteX665" fmla="*/ 1655710 w 1998652"/>
                  <a:gd name="connsiteY665" fmla="*/ 468890 h 826542"/>
                  <a:gd name="connsiteX666" fmla="*/ 1644102 w 1998652"/>
                  <a:gd name="connsiteY666" fmla="*/ 470125 h 826542"/>
                  <a:gd name="connsiteX667" fmla="*/ 1611069 w 1998652"/>
                  <a:gd name="connsiteY667" fmla="*/ 468890 h 826542"/>
                  <a:gd name="connsiteX668" fmla="*/ 1568835 w 1998652"/>
                  <a:gd name="connsiteY668" fmla="*/ 462777 h 826542"/>
                  <a:gd name="connsiteX669" fmla="*/ 1544940 w 1998652"/>
                  <a:gd name="connsiteY669" fmla="*/ 465865 h 826542"/>
                  <a:gd name="connsiteX670" fmla="*/ 1508202 w 1998652"/>
                  <a:gd name="connsiteY670" fmla="*/ 474447 h 826542"/>
                  <a:gd name="connsiteX671" fmla="*/ 1458003 w 1998652"/>
                  <a:gd name="connsiteY671" fmla="*/ 473212 h 826542"/>
                  <a:gd name="connsiteX672" fmla="*/ 1458621 w 1998652"/>
                  <a:gd name="connsiteY672" fmla="*/ 465865 h 826542"/>
                  <a:gd name="connsiteX673" fmla="*/ 1502089 w 1998652"/>
                  <a:gd name="connsiteY673" fmla="*/ 462160 h 826542"/>
                  <a:gd name="connsiteX674" fmla="*/ 1530245 w 1998652"/>
                  <a:gd name="connsiteY674" fmla="*/ 458455 h 826542"/>
                  <a:gd name="connsiteX675" fmla="*/ 1511289 w 1998652"/>
                  <a:gd name="connsiteY675" fmla="*/ 452960 h 826542"/>
                  <a:gd name="connsiteX676" fmla="*/ 1550497 w 1998652"/>
                  <a:gd name="connsiteY676" fmla="*/ 451725 h 826542"/>
                  <a:gd name="connsiteX677" fmla="*/ 1566427 w 1998652"/>
                  <a:gd name="connsiteY677" fmla="*/ 444995 h 826542"/>
                  <a:gd name="connsiteX678" fmla="*/ 1554819 w 1998652"/>
                  <a:gd name="connsiteY678" fmla="*/ 438882 h 826542"/>
                  <a:gd name="connsiteX679" fmla="*/ 1548089 w 1998652"/>
                  <a:gd name="connsiteY679" fmla="*/ 440117 h 826542"/>
                  <a:gd name="connsiteX680" fmla="*/ 1534011 w 1998652"/>
                  <a:gd name="connsiteY680" fmla="*/ 441969 h 826542"/>
                  <a:gd name="connsiteX681" fmla="*/ 1510116 w 1998652"/>
                  <a:gd name="connsiteY681" fmla="*/ 445057 h 826542"/>
                  <a:gd name="connsiteX682" fmla="*/ 1494803 w 1998652"/>
                  <a:gd name="connsiteY682" fmla="*/ 451169 h 826542"/>
                  <a:gd name="connsiteX683" fmla="*/ 1491160 w 1998652"/>
                  <a:gd name="connsiteY683" fmla="*/ 460987 h 826542"/>
                  <a:gd name="connsiteX684" fmla="*/ 1451397 w 1998652"/>
                  <a:gd name="connsiteY684" fmla="*/ 460987 h 826542"/>
                  <a:gd name="connsiteX685" fmla="*/ 1450779 w 1998652"/>
                  <a:gd name="connsiteY685" fmla="*/ 453022 h 826542"/>
                  <a:gd name="connsiteX686" fmla="*/ 1469117 w 1998652"/>
                  <a:gd name="connsiteY686" fmla="*/ 453022 h 826542"/>
                  <a:gd name="connsiteX687" fmla="*/ 1486900 w 1998652"/>
                  <a:gd name="connsiteY687" fmla="*/ 439561 h 826542"/>
                  <a:gd name="connsiteX688" fmla="*/ 1497891 w 1998652"/>
                  <a:gd name="connsiteY688" fmla="*/ 436474 h 826542"/>
                  <a:gd name="connsiteX689" fmla="*/ 1533394 w 1998652"/>
                  <a:gd name="connsiteY689" fmla="*/ 436474 h 826542"/>
                  <a:gd name="connsiteX690" fmla="*/ 1552967 w 1998652"/>
                  <a:gd name="connsiteY690" fmla="*/ 432769 h 826542"/>
                  <a:gd name="connsiteX691" fmla="*/ 1562784 w 1998652"/>
                  <a:gd name="connsiteY691" fmla="*/ 429065 h 826542"/>
                  <a:gd name="connsiteX692" fmla="*/ 1540741 w 1998652"/>
                  <a:gd name="connsiteY692" fmla="*/ 423569 h 826542"/>
                  <a:gd name="connsiteX693" fmla="*/ 1534629 w 1998652"/>
                  <a:gd name="connsiteY693" fmla="*/ 417457 h 826542"/>
                  <a:gd name="connsiteX694" fmla="*/ 1569514 w 1998652"/>
                  <a:gd name="connsiteY694" fmla="*/ 422952 h 826542"/>
                  <a:gd name="connsiteX695" fmla="*/ 1594645 w 1998652"/>
                  <a:gd name="connsiteY695" fmla="*/ 426039 h 826542"/>
                  <a:gd name="connsiteX696" fmla="*/ 1607488 w 1998652"/>
                  <a:gd name="connsiteY696" fmla="*/ 436474 h 826542"/>
                  <a:gd name="connsiteX697" fmla="*/ 1625270 w 1998652"/>
                  <a:gd name="connsiteY697" fmla="*/ 455492 h 826542"/>
                  <a:gd name="connsiteX698" fmla="*/ 1657686 w 1998652"/>
                  <a:gd name="connsiteY698" fmla="*/ 453022 h 826542"/>
                  <a:gd name="connsiteX699" fmla="*/ 1665651 w 1998652"/>
                  <a:gd name="connsiteY699" fmla="*/ 442587 h 826542"/>
                  <a:gd name="connsiteX700" fmla="*/ 1680964 w 1998652"/>
                  <a:gd name="connsiteY700" fmla="*/ 457282 h 826542"/>
                  <a:gd name="connsiteX701" fmla="*/ 1687077 w 1998652"/>
                  <a:gd name="connsiteY701" fmla="*/ 448700 h 826542"/>
                  <a:gd name="connsiteX702" fmla="*/ 1687077 w 1998652"/>
                  <a:gd name="connsiteY702" fmla="*/ 437030 h 826542"/>
                  <a:gd name="connsiteX703" fmla="*/ 1679729 w 1998652"/>
                  <a:gd name="connsiteY703" fmla="*/ 433943 h 826542"/>
                  <a:gd name="connsiteX704" fmla="*/ 1683990 w 1998652"/>
                  <a:gd name="connsiteY704" fmla="*/ 427212 h 826542"/>
                  <a:gd name="connsiteX705" fmla="*/ 1671146 w 1998652"/>
                  <a:gd name="connsiteY705" fmla="*/ 423508 h 826542"/>
                  <a:gd name="connsiteX706" fmla="*/ 1661329 w 1998652"/>
                  <a:gd name="connsiteY706" fmla="*/ 424743 h 826542"/>
                  <a:gd name="connsiteX707" fmla="*/ 1649104 w 1998652"/>
                  <a:gd name="connsiteY707" fmla="*/ 415543 h 826542"/>
                  <a:gd name="connsiteX708" fmla="*/ 1650956 w 1998652"/>
                  <a:gd name="connsiteY708" fmla="*/ 409430 h 826542"/>
                  <a:gd name="connsiteX709" fmla="*/ 1638113 w 1998652"/>
                  <a:gd name="connsiteY709" fmla="*/ 404552 h 826542"/>
                  <a:gd name="connsiteX710" fmla="*/ 1622183 w 1998652"/>
                  <a:gd name="connsiteY710" fmla="*/ 399674 h 826542"/>
                  <a:gd name="connsiteX711" fmla="*/ 1603844 w 1998652"/>
                  <a:gd name="connsiteY711" fmla="*/ 392327 h 826542"/>
                  <a:gd name="connsiteX712" fmla="*/ 1571984 w 1998652"/>
                  <a:gd name="connsiteY712" fmla="*/ 394796 h 826542"/>
                  <a:gd name="connsiteX713" fmla="*/ 1564019 w 1998652"/>
                  <a:gd name="connsiteY713" fmla="*/ 392327 h 826542"/>
                  <a:gd name="connsiteX714" fmla="*/ 1584210 w 1998652"/>
                  <a:gd name="connsiteY714" fmla="*/ 387449 h 826542"/>
                  <a:gd name="connsiteX715" fmla="*/ 1578714 w 1998652"/>
                  <a:gd name="connsiteY715" fmla="*/ 380101 h 826542"/>
                  <a:gd name="connsiteX716" fmla="*/ 1576245 w 1998652"/>
                  <a:gd name="connsiteY716" fmla="*/ 367814 h 826542"/>
                  <a:gd name="connsiteX717" fmla="*/ 1593410 w 1998652"/>
                  <a:gd name="connsiteY717" fmla="*/ 366579 h 826542"/>
                  <a:gd name="connsiteX718" fmla="*/ 1600140 w 1998652"/>
                  <a:gd name="connsiteY718" fmla="*/ 370839 h 826542"/>
                  <a:gd name="connsiteX719" fmla="*/ 1628296 w 1998652"/>
                  <a:gd name="connsiteY719" fmla="*/ 389239 h 826542"/>
                  <a:gd name="connsiteX720" fmla="*/ 1663799 w 1998652"/>
                  <a:gd name="connsiteY720" fmla="*/ 398439 h 826542"/>
                  <a:gd name="connsiteX721" fmla="*/ 1660156 w 1998652"/>
                  <a:gd name="connsiteY721" fmla="*/ 392327 h 826542"/>
                  <a:gd name="connsiteX722" fmla="*/ 1668121 w 1998652"/>
                  <a:gd name="connsiteY722" fmla="*/ 387449 h 826542"/>
                  <a:gd name="connsiteX723" fmla="*/ 1641818 w 1998652"/>
                  <a:gd name="connsiteY723" fmla="*/ 377631 h 826542"/>
                  <a:gd name="connsiteX724" fmla="*/ 1657748 w 1998652"/>
                  <a:gd name="connsiteY724" fmla="*/ 376396 h 826542"/>
                  <a:gd name="connsiteX725" fmla="*/ 1678556 w 1998652"/>
                  <a:gd name="connsiteY725" fmla="*/ 373927 h 826542"/>
                  <a:gd name="connsiteX726" fmla="*/ 1643670 w 1998652"/>
                  <a:gd name="connsiteY726" fmla="*/ 367196 h 826542"/>
                  <a:gd name="connsiteX727" fmla="*/ 1624097 w 1998652"/>
                  <a:gd name="connsiteY727" fmla="*/ 357997 h 826542"/>
                  <a:gd name="connsiteX728" fmla="*/ 1616749 w 1998652"/>
                  <a:gd name="connsiteY728" fmla="*/ 358614 h 826542"/>
                  <a:gd name="connsiteX729" fmla="*/ 1605759 w 1998652"/>
                  <a:gd name="connsiteY729" fmla="*/ 362319 h 826542"/>
                  <a:gd name="connsiteX730" fmla="*/ 1595941 w 1998652"/>
                  <a:gd name="connsiteY730" fmla="*/ 357441 h 826542"/>
                  <a:gd name="connsiteX731" fmla="*/ 1565933 w 1998652"/>
                  <a:gd name="connsiteY731" fmla="*/ 359293 h 826542"/>
                  <a:gd name="connsiteX732" fmla="*/ 1564698 w 1998652"/>
                  <a:gd name="connsiteY732" fmla="*/ 353798 h 826542"/>
                  <a:gd name="connsiteX733" fmla="*/ 1577542 w 1998652"/>
                  <a:gd name="connsiteY733" fmla="*/ 348303 h 826542"/>
                  <a:gd name="connsiteX734" fmla="*/ 1562846 w 1998652"/>
                  <a:gd name="connsiteY734" fmla="*/ 340337 h 826542"/>
                  <a:gd name="connsiteX735" fmla="*/ 1552411 w 1998652"/>
                  <a:gd name="connsiteY735" fmla="*/ 334225 h 826542"/>
                  <a:gd name="connsiteX736" fmla="*/ 1568341 w 1998652"/>
                  <a:gd name="connsiteY736" fmla="*/ 340337 h 826542"/>
                  <a:gd name="connsiteX737" fmla="*/ 1578776 w 1998652"/>
                  <a:gd name="connsiteY737" fmla="*/ 345215 h 826542"/>
                  <a:gd name="connsiteX738" fmla="*/ 1590384 w 1998652"/>
                  <a:gd name="connsiteY738" fmla="*/ 349476 h 826542"/>
                  <a:gd name="connsiteX739" fmla="*/ 1598349 w 1998652"/>
                  <a:gd name="connsiteY739" fmla="*/ 345771 h 826542"/>
                  <a:gd name="connsiteX740" fmla="*/ 1619157 w 1998652"/>
                  <a:gd name="connsiteY740" fmla="*/ 342684 h 826542"/>
                  <a:gd name="connsiteX741" fmla="*/ 1654043 w 1998652"/>
                  <a:gd name="connsiteY741" fmla="*/ 356762 h 826542"/>
                  <a:gd name="connsiteX742" fmla="*/ 1676086 w 1998652"/>
                  <a:gd name="connsiteY742" fmla="*/ 357379 h 826542"/>
                  <a:gd name="connsiteX743" fmla="*/ 1693251 w 1998652"/>
                  <a:gd name="connsiteY743" fmla="*/ 353674 h 826542"/>
                  <a:gd name="connsiteX744" fmla="*/ 1728754 w 1998652"/>
                  <a:gd name="connsiteY744" fmla="*/ 347562 h 826542"/>
                  <a:gd name="connsiteX745" fmla="*/ 1729372 w 1998652"/>
                  <a:gd name="connsiteY745" fmla="*/ 342066 h 826542"/>
                  <a:gd name="connsiteX746" fmla="*/ 1661391 w 1998652"/>
                  <a:gd name="connsiteY746" fmla="*/ 330397 h 826542"/>
                  <a:gd name="connsiteX747" fmla="*/ 1677321 w 1998652"/>
                  <a:gd name="connsiteY747" fmla="*/ 318109 h 826542"/>
                  <a:gd name="connsiteX748" fmla="*/ 1696894 w 1998652"/>
                  <a:gd name="connsiteY748" fmla="*/ 319344 h 826542"/>
                  <a:gd name="connsiteX749" fmla="*/ 1684669 w 1998652"/>
                  <a:gd name="connsiteY749" fmla="*/ 323605 h 826542"/>
                  <a:gd name="connsiteX750" fmla="*/ 1698129 w 1998652"/>
                  <a:gd name="connsiteY750" fmla="*/ 326074 h 826542"/>
                  <a:gd name="connsiteX751" fmla="*/ 1723815 w 1998652"/>
                  <a:gd name="connsiteY751" fmla="*/ 330952 h 826542"/>
                  <a:gd name="connsiteX752" fmla="*/ 1721962 w 1998652"/>
                  <a:gd name="connsiteY752" fmla="*/ 322987 h 826542"/>
                  <a:gd name="connsiteX753" fmla="*/ 1737893 w 1998652"/>
                  <a:gd name="connsiteY753" fmla="*/ 319282 h 826542"/>
                  <a:gd name="connsiteX754" fmla="*/ 1760553 w 1998652"/>
                  <a:gd name="connsiteY754" fmla="*/ 326013 h 826542"/>
                  <a:gd name="connsiteX755" fmla="*/ 1770988 w 1998652"/>
                  <a:gd name="connsiteY755" fmla="*/ 319900 h 826542"/>
                  <a:gd name="connsiteX756" fmla="*/ 1743450 w 1998652"/>
                  <a:gd name="connsiteY756" fmla="*/ 310700 h 826542"/>
                  <a:gd name="connsiteX757" fmla="*/ 1744684 w 1998652"/>
                  <a:gd name="connsiteY757" fmla="*/ 303352 h 826542"/>
                  <a:gd name="connsiteX758" fmla="*/ 1739189 w 1998652"/>
                  <a:gd name="connsiteY758" fmla="*/ 298475 h 826542"/>
                  <a:gd name="connsiteX759" fmla="*/ 1728199 w 1998652"/>
                  <a:gd name="connsiteY759" fmla="*/ 310762 h 826542"/>
                  <a:gd name="connsiteX760" fmla="*/ 1718999 w 1998652"/>
                  <a:gd name="connsiteY760" fmla="*/ 304032 h 826542"/>
                  <a:gd name="connsiteX761" fmla="*/ 1700660 w 1998652"/>
                  <a:gd name="connsiteY761" fmla="*/ 302179 h 826542"/>
                  <a:gd name="connsiteX762" fmla="*/ 1678618 w 1998652"/>
                  <a:gd name="connsiteY762" fmla="*/ 298475 h 826542"/>
                  <a:gd name="connsiteX763" fmla="*/ 1700660 w 1998652"/>
                  <a:gd name="connsiteY763" fmla="*/ 297240 h 826542"/>
                  <a:gd name="connsiteX764" fmla="*/ 1720851 w 1998652"/>
                  <a:gd name="connsiteY764" fmla="*/ 295387 h 826542"/>
                  <a:gd name="connsiteX765" fmla="*/ 1715973 w 1998652"/>
                  <a:gd name="connsiteY765" fmla="*/ 291127 h 826542"/>
                  <a:gd name="connsiteX766" fmla="*/ 1698191 w 1998652"/>
                  <a:gd name="connsiteY766" fmla="*/ 283162 h 826542"/>
                  <a:gd name="connsiteX767" fmla="*/ 1708626 w 1998652"/>
                  <a:gd name="connsiteY767" fmla="*/ 286866 h 826542"/>
                  <a:gd name="connsiteX768" fmla="*/ 1719616 w 1998652"/>
                  <a:gd name="connsiteY768" fmla="*/ 286866 h 826542"/>
                  <a:gd name="connsiteX769" fmla="*/ 1731842 w 1998652"/>
                  <a:gd name="connsiteY769" fmla="*/ 289336 h 826542"/>
                  <a:gd name="connsiteX770" fmla="*/ 1742832 w 1998652"/>
                  <a:gd name="connsiteY770" fmla="*/ 286249 h 826542"/>
                  <a:gd name="connsiteX771" fmla="*/ 1759380 w 1998652"/>
                  <a:gd name="connsiteY771" fmla="*/ 294832 h 826542"/>
                  <a:gd name="connsiteX772" fmla="*/ 1759997 w 1998652"/>
                  <a:gd name="connsiteY772" fmla="*/ 278901 h 826542"/>
                  <a:gd name="connsiteX773" fmla="*/ 1739189 w 1998652"/>
                  <a:gd name="connsiteY773" fmla="*/ 266614 h 826542"/>
                  <a:gd name="connsiteX774" fmla="*/ 1754502 w 1998652"/>
                  <a:gd name="connsiteY774" fmla="*/ 261736 h 826542"/>
                  <a:gd name="connsiteX775" fmla="*/ 1730607 w 1998652"/>
                  <a:gd name="connsiteY775" fmla="*/ 258032 h 826542"/>
                  <a:gd name="connsiteX776" fmla="*/ 1715911 w 1998652"/>
                  <a:gd name="connsiteY776" fmla="*/ 257414 h 826542"/>
                  <a:gd name="connsiteX777" fmla="*/ 1707329 w 1998652"/>
                  <a:gd name="connsiteY777" fmla="*/ 256797 h 826542"/>
                  <a:gd name="connsiteX778" fmla="*/ 1698129 w 1998652"/>
                  <a:gd name="connsiteY778" fmla="*/ 256797 h 826542"/>
                  <a:gd name="connsiteX779" fmla="*/ 1694486 w 1998652"/>
                  <a:gd name="connsiteY779" fmla="*/ 255562 h 826542"/>
                  <a:gd name="connsiteX780" fmla="*/ 1684051 w 1998652"/>
                  <a:gd name="connsiteY780" fmla="*/ 248214 h 826542"/>
                  <a:gd name="connsiteX781" fmla="*/ 1671208 w 1998652"/>
                  <a:gd name="connsiteY781" fmla="*/ 246979 h 826542"/>
                  <a:gd name="connsiteX782" fmla="*/ 1668738 w 1998652"/>
                  <a:gd name="connsiteY782" fmla="*/ 237779 h 826542"/>
                  <a:gd name="connsiteX783" fmla="*/ 1687077 w 1998652"/>
                  <a:gd name="connsiteY783" fmla="*/ 239632 h 826542"/>
                  <a:gd name="connsiteX784" fmla="*/ 1722580 w 1998652"/>
                  <a:gd name="connsiteY784" fmla="*/ 232901 h 826542"/>
                  <a:gd name="connsiteX785" fmla="*/ 1755613 w 1998652"/>
                  <a:gd name="connsiteY785" fmla="*/ 231667 h 826542"/>
                  <a:gd name="connsiteX786" fmla="*/ 1786239 w 1998652"/>
                  <a:gd name="connsiteY786" fmla="*/ 234754 h 826542"/>
                  <a:gd name="connsiteX787" fmla="*/ 1796674 w 1998652"/>
                  <a:gd name="connsiteY787" fmla="*/ 235371 h 826542"/>
                  <a:gd name="connsiteX788" fmla="*/ 1805256 w 1998652"/>
                  <a:gd name="connsiteY788" fmla="*/ 229259 h 826542"/>
                  <a:gd name="connsiteX789" fmla="*/ 1778335 w 1998652"/>
                  <a:gd name="connsiteY789" fmla="*/ 220059 h 826542"/>
                  <a:gd name="connsiteX790" fmla="*/ 1759380 w 1998652"/>
                  <a:gd name="connsiteY790" fmla="*/ 221911 h 826542"/>
                  <a:gd name="connsiteX791" fmla="*/ 1734311 w 1998652"/>
                  <a:gd name="connsiteY791" fmla="*/ 217650 h 826542"/>
                  <a:gd name="connsiteX792" fmla="*/ 1719616 w 1998652"/>
                  <a:gd name="connsiteY792" fmla="*/ 213946 h 826542"/>
                  <a:gd name="connsiteX793" fmla="*/ 1718999 w 1998652"/>
                  <a:gd name="connsiteY793" fmla="*/ 209685 h 826542"/>
                  <a:gd name="connsiteX794" fmla="*/ 1735546 w 1998652"/>
                  <a:gd name="connsiteY794" fmla="*/ 206598 h 826542"/>
                  <a:gd name="connsiteX795" fmla="*/ 1756972 w 1998652"/>
                  <a:gd name="connsiteY795" fmla="*/ 210303 h 826542"/>
                  <a:gd name="connsiteX796" fmla="*/ 1768580 w 1998652"/>
                  <a:gd name="connsiteY796" fmla="*/ 209685 h 826542"/>
                  <a:gd name="connsiteX797" fmla="*/ 1774075 w 1998652"/>
                  <a:gd name="connsiteY797" fmla="*/ 205425 h 826542"/>
                  <a:gd name="connsiteX798" fmla="*/ 1754502 w 1998652"/>
                  <a:gd name="connsiteY798" fmla="*/ 199930 h 826542"/>
                  <a:gd name="connsiteX799" fmla="*/ 1722642 w 1998652"/>
                  <a:gd name="connsiteY799" fmla="*/ 196843 h 826542"/>
                  <a:gd name="connsiteX800" fmla="*/ 1701216 w 1998652"/>
                  <a:gd name="connsiteY800" fmla="*/ 207277 h 826542"/>
                  <a:gd name="connsiteX801" fmla="*/ 1682878 w 1998652"/>
                  <a:gd name="connsiteY801" fmla="*/ 205425 h 826542"/>
                  <a:gd name="connsiteX802" fmla="*/ 1684113 w 1998652"/>
                  <a:gd name="connsiteY802" fmla="*/ 198695 h 826542"/>
                  <a:gd name="connsiteX803" fmla="*/ 1692695 w 1998652"/>
                  <a:gd name="connsiteY803" fmla="*/ 194434 h 826542"/>
                  <a:gd name="connsiteX804" fmla="*/ 1702513 w 1998652"/>
                  <a:gd name="connsiteY804" fmla="*/ 181592 h 826542"/>
                  <a:gd name="connsiteX805" fmla="*/ 1705600 w 1998652"/>
                  <a:gd name="connsiteY805" fmla="*/ 173626 h 826542"/>
                  <a:gd name="connsiteX806" fmla="*/ 1708687 w 1998652"/>
                  <a:gd name="connsiteY806" fmla="*/ 165661 h 826542"/>
                  <a:gd name="connsiteX807" fmla="*/ 1739313 w 1998652"/>
                  <a:gd name="connsiteY807" fmla="*/ 167514 h 826542"/>
                  <a:gd name="connsiteX808" fmla="*/ 1746043 w 1998652"/>
                  <a:gd name="connsiteY808" fmla="*/ 158314 h 826542"/>
                  <a:gd name="connsiteX809" fmla="*/ 1754626 w 1998652"/>
                  <a:gd name="connsiteY809" fmla="*/ 154609 h 826542"/>
                  <a:gd name="connsiteX810" fmla="*/ 1760738 w 1998652"/>
                  <a:gd name="connsiteY810" fmla="*/ 150904 h 826542"/>
                  <a:gd name="connsiteX811" fmla="*/ 1765616 w 1998652"/>
                  <a:gd name="connsiteY811" fmla="*/ 134357 h 826542"/>
                  <a:gd name="connsiteX812" fmla="*/ 1791302 w 1998652"/>
                  <a:gd name="connsiteY812" fmla="*/ 132504 h 826542"/>
                  <a:gd name="connsiteX813" fmla="*/ 1822545 w 1998652"/>
                  <a:gd name="connsiteY813" fmla="*/ 124539 h 826542"/>
                  <a:gd name="connsiteX814" fmla="*/ 1781546 w 1998652"/>
                  <a:gd name="connsiteY814" fmla="*/ 119661 h 826542"/>
                  <a:gd name="connsiteX815" fmla="*/ 1842180 w 1998652"/>
                  <a:gd name="connsiteY815" fmla="*/ 118427 h 826542"/>
                  <a:gd name="connsiteX816" fmla="*/ 1859962 w 1998652"/>
                  <a:gd name="connsiteY816" fmla="*/ 111079 h 826542"/>
                  <a:gd name="connsiteX817" fmla="*/ 1841007 w 1998652"/>
                  <a:gd name="connsiteY817" fmla="*/ 107374 h 826542"/>
                  <a:gd name="connsiteX818" fmla="*/ 1818964 w 1998652"/>
                  <a:gd name="connsiteY818" fmla="*/ 106757 h 826542"/>
                  <a:gd name="connsiteX819" fmla="*/ 1792660 w 1998652"/>
                  <a:gd name="connsiteY819" fmla="*/ 107374 h 826542"/>
                  <a:gd name="connsiteX820" fmla="*/ 1795747 w 1998652"/>
                  <a:gd name="connsiteY820" fmla="*/ 101879 h 826542"/>
                  <a:gd name="connsiteX821" fmla="*/ 1807973 w 1998652"/>
                  <a:gd name="connsiteY821" fmla="*/ 100027 h 826542"/>
                  <a:gd name="connsiteX822" fmla="*/ 1823903 w 1998652"/>
                  <a:gd name="connsiteY822" fmla="*/ 101262 h 826542"/>
                  <a:gd name="connsiteX823" fmla="*/ 1879597 w 1998652"/>
                  <a:gd name="connsiteY823" fmla="*/ 98174 h 826542"/>
                  <a:gd name="connsiteX824" fmla="*/ 1885710 w 1998652"/>
                  <a:gd name="connsiteY824" fmla="*/ 97557 h 826542"/>
                  <a:gd name="connsiteX825" fmla="*/ 1904665 w 1998652"/>
                  <a:gd name="connsiteY825" fmla="*/ 91444 h 826542"/>
                  <a:gd name="connsiteX826" fmla="*/ 1904665 w 1998652"/>
                  <a:gd name="connsiteY826" fmla="*/ 87184 h 826542"/>
                  <a:gd name="connsiteX827" fmla="*/ 1945664 w 1998652"/>
                  <a:gd name="connsiteY827" fmla="*/ 85331 h 826542"/>
                  <a:gd name="connsiteX828" fmla="*/ 1952394 w 1998652"/>
                  <a:gd name="connsiteY828" fmla="*/ 81071 h 826542"/>
                  <a:gd name="connsiteX829" fmla="*/ 1972585 w 1998652"/>
                  <a:gd name="connsiteY829" fmla="*/ 77984 h 826542"/>
                  <a:gd name="connsiteX830" fmla="*/ 1993393 w 1998652"/>
                  <a:gd name="connsiteY830" fmla="*/ 72488 h 826542"/>
                  <a:gd name="connsiteX831" fmla="*/ 1976227 w 1998652"/>
                  <a:gd name="connsiteY831" fmla="*/ 66993 h 82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</a:cxnLst>
                <a:rect l="l" t="t" r="r" b="b"/>
                <a:pathLst>
                  <a:path w="1998652" h="826542">
                    <a:moveTo>
                      <a:pt x="1774260" y="118365"/>
                    </a:moveTo>
                    <a:cubicBezTo>
                      <a:pt x="1774260" y="118365"/>
                      <a:pt x="1747957" y="117130"/>
                      <a:pt x="1749130" y="124478"/>
                    </a:cubicBezTo>
                    <a:cubicBezTo>
                      <a:pt x="1749130" y="124478"/>
                      <a:pt x="1747278" y="133678"/>
                      <a:pt x="1741165" y="133060"/>
                    </a:cubicBezTo>
                    <a:lnTo>
                      <a:pt x="1730730" y="133678"/>
                    </a:lnTo>
                    <a:cubicBezTo>
                      <a:pt x="1730730" y="133678"/>
                      <a:pt x="1725235" y="129973"/>
                      <a:pt x="1722148" y="130590"/>
                    </a:cubicBezTo>
                    <a:cubicBezTo>
                      <a:pt x="1722148" y="130590"/>
                      <a:pt x="1719061" y="126330"/>
                      <a:pt x="1726408" y="126330"/>
                    </a:cubicBezTo>
                    <a:cubicBezTo>
                      <a:pt x="1726408" y="126330"/>
                      <a:pt x="1741103" y="122625"/>
                      <a:pt x="1749686" y="115278"/>
                    </a:cubicBezTo>
                    <a:cubicBezTo>
                      <a:pt x="1749686" y="115278"/>
                      <a:pt x="1777224" y="112190"/>
                      <a:pt x="1774199" y="118365"/>
                    </a:cubicBezTo>
                    <a:close/>
                    <a:moveTo>
                      <a:pt x="1756478" y="125712"/>
                    </a:moveTo>
                    <a:cubicBezTo>
                      <a:pt x="1756478" y="125712"/>
                      <a:pt x="1755860" y="120835"/>
                      <a:pt x="1765678" y="122008"/>
                    </a:cubicBezTo>
                    <a:cubicBezTo>
                      <a:pt x="1765678" y="122008"/>
                      <a:pt x="1766913" y="126268"/>
                      <a:pt x="1756478" y="125712"/>
                    </a:cubicBezTo>
                    <a:close/>
                    <a:moveTo>
                      <a:pt x="1737522" y="103670"/>
                    </a:moveTo>
                    <a:cubicBezTo>
                      <a:pt x="1737522" y="103670"/>
                      <a:pt x="1743635" y="100582"/>
                      <a:pt x="1760800" y="102435"/>
                    </a:cubicBezTo>
                    <a:cubicBezTo>
                      <a:pt x="1760800" y="102435"/>
                      <a:pt x="1765678" y="106695"/>
                      <a:pt x="1740609" y="104904"/>
                    </a:cubicBezTo>
                    <a:cubicBezTo>
                      <a:pt x="1740609" y="104904"/>
                      <a:pt x="1738139" y="106757"/>
                      <a:pt x="1738139" y="108609"/>
                    </a:cubicBezTo>
                    <a:cubicBezTo>
                      <a:pt x="1738139" y="108609"/>
                      <a:pt x="1726531" y="111696"/>
                      <a:pt x="1726531" y="106757"/>
                    </a:cubicBezTo>
                    <a:cubicBezTo>
                      <a:pt x="1726531" y="106757"/>
                      <a:pt x="1726531" y="103052"/>
                      <a:pt x="1737522" y="103670"/>
                    </a:cubicBezTo>
                    <a:close/>
                    <a:moveTo>
                      <a:pt x="1671393" y="294276"/>
                    </a:moveTo>
                    <a:cubicBezTo>
                      <a:pt x="1671393" y="294276"/>
                      <a:pt x="1664663" y="299154"/>
                      <a:pt x="1660403" y="295511"/>
                    </a:cubicBezTo>
                    <a:cubicBezTo>
                      <a:pt x="1660403" y="295511"/>
                      <a:pt x="1664663" y="290015"/>
                      <a:pt x="1671393" y="294276"/>
                    </a:cubicBezTo>
                    <a:close/>
                    <a:moveTo>
                      <a:pt x="1672011" y="279581"/>
                    </a:moveTo>
                    <a:cubicBezTo>
                      <a:pt x="1672011" y="279581"/>
                      <a:pt x="1676889" y="286928"/>
                      <a:pt x="1669541" y="283841"/>
                    </a:cubicBezTo>
                    <a:cubicBezTo>
                      <a:pt x="1669541" y="283841"/>
                      <a:pt x="1668306" y="280136"/>
                      <a:pt x="1672011" y="279581"/>
                    </a:cubicBezTo>
                    <a:close/>
                    <a:moveTo>
                      <a:pt x="1667133" y="347006"/>
                    </a:moveTo>
                    <a:cubicBezTo>
                      <a:pt x="1667133" y="347006"/>
                      <a:pt x="1670776" y="351884"/>
                      <a:pt x="1658551" y="350711"/>
                    </a:cubicBezTo>
                    <a:cubicBezTo>
                      <a:pt x="1658551" y="350711"/>
                      <a:pt x="1658551" y="346450"/>
                      <a:pt x="1667133" y="347006"/>
                    </a:cubicBezTo>
                    <a:close/>
                    <a:moveTo>
                      <a:pt x="1687324" y="269146"/>
                    </a:moveTo>
                    <a:cubicBezTo>
                      <a:pt x="1687324" y="269146"/>
                      <a:pt x="1676889" y="267293"/>
                      <a:pt x="1675716" y="263650"/>
                    </a:cubicBezTo>
                    <a:cubicBezTo>
                      <a:pt x="1675716" y="263650"/>
                      <a:pt x="1686706" y="262415"/>
                      <a:pt x="1687324" y="269146"/>
                    </a:cubicBezTo>
                    <a:close/>
                    <a:moveTo>
                      <a:pt x="1694054" y="277728"/>
                    </a:moveTo>
                    <a:cubicBezTo>
                      <a:pt x="1694054" y="277728"/>
                      <a:pt x="1696524" y="283841"/>
                      <a:pt x="1680593" y="282606"/>
                    </a:cubicBezTo>
                    <a:cubicBezTo>
                      <a:pt x="1680593" y="282606"/>
                      <a:pt x="1680593" y="276493"/>
                      <a:pt x="1694054" y="277728"/>
                    </a:cubicBezTo>
                    <a:close/>
                    <a:moveTo>
                      <a:pt x="1719740" y="263650"/>
                    </a:moveTo>
                    <a:cubicBezTo>
                      <a:pt x="1719740" y="263650"/>
                      <a:pt x="1724000" y="269146"/>
                      <a:pt x="1710540" y="266738"/>
                    </a:cubicBezTo>
                    <a:cubicBezTo>
                      <a:pt x="1710540" y="266738"/>
                      <a:pt x="1708687" y="263033"/>
                      <a:pt x="1719740" y="263650"/>
                    </a:cubicBezTo>
                    <a:close/>
                    <a:moveTo>
                      <a:pt x="1715479" y="309033"/>
                    </a:moveTo>
                    <a:cubicBezTo>
                      <a:pt x="1715479" y="309033"/>
                      <a:pt x="1720357" y="315763"/>
                      <a:pt x="1704489" y="314528"/>
                    </a:cubicBezTo>
                    <a:cubicBezTo>
                      <a:pt x="1704489" y="314528"/>
                      <a:pt x="1700846" y="309033"/>
                      <a:pt x="1715479" y="309033"/>
                    </a:cubicBezTo>
                    <a:close/>
                    <a:moveTo>
                      <a:pt x="1739992" y="308415"/>
                    </a:moveTo>
                    <a:cubicBezTo>
                      <a:pt x="1739992" y="308415"/>
                      <a:pt x="1747340" y="315763"/>
                      <a:pt x="1732027" y="312120"/>
                    </a:cubicBezTo>
                    <a:cubicBezTo>
                      <a:pt x="1732027" y="312120"/>
                      <a:pt x="1732027" y="308415"/>
                      <a:pt x="1739992" y="308415"/>
                    </a:cubicBezTo>
                    <a:close/>
                    <a:moveTo>
                      <a:pt x="1690411" y="342746"/>
                    </a:moveTo>
                    <a:cubicBezTo>
                      <a:pt x="1690411" y="342746"/>
                      <a:pt x="1694671" y="348241"/>
                      <a:pt x="1689794" y="348858"/>
                    </a:cubicBezTo>
                    <a:lnTo>
                      <a:pt x="1680593" y="347623"/>
                    </a:lnTo>
                    <a:cubicBezTo>
                      <a:pt x="1680593" y="347623"/>
                      <a:pt x="1677506" y="341511"/>
                      <a:pt x="1690411" y="342746"/>
                    </a:cubicBezTo>
                    <a:close/>
                    <a:moveTo>
                      <a:pt x="1644473" y="349476"/>
                    </a:moveTo>
                    <a:lnTo>
                      <a:pt x="1631630" y="347623"/>
                    </a:lnTo>
                    <a:cubicBezTo>
                      <a:pt x="1631630" y="347623"/>
                      <a:pt x="1630395" y="342746"/>
                      <a:pt x="1642620" y="345154"/>
                    </a:cubicBezTo>
                    <a:cubicBezTo>
                      <a:pt x="1642620" y="345154"/>
                      <a:pt x="1648733" y="345771"/>
                      <a:pt x="1653611" y="348858"/>
                    </a:cubicBezTo>
                    <a:cubicBezTo>
                      <a:pt x="1653611" y="348858"/>
                      <a:pt x="1655463" y="354354"/>
                      <a:pt x="1644411" y="349476"/>
                    </a:cubicBezTo>
                    <a:close/>
                    <a:moveTo>
                      <a:pt x="1553275" y="373371"/>
                    </a:moveTo>
                    <a:lnTo>
                      <a:pt x="1567353" y="372754"/>
                    </a:lnTo>
                    <a:cubicBezTo>
                      <a:pt x="1567353" y="372754"/>
                      <a:pt x="1578962" y="378249"/>
                      <a:pt x="1556919" y="377014"/>
                    </a:cubicBezTo>
                    <a:lnTo>
                      <a:pt x="1552658" y="378866"/>
                    </a:lnTo>
                    <a:cubicBezTo>
                      <a:pt x="1552658" y="378866"/>
                      <a:pt x="1538580" y="379484"/>
                      <a:pt x="1539198" y="384361"/>
                    </a:cubicBezTo>
                    <a:cubicBezTo>
                      <a:pt x="1539198" y="384361"/>
                      <a:pt x="1531850" y="387449"/>
                      <a:pt x="1531850" y="380101"/>
                    </a:cubicBezTo>
                    <a:cubicBezTo>
                      <a:pt x="1531850" y="380101"/>
                      <a:pt x="1529998" y="377631"/>
                      <a:pt x="1500607" y="378249"/>
                    </a:cubicBezTo>
                    <a:cubicBezTo>
                      <a:pt x="1500607" y="378249"/>
                      <a:pt x="1493877" y="373371"/>
                      <a:pt x="1498755" y="360466"/>
                    </a:cubicBezTo>
                    <a:cubicBezTo>
                      <a:pt x="1498755" y="360466"/>
                      <a:pt x="1534258" y="361701"/>
                      <a:pt x="1501842" y="356206"/>
                    </a:cubicBezTo>
                    <a:cubicBezTo>
                      <a:pt x="1501842" y="356206"/>
                      <a:pt x="1496347" y="352501"/>
                      <a:pt x="1512277" y="351945"/>
                    </a:cubicBezTo>
                    <a:cubicBezTo>
                      <a:pt x="1512277" y="351945"/>
                      <a:pt x="1516538" y="355650"/>
                      <a:pt x="1525120" y="356206"/>
                    </a:cubicBezTo>
                    <a:cubicBezTo>
                      <a:pt x="1525120" y="356206"/>
                      <a:pt x="1525738" y="361084"/>
                      <a:pt x="1529998" y="360466"/>
                    </a:cubicBezTo>
                    <a:cubicBezTo>
                      <a:pt x="1529998" y="360466"/>
                      <a:pt x="1530615" y="351884"/>
                      <a:pt x="1535493" y="356762"/>
                    </a:cubicBezTo>
                    <a:cubicBezTo>
                      <a:pt x="1535493" y="356762"/>
                      <a:pt x="1551423" y="360466"/>
                      <a:pt x="1538580" y="363492"/>
                    </a:cubicBezTo>
                    <a:cubicBezTo>
                      <a:pt x="1538580" y="363492"/>
                      <a:pt x="1530615" y="364109"/>
                      <a:pt x="1529998" y="365344"/>
                    </a:cubicBezTo>
                    <a:cubicBezTo>
                      <a:pt x="1529998" y="365344"/>
                      <a:pt x="1520798" y="357997"/>
                      <a:pt x="1519007" y="361084"/>
                    </a:cubicBezTo>
                    <a:lnTo>
                      <a:pt x="1518390" y="365344"/>
                    </a:lnTo>
                    <a:cubicBezTo>
                      <a:pt x="1518390" y="365344"/>
                      <a:pt x="1504930" y="364109"/>
                      <a:pt x="1507399" y="369049"/>
                    </a:cubicBezTo>
                    <a:cubicBezTo>
                      <a:pt x="1507399" y="369049"/>
                      <a:pt x="1507399" y="373927"/>
                      <a:pt x="1516599" y="373309"/>
                    </a:cubicBezTo>
                    <a:lnTo>
                      <a:pt x="1531912" y="372692"/>
                    </a:lnTo>
                    <a:cubicBezTo>
                      <a:pt x="1531912" y="372692"/>
                      <a:pt x="1539260" y="378187"/>
                      <a:pt x="1553337" y="373309"/>
                    </a:cubicBezTo>
                    <a:close/>
                    <a:moveTo>
                      <a:pt x="1503695" y="421161"/>
                    </a:moveTo>
                    <a:cubicBezTo>
                      <a:pt x="1503695" y="421161"/>
                      <a:pt x="1493877" y="408319"/>
                      <a:pt x="1474921" y="408319"/>
                    </a:cubicBezTo>
                    <a:cubicBezTo>
                      <a:pt x="1474921" y="408319"/>
                      <a:pt x="1460226" y="402206"/>
                      <a:pt x="1452879" y="402206"/>
                    </a:cubicBezTo>
                    <a:cubicBezTo>
                      <a:pt x="1452879" y="402206"/>
                      <a:pt x="1454113" y="396710"/>
                      <a:pt x="1469426" y="397945"/>
                    </a:cubicBezTo>
                    <a:cubicBezTo>
                      <a:pt x="1469426" y="397945"/>
                      <a:pt x="1473069" y="401650"/>
                      <a:pt x="1478009" y="402823"/>
                    </a:cubicBezTo>
                    <a:cubicBezTo>
                      <a:pt x="1478009" y="402823"/>
                      <a:pt x="1488999" y="405910"/>
                      <a:pt x="1495791" y="405910"/>
                    </a:cubicBezTo>
                    <a:cubicBezTo>
                      <a:pt x="1495791" y="405910"/>
                      <a:pt x="1506782" y="413258"/>
                      <a:pt x="1518452" y="416963"/>
                    </a:cubicBezTo>
                    <a:cubicBezTo>
                      <a:pt x="1518452" y="416963"/>
                      <a:pt x="1525799" y="424310"/>
                      <a:pt x="1503756" y="421223"/>
                    </a:cubicBezTo>
                    <a:close/>
                    <a:moveTo>
                      <a:pt x="1484739" y="420544"/>
                    </a:moveTo>
                    <a:cubicBezTo>
                      <a:pt x="1484739" y="420544"/>
                      <a:pt x="1480478" y="415049"/>
                      <a:pt x="1488999" y="415666"/>
                    </a:cubicBezTo>
                    <a:cubicBezTo>
                      <a:pt x="1488999" y="415666"/>
                      <a:pt x="1492642" y="421161"/>
                      <a:pt x="1484739" y="420544"/>
                    </a:cubicBezTo>
                    <a:close/>
                    <a:moveTo>
                      <a:pt x="1636570" y="373371"/>
                    </a:moveTo>
                    <a:cubicBezTo>
                      <a:pt x="1636570" y="373371"/>
                      <a:pt x="1646387" y="378866"/>
                      <a:pt x="1621874" y="377076"/>
                    </a:cubicBezTo>
                    <a:cubicBezTo>
                      <a:pt x="1621874" y="377076"/>
                      <a:pt x="1618787" y="373371"/>
                      <a:pt x="1636570" y="373371"/>
                    </a:cubicBezTo>
                    <a:close/>
                    <a:moveTo>
                      <a:pt x="1635335" y="363554"/>
                    </a:moveTo>
                    <a:cubicBezTo>
                      <a:pt x="1635335" y="363554"/>
                      <a:pt x="1651882" y="370284"/>
                      <a:pt x="1631074" y="369049"/>
                    </a:cubicBezTo>
                    <a:cubicBezTo>
                      <a:pt x="1631074" y="369049"/>
                      <a:pt x="1627987" y="363554"/>
                      <a:pt x="1635335" y="363554"/>
                    </a:cubicBezTo>
                    <a:close/>
                    <a:moveTo>
                      <a:pt x="1622492" y="479387"/>
                    </a:moveTo>
                    <a:cubicBezTo>
                      <a:pt x="1622492" y="479387"/>
                      <a:pt x="1627987" y="487969"/>
                      <a:pt x="1610883" y="485500"/>
                    </a:cubicBezTo>
                    <a:cubicBezTo>
                      <a:pt x="1610883" y="485500"/>
                      <a:pt x="1608414" y="479387"/>
                      <a:pt x="1622492" y="479387"/>
                    </a:cubicBezTo>
                    <a:close/>
                    <a:moveTo>
                      <a:pt x="1654908" y="471422"/>
                    </a:moveTo>
                    <a:cubicBezTo>
                      <a:pt x="1654908" y="471422"/>
                      <a:pt x="1658551" y="477534"/>
                      <a:pt x="1639595" y="475744"/>
                    </a:cubicBezTo>
                    <a:cubicBezTo>
                      <a:pt x="1639595" y="475744"/>
                      <a:pt x="1646325" y="470866"/>
                      <a:pt x="1654908" y="471422"/>
                    </a:cubicBezTo>
                    <a:close/>
                    <a:moveTo>
                      <a:pt x="1385577" y="535760"/>
                    </a:moveTo>
                    <a:cubicBezTo>
                      <a:pt x="1385577" y="535760"/>
                      <a:pt x="1389220" y="530265"/>
                      <a:pt x="1397185" y="531499"/>
                    </a:cubicBezTo>
                    <a:cubicBezTo>
                      <a:pt x="1397185" y="531499"/>
                      <a:pt x="1392924" y="539465"/>
                      <a:pt x="1385577" y="535760"/>
                    </a:cubicBezTo>
                    <a:close/>
                    <a:moveTo>
                      <a:pt x="1304753" y="23957"/>
                    </a:moveTo>
                    <a:cubicBezTo>
                      <a:pt x="1304753" y="23957"/>
                      <a:pt x="1304753" y="18462"/>
                      <a:pt x="1325561" y="20252"/>
                    </a:cubicBezTo>
                    <a:cubicBezTo>
                      <a:pt x="1325561" y="20252"/>
                      <a:pt x="1331056" y="15374"/>
                      <a:pt x="1339639" y="19635"/>
                    </a:cubicBezTo>
                    <a:lnTo>
                      <a:pt x="1362916" y="19017"/>
                    </a:lnTo>
                    <a:cubicBezTo>
                      <a:pt x="1362916" y="19017"/>
                      <a:pt x="1369646" y="14757"/>
                      <a:pt x="1405150" y="16548"/>
                    </a:cubicBezTo>
                    <a:cubicBezTo>
                      <a:pt x="1405150" y="16548"/>
                      <a:pt x="1429663" y="13460"/>
                      <a:pt x="1460226" y="14695"/>
                    </a:cubicBezTo>
                    <a:cubicBezTo>
                      <a:pt x="1460226" y="14695"/>
                      <a:pt x="1476774" y="21425"/>
                      <a:pt x="1410028" y="18400"/>
                    </a:cubicBezTo>
                    <a:cubicBezTo>
                      <a:pt x="1410028" y="18400"/>
                      <a:pt x="1367794" y="18400"/>
                      <a:pt x="1367794" y="25130"/>
                    </a:cubicBezTo>
                    <a:cubicBezTo>
                      <a:pt x="1367794" y="25130"/>
                      <a:pt x="1304753" y="27600"/>
                      <a:pt x="1304753" y="23895"/>
                    </a:cubicBezTo>
                    <a:close/>
                    <a:moveTo>
                      <a:pt x="1249059" y="27662"/>
                    </a:moveTo>
                    <a:cubicBezTo>
                      <a:pt x="1249059" y="27662"/>
                      <a:pt x="1246589" y="19697"/>
                      <a:pt x="1294997" y="23401"/>
                    </a:cubicBezTo>
                    <a:cubicBezTo>
                      <a:pt x="1294997" y="23401"/>
                      <a:pt x="1310927" y="31366"/>
                      <a:pt x="1249059" y="27662"/>
                    </a:cubicBezTo>
                    <a:close/>
                    <a:moveTo>
                      <a:pt x="1230721" y="32540"/>
                    </a:moveTo>
                    <a:cubicBezTo>
                      <a:pt x="1230721" y="32540"/>
                      <a:pt x="1230103" y="22722"/>
                      <a:pt x="1243564" y="26427"/>
                    </a:cubicBezTo>
                    <a:cubicBezTo>
                      <a:pt x="1243564" y="26427"/>
                      <a:pt x="1244799" y="35009"/>
                      <a:pt x="1230721" y="32540"/>
                    </a:cubicBezTo>
                    <a:close/>
                    <a:moveTo>
                      <a:pt x="1081978" y="38652"/>
                    </a:moveTo>
                    <a:cubicBezTo>
                      <a:pt x="1081978" y="38652"/>
                      <a:pt x="1070370" y="38035"/>
                      <a:pt x="1062404" y="39887"/>
                    </a:cubicBezTo>
                    <a:cubicBezTo>
                      <a:pt x="1062404" y="39887"/>
                      <a:pt x="1060552" y="34392"/>
                      <a:pt x="1047709" y="35627"/>
                    </a:cubicBezTo>
                    <a:cubicBezTo>
                      <a:pt x="1047709" y="35627"/>
                      <a:pt x="1034249" y="32540"/>
                      <a:pt x="1031779" y="35627"/>
                    </a:cubicBezTo>
                    <a:cubicBezTo>
                      <a:pt x="1031779" y="35627"/>
                      <a:pt x="1045857" y="44209"/>
                      <a:pt x="1026901" y="41740"/>
                    </a:cubicBezTo>
                    <a:cubicBezTo>
                      <a:pt x="1026901" y="41740"/>
                      <a:pt x="1020171" y="30687"/>
                      <a:pt x="1012206" y="31305"/>
                    </a:cubicBezTo>
                    <a:lnTo>
                      <a:pt x="915452" y="31305"/>
                    </a:lnTo>
                    <a:cubicBezTo>
                      <a:pt x="915452" y="31305"/>
                      <a:pt x="901991" y="28835"/>
                      <a:pt x="905017" y="25809"/>
                    </a:cubicBezTo>
                    <a:cubicBezTo>
                      <a:pt x="905017" y="25809"/>
                      <a:pt x="909277" y="25192"/>
                      <a:pt x="909277" y="23340"/>
                    </a:cubicBezTo>
                    <a:cubicBezTo>
                      <a:pt x="909277" y="23340"/>
                      <a:pt x="925825" y="17844"/>
                      <a:pt x="928233" y="23957"/>
                    </a:cubicBezTo>
                    <a:cubicBezTo>
                      <a:pt x="928233" y="23957"/>
                      <a:pt x="936198" y="27044"/>
                      <a:pt x="949658" y="25809"/>
                    </a:cubicBezTo>
                    <a:cubicBezTo>
                      <a:pt x="949658" y="25809"/>
                      <a:pt x="968614" y="20931"/>
                      <a:pt x="978431" y="24575"/>
                    </a:cubicBezTo>
                    <a:lnTo>
                      <a:pt x="1026160" y="26427"/>
                    </a:lnTo>
                    <a:cubicBezTo>
                      <a:pt x="1026160" y="26427"/>
                      <a:pt x="1052463" y="29514"/>
                      <a:pt x="1061663" y="29514"/>
                    </a:cubicBezTo>
                    <a:cubicBezTo>
                      <a:pt x="1061663" y="29514"/>
                      <a:pt x="1083706" y="34392"/>
                      <a:pt x="1091672" y="33219"/>
                    </a:cubicBezTo>
                    <a:cubicBezTo>
                      <a:pt x="1091672" y="33219"/>
                      <a:pt x="1092906" y="39949"/>
                      <a:pt x="1093524" y="42419"/>
                    </a:cubicBezTo>
                    <a:cubicBezTo>
                      <a:pt x="1093524" y="42419"/>
                      <a:pt x="1086176" y="47297"/>
                      <a:pt x="1081916" y="38714"/>
                    </a:cubicBezTo>
                    <a:close/>
                    <a:moveTo>
                      <a:pt x="1045857" y="698766"/>
                    </a:moveTo>
                    <a:cubicBezTo>
                      <a:pt x="1045857" y="698766"/>
                      <a:pt x="1048327" y="695061"/>
                      <a:pt x="1051969" y="695679"/>
                    </a:cubicBezTo>
                    <a:cubicBezTo>
                      <a:pt x="1051969" y="695679"/>
                      <a:pt x="1044004" y="707349"/>
                      <a:pt x="1039744" y="709139"/>
                    </a:cubicBezTo>
                    <a:cubicBezTo>
                      <a:pt x="1039744" y="709139"/>
                      <a:pt x="1029927" y="712844"/>
                      <a:pt x="1030544" y="715252"/>
                    </a:cubicBezTo>
                    <a:cubicBezTo>
                      <a:pt x="1030544" y="715252"/>
                      <a:pt x="1025049" y="719512"/>
                      <a:pt x="1018319" y="717104"/>
                    </a:cubicBezTo>
                    <a:cubicBezTo>
                      <a:pt x="1018319" y="717104"/>
                      <a:pt x="1003006" y="704261"/>
                      <a:pt x="1021961" y="709139"/>
                    </a:cubicBezTo>
                    <a:cubicBezTo>
                      <a:pt x="1021961" y="709139"/>
                      <a:pt x="1024431" y="703644"/>
                      <a:pt x="1022579" y="695679"/>
                    </a:cubicBezTo>
                    <a:lnTo>
                      <a:pt x="1034804" y="695679"/>
                    </a:lnTo>
                    <a:cubicBezTo>
                      <a:pt x="1034804" y="695679"/>
                      <a:pt x="1034187" y="699384"/>
                      <a:pt x="1045795" y="698766"/>
                    </a:cubicBezTo>
                    <a:close/>
                    <a:moveTo>
                      <a:pt x="1048944" y="688331"/>
                    </a:moveTo>
                    <a:cubicBezTo>
                      <a:pt x="1048944" y="688331"/>
                      <a:pt x="1055057" y="692592"/>
                      <a:pt x="1038509" y="692036"/>
                    </a:cubicBezTo>
                    <a:cubicBezTo>
                      <a:pt x="1038509" y="692036"/>
                      <a:pt x="1034249" y="685306"/>
                      <a:pt x="1048944" y="688331"/>
                    </a:cubicBezTo>
                    <a:close/>
                    <a:moveTo>
                      <a:pt x="977937" y="48470"/>
                    </a:moveTo>
                    <a:cubicBezTo>
                      <a:pt x="977937" y="48470"/>
                      <a:pt x="972442" y="44765"/>
                      <a:pt x="1006711" y="46617"/>
                    </a:cubicBezTo>
                    <a:cubicBezTo>
                      <a:pt x="1006711" y="46617"/>
                      <a:pt x="1009180" y="53348"/>
                      <a:pt x="977937" y="48470"/>
                    </a:cubicBezTo>
                    <a:close/>
                    <a:moveTo>
                      <a:pt x="991398" y="763104"/>
                    </a:moveTo>
                    <a:cubicBezTo>
                      <a:pt x="991398" y="763104"/>
                      <a:pt x="993250" y="768599"/>
                      <a:pt x="983433" y="768599"/>
                    </a:cubicBezTo>
                    <a:cubicBezTo>
                      <a:pt x="983433" y="768599"/>
                      <a:pt x="984050" y="763722"/>
                      <a:pt x="991398" y="763104"/>
                    </a:cubicBezTo>
                    <a:close/>
                    <a:moveTo>
                      <a:pt x="966268" y="792495"/>
                    </a:moveTo>
                    <a:cubicBezTo>
                      <a:pt x="966268" y="792495"/>
                      <a:pt x="969355" y="785147"/>
                      <a:pt x="979110" y="785147"/>
                    </a:cubicBezTo>
                    <a:cubicBezTo>
                      <a:pt x="979110" y="785147"/>
                      <a:pt x="981580" y="794347"/>
                      <a:pt x="966268" y="792495"/>
                    </a:cubicBezTo>
                    <a:close/>
                    <a:moveTo>
                      <a:pt x="1005476" y="748347"/>
                    </a:moveTo>
                    <a:cubicBezTo>
                      <a:pt x="1005476" y="748347"/>
                      <a:pt x="1015911" y="755077"/>
                      <a:pt x="1000598" y="755695"/>
                    </a:cubicBezTo>
                    <a:cubicBezTo>
                      <a:pt x="1000598" y="755695"/>
                      <a:pt x="1000598" y="748347"/>
                      <a:pt x="1005476" y="748347"/>
                    </a:cubicBezTo>
                    <a:close/>
                    <a:moveTo>
                      <a:pt x="948547" y="800460"/>
                    </a:moveTo>
                    <a:cubicBezTo>
                      <a:pt x="948547" y="800460"/>
                      <a:pt x="947312" y="796199"/>
                      <a:pt x="961390" y="796199"/>
                    </a:cubicBezTo>
                    <a:cubicBezTo>
                      <a:pt x="961390" y="796199"/>
                      <a:pt x="963242" y="802930"/>
                      <a:pt x="948547" y="800460"/>
                    </a:cubicBezTo>
                    <a:close/>
                    <a:moveTo>
                      <a:pt x="942434" y="815773"/>
                    </a:moveTo>
                    <a:cubicBezTo>
                      <a:pt x="942434" y="815773"/>
                      <a:pt x="942434" y="809042"/>
                      <a:pt x="954042" y="807807"/>
                    </a:cubicBezTo>
                    <a:cubicBezTo>
                      <a:pt x="954042" y="807807"/>
                      <a:pt x="961390" y="831085"/>
                      <a:pt x="942434" y="815773"/>
                    </a:cubicBezTo>
                    <a:close/>
                    <a:moveTo>
                      <a:pt x="913661" y="789408"/>
                    </a:moveTo>
                    <a:cubicBezTo>
                      <a:pt x="913661" y="789408"/>
                      <a:pt x="898349" y="789408"/>
                      <a:pt x="903226" y="795520"/>
                    </a:cubicBezTo>
                    <a:lnTo>
                      <a:pt x="914834" y="795520"/>
                    </a:lnTo>
                    <a:cubicBezTo>
                      <a:pt x="914834" y="795520"/>
                      <a:pt x="919095" y="801015"/>
                      <a:pt x="903844" y="800398"/>
                    </a:cubicBezTo>
                    <a:cubicBezTo>
                      <a:pt x="903844" y="800398"/>
                      <a:pt x="898349" y="800398"/>
                      <a:pt x="895261" y="794903"/>
                    </a:cubicBezTo>
                    <a:cubicBezTo>
                      <a:pt x="895261" y="794903"/>
                      <a:pt x="887914" y="786320"/>
                      <a:pt x="885444" y="783850"/>
                    </a:cubicBezTo>
                    <a:cubicBezTo>
                      <a:pt x="885444" y="783850"/>
                      <a:pt x="893409" y="785085"/>
                      <a:pt x="894026" y="777738"/>
                    </a:cubicBezTo>
                    <a:cubicBezTo>
                      <a:pt x="894026" y="777738"/>
                      <a:pt x="900139" y="779590"/>
                      <a:pt x="900139" y="783850"/>
                    </a:cubicBezTo>
                    <a:cubicBezTo>
                      <a:pt x="900139" y="783850"/>
                      <a:pt x="906252" y="787555"/>
                      <a:pt x="906869" y="777738"/>
                    </a:cubicBezTo>
                    <a:cubicBezTo>
                      <a:pt x="906869" y="777738"/>
                      <a:pt x="919712" y="774651"/>
                      <a:pt x="913599" y="783850"/>
                    </a:cubicBezTo>
                    <a:cubicBezTo>
                      <a:pt x="913599" y="783850"/>
                      <a:pt x="908104" y="783850"/>
                      <a:pt x="913599" y="789346"/>
                    </a:cubicBezTo>
                    <a:close/>
                    <a:moveTo>
                      <a:pt x="800421" y="769773"/>
                    </a:moveTo>
                    <a:cubicBezTo>
                      <a:pt x="782638" y="764895"/>
                      <a:pt x="784491" y="755077"/>
                      <a:pt x="784491" y="755077"/>
                    </a:cubicBezTo>
                    <a:cubicBezTo>
                      <a:pt x="787578" y="735443"/>
                      <a:pt x="793691" y="746495"/>
                      <a:pt x="793691" y="746495"/>
                    </a:cubicBezTo>
                    <a:lnTo>
                      <a:pt x="795543" y="760573"/>
                    </a:lnTo>
                    <a:cubicBezTo>
                      <a:pt x="796161" y="769155"/>
                      <a:pt x="807769" y="761808"/>
                      <a:pt x="807769" y="761808"/>
                    </a:cubicBezTo>
                    <a:cubicBezTo>
                      <a:pt x="828577" y="763042"/>
                      <a:pt x="806534" y="767303"/>
                      <a:pt x="806534" y="767303"/>
                    </a:cubicBezTo>
                    <a:cubicBezTo>
                      <a:pt x="807151" y="774651"/>
                      <a:pt x="818142" y="774651"/>
                      <a:pt x="818142" y="774651"/>
                    </a:cubicBezTo>
                    <a:cubicBezTo>
                      <a:pt x="818142" y="778355"/>
                      <a:pt x="826107" y="783233"/>
                      <a:pt x="826107" y="783233"/>
                    </a:cubicBezTo>
                    <a:cubicBezTo>
                      <a:pt x="825489" y="787493"/>
                      <a:pt x="828577" y="789963"/>
                      <a:pt x="829750" y="790581"/>
                    </a:cubicBezTo>
                    <a:cubicBezTo>
                      <a:pt x="820550" y="785085"/>
                      <a:pt x="800359" y="769773"/>
                      <a:pt x="800359" y="769773"/>
                    </a:cubicBezTo>
                    <a:close/>
                    <a:moveTo>
                      <a:pt x="760657" y="715252"/>
                    </a:moveTo>
                    <a:cubicBezTo>
                      <a:pt x="760657" y="715252"/>
                      <a:pt x="764300" y="712782"/>
                      <a:pt x="766770" y="715252"/>
                    </a:cubicBezTo>
                    <a:cubicBezTo>
                      <a:pt x="766770" y="715252"/>
                      <a:pt x="765535" y="721365"/>
                      <a:pt x="760657" y="715252"/>
                    </a:cubicBezTo>
                    <a:close/>
                    <a:moveTo>
                      <a:pt x="737380" y="548541"/>
                    </a:moveTo>
                    <a:cubicBezTo>
                      <a:pt x="737380" y="548541"/>
                      <a:pt x="736762" y="544281"/>
                      <a:pt x="730032" y="544281"/>
                    </a:cubicBezTo>
                    <a:cubicBezTo>
                      <a:pt x="730032" y="544281"/>
                      <a:pt x="719041" y="541811"/>
                      <a:pt x="722067" y="548541"/>
                    </a:cubicBezTo>
                    <a:cubicBezTo>
                      <a:pt x="722067" y="548541"/>
                      <a:pt x="723919" y="560211"/>
                      <a:pt x="715337" y="553419"/>
                    </a:cubicBezTo>
                    <a:lnTo>
                      <a:pt x="697554" y="555271"/>
                    </a:lnTo>
                    <a:cubicBezTo>
                      <a:pt x="697554" y="555271"/>
                      <a:pt x="691442" y="548541"/>
                      <a:pt x="700642" y="549776"/>
                    </a:cubicBezTo>
                    <a:cubicBezTo>
                      <a:pt x="700642" y="549776"/>
                      <a:pt x="702494" y="552246"/>
                      <a:pt x="710459" y="549776"/>
                    </a:cubicBezTo>
                    <a:cubicBezTo>
                      <a:pt x="710459" y="549776"/>
                      <a:pt x="717189" y="547924"/>
                      <a:pt x="709841" y="544281"/>
                    </a:cubicBezTo>
                    <a:cubicBezTo>
                      <a:pt x="709841" y="544281"/>
                      <a:pt x="708606" y="542428"/>
                      <a:pt x="684156" y="541193"/>
                    </a:cubicBezTo>
                    <a:cubicBezTo>
                      <a:pt x="684156" y="541193"/>
                      <a:pt x="673165" y="538106"/>
                      <a:pt x="693356" y="533846"/>
                    </a:cubicBezTo>
                    <a:cubicBezTo>
                      <a:pt x="693356" y="533846"/>
                      <a:pt x="713546" y="530759"/>
                      <a:pt x="714164" y="535698"/>
                    </a:cubicBezTo>
                    <a:cubicBezTo>
                      <a:pt x="714164" y="535698"/>
                      <a:pt x="716633" y="539403"/>
                      <a:pt x="723981" y="539403"/>
                    </a:cubicBezTo>
                    <a:lnTo>
                      <a:pt x="740528" y="541873"/>
                    </a:lnTo>
                    <a:cubicBezTo>
                      <a:pt x="740528" y="541873"/>
                      <a:pt x="766832" y="547368"/>
                      <a:pt x="737441" y="548603"/>
                    </a:cubicBezTo>
                    <a:close/>
                    <a:moveTo>
                      <a:pt x="748370" y="557741"/>
                    </a:moveTo>
                    <a:cubicBezTo>
                      <a:pt x="748370" y="557741"/>
                      <a:pt x="750840" y="562001"/>
                      <a:pt x="736762" y="561446"/>
                    </a:cubicBezTo>
                    <a:cubicBezTo>
                      <a:pt x="736762" y="561446"/>
                      <a:pt x="730032" y="555950"/>
                      <a:pt x="748370" y="557741"/>
                    </a:cubicBezTo>
                    <a:close/>
                    <a:moveTo>
                      <a:pt x="729414" y="585341"/>
                    </a:moveTo>
                    <a:cubicBezTo>
                      <a:pt x="729414" y="585341"/>
                      <a:pt x="717806" y="581080"/>
                      <a:pt x="712250" y="586576"/>
                    </a:cubicBezTo>
                    <a:cubicBezTo>
                      <a:pt x="712250" y="586576"/>
                      <a:pt x="702432" y="586576"/>
                      <a:pt x="691442" y="596393"/>
                    </a:cubicBezTo>
                    <a:cubicBezTo>
                      <a:pt x="691442" y="596393"/>
                      <a:pt x="679216" y="598863"/>
                      <a:pt x="677981" y="594541"/>
                    </a:cubicBezTo>
                    <a:cubicBezTo>
                      <a:pt x="677981" y="594541"/>
                      <a:pt x="689589" y="589663"/>
                      <a:pt x="692059" y="585958"/>
                    </a:cubicBezTo>
                    <a:cubicBezTo>
                      <a:pt x="692059" y="585958"/>
                      <a:pt x="706754" y="585341"/>
                      <a:pt x="706754" y="579846"/>
                    </a:cubicBezTo>
                    <a:cubicBezTo>
                      <a:pt x="706754" y="579846"/>
                      <a:pt x="714719" y="579846"/>
                      <a:pt x="716572" y="576758"/>
                    </a:cubicBezTo>
                    <a:lnTo>
                      <a:pt x="727007" y="577993"/>
                    </a:lnTo>
                    <a:cubicBezTo>
                      <a:pt x="727007" y="577993"/>
                      <a:pt x="732502" y="580463"/>
                      <a:pt x="733119" y="574289"/>
                    </a:cubicBezTo>
                    <a:cubicBezTo>
                      <a:pt x="733119" y="574289"/>
                      <a:pt x="749667" y="570028"/>
                      <a:pt x="748432" y="582254"/>
                    </a:cubicBezTo>
                    <a:cubicBezTo>
                      <a:pt x="748432" y="582254"/>
                      <a:pt x="755780" y="588366"/>
                      <a:pt x="729476" y="585341"/>
                    </a:cubicBezTo>
                    <a:close/>
                    <a:moveTo>
                      <a:pt x="721450" y="642331"/>
                    </a:moveTo>
                    <a:cubicBezTo>
                      <a:pt x="721450" y="642331"/>
                      <a:pt x="722067" y="638627"/>
                      <a:pt x="730649" y="638627"/>
                    </a:cubicBezTo>
                    <a:cubicBezTo>
                      <a:pt x="730649" y="638627"/>
                      <a:pt x="739232" y="653322"/>
                      <a:pt x="721450" y="642331"/>
                    </a:cubicBezTo>
                    <a:close/>
                    <a:moveTo>
                      <a:pt x="702494" y="622079"/>
                    </a:moveTo>
                    <a:cubicBezTo>
                      <a:pt x="702494" y="622079"/>
                      <a:pt x="702494" y="629427"/>
                      <a:pt x="695763" y="627574"/>
                    </a:cubicBezTo>
                    <a:cubicBezTo>
                      <a:pt x="695763" y="627574"/>
                      <a:pt x="689033" y="634922"/>
                      <a:pt x="689033" y="626339"/>
                    </a:cubicBezTo>
                    <a:cubicBezTo>
                      <a:pt x="689033" y="626339"/>
                      <a:pt x="690268" y="620844"/>
                      <a:pt x="700642" y="620844"/>
                    </a:cubicBezTo>
                    <a:cubicBezTo>
                      <a:pt x="700642" y="620844"/>
                      <a:pt x="704902" y="618374"/>
                      <a:pt x="714102" y="618374"/>
                    </a:cubicBezTo>
                    <a:cubicBezTo>
                      <a:pt x="714102" y="618374"/>
                      <a:pt x="717189" y="625105"/>
                      <a:pt x="702494" y="622079"/>
                    </a:cubicBezTo>
                    <a:close/>
                    <a:moveTo>
                      <a:pt x="682303" y="612262"/>
                    </a:moveTo>
                    <a:cubicBezTo>
                      <a:pt x="682303" y="612262"/>
                      <a:pt x="679834" y="608557"/>
                      <a:pt x="693911" y="609792"/>
                    </a:cubicBezTo>
                    <a:cubicBezTo>
                      <a:pt x="693911" y="609792"/>
                      <a:pt x="694529" y="614052"/>
                      <a:pt x="682303" y="612262"/>
                    </a:cubicBezTo>
                    <a:close/>
                    <a:moveTo>
                      <a:pt x="665138" y="568114"/>
                    </a:moveTo>
                    <a:cubicBezTo>
                      <a:pt x="665138" y="568114"/>
                      <a:pt x="659643" y="563854"/>
                      <a:pt x="677364" y="564409"/>
                    </a:cubicBezTo>
                    <a:cubicBezTo>
                      <a:pt x="677364" y="564409"/>
                      <a:pt x="684711" y="569905"/>
                      <a:pt x="665138" y="568114"/>
                    </a:cubicBezTo>
                    <a:close/>
                    <a:moveTo>
                      <a:pt x="659643" y="554654"/>
                    </a:moveTo>
                    <a:cubicBezTo>
                      <a:pt x="659643" y="554654"/>
                      <a:pt x="651060" y="546689"/>
                      <a:pt x="673103" y="550393"/>
                    </a:cubicBezTo>
                    <a:cubicBezTo>
                      <a:pt x="673103" y="550393"/>
                      <a:pt x="673103" y="554098"/>
                      <a:pt x="659643" y="554654"/>
                    </a:cubicBezTo>
                    <a:close/>
                    <a:moveTo>
                      <a:pt x="644948" y="556506"/>
                    </a:moveTo>
                    <a:cubicBezTo>
                      <a:pt x="644948" y="556506"/>
                      <a:pt x="648035" y="555889"/>
                      <a:pt x="655938" y="550393"/>
                    </a:cubicBezTo>
                    <a:cubicBezTo>
                      <a:pt x="655938" y="550393"/>
                      <a:pt x="660816" y="562063"/>
                      <a:pt x="644948" y="556506"/>
                    </a:cubicBezTo>
                    <a:close/>
                    <a:moveTo>
                      <a:pt x="641305" y="568793"/>
                    </a:moveTo>
                    <a:cubicBezTo>
                      <a:pt x="641305" y="568793"/>
                      <a:pt x="639452" y="566323"/>
                      <a:pt x="654148" y="566323"/>
                    </a:cubicBezTo>
                    <a:cubicBezTo>
                      <a:pt x="654148" y="566323"/>
                      <a:pt x="656617" y="572436"/>
                      <a:pt x="641305" y="568793"/>
                    </a:cubicBezTo>
                    <a:close/>
                    <a:moveTo>
                      <a:pt x="693973" y="549776"/>
                    </a:moveTo>
                    <a:cubicBezTo>
                      <a:pt x="693973" y="549776"/>
                      <a:pt x="698233" y="554036"/>
                      <a:pt x="679895" y="552863"/>
                    </a:cubicBezTo>
                    <a:cubicBezTo>
                      <a:pt x="679895" y="552863"/>
                      <a:pt x="674400" y="547368"/>
                      <a:pt x="693973" y="549776"/>
                    </a:cubicBezTo>
                    <a:close/>
                    <a:moveTo>
                      <a:pt x="673782" y="59460"/>
                    </a:moveTo>
                    <a:cubicBezTo>
                      <a:pt x="673782" y="59460"/>
                      <a:pt x="663965" y="54582"/>
                      <a:pt x="689095" y="55756"/>
                    </a:cubicBezTo>
                    <a:cubicBezTo>
                      <a:pt x="689095" y="55756"/>
                      <a:pt x="693973" y="61868"/>
                      <a:pt x="673782" y="59460"/>
                    </a:cubicBezTo>
                    <a:close/>
                    <a:moveTo>
                      <a:pt x="604628" y="386770"/>
                    </a:moveTo>
                    <a:cubicBezTo>
                      <a:pt x="604628" y="386770"/>
                      <a:pt x="603393" y="384300"/>
                      <a:pt x="616236" y="384300"/>
                    </a:cubicBezTo>
                    <a:cubicBezTo>
                      <a:pt x="616236" y="384300"/>
                      <a:pt x="619324" y="388560"/>
                      <a:pt x="604628" y="386770"/>
                    </a:cubicBezTo>
                    <a:close/>
                    <a:moveTo>
                      <a:pt x="537882" y="82182"/>
                    </a:moveTo>
                    <a:cubicBezTo>
                      <a:pt x="537882" y="82182"/>
                      <a:pt x="534795" y="76687"/>
                      <a:pt x="546465" y="77922"/>
                    </a:cubicBezTo>
                    <a:cubicBezTo>
                      <a:pt x="546465" y="77922"/>
                      <a:pt x="550725" y="83417"/>
                      <a:pt x="537882" y="82182"/>
                    </a:cubicBezTo>
                    <a:close/>
                    <a:moveTo>
                      <a:pt x="518309" y="80330"/>
                    </a:moveTo>
                    <a:cubicBezTo>
                      <a:pt x="518309" y="80330"/>
                      <a:pt x="518309" y="76625"/>
                      <a:pt x="511579" y="74217"/>
                    </a:cubicBezTo>
                    <a:cubicBezTo>
                      <a:pt x="511579" y="74217"/>
                      <a:pt x="500588" y="74835"/>
                      <a:pt x="504231" y="69339"/>
                    </a:cubicBezTo>
                    <a:cubicBezTo>
                      <a:pt x="504231" y="69339"/>
                      <a:pt x="510961" y="65635"/>
                      <a:pt x="515839" y="73044"/>
                    </a:cubicBezTo>
                    <a:lnTo>
                      <a:pt x="521952" y="73662"/>
                    </a:lnTo>
                    <a:cubicBezTo>
                      <a:pt x="521952" y="73662"/>
                      <a:pt x="532387" y="73662"/>
                      <a:pt x="534177" y="79774"/>
                    </a:cubicBezTo>
                    <a:cubicBezTo>
                      <a:pt x="534177" y="79774"/>
                      <a:pt x="531708" y="82244"/>
                      <a:pt x="518247" y="80392"/>
                    </a:cubicBezTo>
                    <a:close/>
                    <a:moveTo>
                      <a:pt x="288742" y="123860"/>
                    </a:moveTo>
                    <a:cubicBezTo>
                      <a:pt x="288742" y="123860"/>
                      <a:pt x="291829" y="127565"/>
                      <a:pt x="267316" y="125095"/>
                    </a:cubicBezTo>
                    <a:cubicBezTo>
                      <a:pt x="267316" y="125095"/>
                      <a:pt x="264229" y="121390"/>
                      <a:pt x="282629" y="121390"/>
                    </a:cubicBezTo>
                    <a:cubicBezTo>
                      <a:pt x="282629" y="121390"/>
                      <a:pt x="294237" y="115895"/>
                      <a:pt x="288742" y="123860"/>
                    </a:cubicBezTo>
                    <a:close/>
                    <a:moveTo>
                      <a:pt x="225083" y="226233"/>
                    </a:moveTo>
                    <a:cubicBezTo>
                      <a:pt x="225083" y="226233"/>
                      <a:pt x="216500" y="228703"/>
                      <a:pt x="209770" y="225616"/>
                    </a:cubicBezTo>
                    <a:cubicBezTo>
                      <a:pt x="209770" y="225616"/>
                      <a:pt x="213413" y="221911"/>
                      <a:pt x="219587" y="221911"/>
                    </a:cubicBezTo>
                    <a:cubicBezTo>
                      <a:pt x="219587" y="221911"/>
                      <a:pt x="226318" y="215798"/>
                      <a:pt x="225083" y="226171"/>
                    </a:cubicBezTo>
                    <a:close/>
                    <a:moveTo>
                      <a:pt x="179762" y="226850"/>
                    </a:moveTo>
                    <a:cubicBezTo>
                      <a:pt x="179762" y="226850"/>
                      <a:pt x="170562" y="223763"/>
                      <a:pt x="195692" y="223146"/>
                    </a:cubicBezTo>
                    <a:cubicBezTo>
                      <a:pt x="195692" y="223146"/>
                      <a:pt x="200570" y="227406"/>
                      <a:pt x="179762" y="226850"/>
                    </a:cubicBezTo>
                    <a:close/>
                    <a:moveTo>
                      <a:pt x="143024" y="225616"/>
                    </a:moveTo>
                    <a:cubicBezTo>
                      <a:pt x="143024" y="225616"/>
                      <a:pt x="139381" y="223763"/>
                      <a:pt x="157102" y="223763"/>
                    </a:cubicBezTo>
                    <a:cubicBezTo>
                      <a:pt x="157102" y="223763"/>
                      <a:pt x="158337" y="228024"/>
                      <a:pt x="143024" y="225616"/>
                    </a:cubicBezTo>
                    <a:close/>
                    <a:moveTo>
                      <a:pt x="103260" y="230493"/>
                    </a:moveTo>
                    <a:cubicBezTo>
                      <a:pt x="103260" y="230493"/>
                      <a:pt x="105113" y="228641"/>
                      <a:pt x="114251" y="229259"/>
                    </a:cubicBezTo>
                    <a:cubicBezTo>
                      <a:pt x="114251" y="229259"/>
                      <a:pt x="117894" y="234754"/>
                      <a:pt x="103260" y="230493"/>
                    </a:cubicBezTo>
                    <a:close/>
                    <a:moveTo>
                      <a:pt x="931567" y="55200"/>
                    </a:moveTo>
                    <a:cubicBezTo>
                      <a:pt x="931567" y="55200"/>
                      <a:pt x="927306" y="53965"/>
                      <a:pt x="920577" y="52113"/>
                    </a:cubicBezTo>
                    <a:cubicBezTo>
                      <a:pt x="920577" y="52113"/>
                      <a:pt x="915081" y="47235"/>
                      <a:pt x="934037" y="47235"/>
                    </a:cubicBezTo>
                    <a:cubicBezTo>
                      <a:pt x="934037" y="47235"/>
                      <a:pt x="935889" y="50939"/>
                      <a:pt x="934037" y="52113"/>
                    </a:cubicBezTo>
                    <a:cubicBezTo>
                      <a:pt x="934037" y="52113"/>
                      <a:pt x="940150" y="53965"/>
                      <a:pt x="940150" y="55817"/>
                    </a:cubicBezTo>
                    <a:cubicBezTo>
                      <a:pt x="940150" y="55817"/>
                      <a:pt x="932802" y="59522"/>
                      <a:pt x="931567" y="55200"/>
                    </a:cubicBezTo>
                    <a:close/>
                    <a:moveTo>
                      <a:pt x="1976536" y="66870"/>
                    </a:moveTo>
                    <a:cubicBezTo>
                      <a:pt x="1976536" y="65017"/>
                      <a:pt x="1940416" y="65635"/>
                      <a:pt x="1940416" y="65635"/>
                    </a:cubicBezTo>
                    <a:cubicBezTo>
                      <a:pt x="1934920" y="60139"/>
                      <a:pt x="1918373" y="61930"/>
                      <a:pt x="1918373" y="61930"/>
                    </a:cubicBezTo>
                    <a:cubicBezTo>
                      <a:pt x="1912260" y="55817"/>
                      <a:pt x="1901825" y="60078"/>
                      <a:pt x="1901825" y="60078"/>
                    </a:cubicBezTo>
                    <a:cubicBezTo>
                      <a:pt x="1827731" y="59460"/>
                      <a:pt x="1827731" y="66808"/>
                      <a:pt x="1827731" y="66808"/>
                    </a:cubicBezTo>
                    <a:cubicBezTo>
                      <a:pt x="1822236" y="68660"/>
                      <a:pt x="1811184" y="75390"/>
                      <a:pt x="1811184" y="75390"/>
                    </a:cubicBezTo>
                    <a:lnTo>
                      <a:pt x="1787288" y="76008"/>
                    </a:lnTo>
                    <a:cubicBezTo>
                      <a:pt x="1774445" y="72921"/>
                      <a:pt x="1751168" y="76008"/>
                      <a:pt x="1751168" y="76008"/>
                    </a:cubicBezTo>
                    <a:lnTo>
                      <a:pt x="1735238" y="76008"/>
                    </a:lnTo>
                    <a:cubicBezTo>
                      <a:pt x="1752402" y="64956"/>
                      <a:pt x="1720542" y="71748"/>
                      <a:pt x="1720542" y="71748"/>
                    </a:cubicBezTo>
                    <a:cubicBezTo>
                      <a:pt x="1689917" y="76625"/>
                      <a:pt x="1659909" y="92000"/>
                      <a:pt x="1659909" y="92000"/>
                    </a:cubicBezTo>
                    <a:cubicBezTo>
                      <a:pt x="1641571" y="93852"/>
                      <a:pt x="1621318" y="104843"/>
                      <a:pt x="1621318" y="104843"/>
                    </a:cubicBezTo>
                    <a:cubicBezTo>
                      <a:pt x="1585198" y="113425"/>
                      <a:pt x="1619466" y="95025"/>
                      <a:pt x="1619466" y="95025"/>
                    </a:cubicBezTo>
                    <a:lnTo>
                      <a:pt x="1631691" y="87678"/>
                    </a:lnTo>
                    <a:cubicBezTo>
                      <a:pt x="1655587" y="87678"/>
                      <a:pt x="1678803" y="72365"/>
                      <a:pt x="1678803" y="72365"/>
                    </a:cubicBezTo>
                    <a:cubicBezTo>
                      <a:pt x="1691028" y="59522"/>
                      <a:pt x="1676951" y="55817"/>
                      <a:pt x="1676951" y="55817"/>
                    </a:cubicBezTo>
                    <a:lnTo>
                      <a:pt x="1621874" y="56435"/>
                    </a:lnTo>
                    <a:cubicBezTo>
                      <a:pt x="1609649" y="57670"/>
                      <a:pt x="1611439" y="69278"/>
                      <a:pt x="1611439" y="69278"/>
                    </a:cubicBezTo>
                    <a:cubicBezTo>
                      <a:pt x="1596126" y="68043"/>
                      <a:pt x="1581431" y="69895"/>
                      <a:pt x="1581431" y="69895"/>
                    </a:cubicBezTo>
                    <a:cubicBezTo>
                      <a:pt x="1566118" y="71748"/>
                      <a:pt x="1561858" y="74773"/>
                      <a:pt x="1561858" y="74773"/>
                    </a:cubicBezTo>
                    <a:cubicBezTo>
                      <a:pt x="1538580" y="74773"/>
                      <a:pt x="1535555" y="76625"/>
                      <a:pt x="1535555" y="76625"/>
                    </a:cubicBezTo>
                    <a:cubicBezTo>
                      <a:pt x="1522712" y="77860"/>
                      <a:pt x="1517772" y="79713"/>
                      <a:pt x="1517772" y="79713"/>
                    </a:cubicBezTo>
                    <a:lnTo>
                      <a:pt x="1510425" y="78478"/>
                    </a:lnTo>
                    <a:cubicBezTo>
                      <a:pt x="1511042" y="75390"/>
                      <a:pt x="1496964" y="76008"/>
                      <a:pt x="1496964" y="76008"/>
                    </a:cubicBezTo>
                    <a:lnTo>
                      <a:pt x="1495730" y="74156"/>
                    </a:lnTo>
                    <a:cubicBezTo>
                      <a:pt x="1514685" y="72921"/>
                      <a:pt x="1522033" y="69895"/>
                      <a:pt x="1522033" y="69895"/>
                    </a:cubicBezTo>
                    <a:cubicBezTo>
                      <a:pt x="1548336" y="69895"/>
                      <a:pt x="1549571" y="66808"/>
                      <a:pt x="1549571" y="66808"/>
                    </a:cubicBezTo>
                    <a:cubicBezTo>
                      <a:pt x="1560562" y="66808"/>
                      <a:pt x="1569144" y="65573"/>
                      <a:pt x="1569144" y="65573"/>
                    </a:cubicBezTo>
                    <a:lnTo>
                      <a:pt x="1577109" y="61868"/>
                    </a:lnTo>
                    <a:cubicBezTo>
                      <a:pt x="1577727" y="56991"/>
                      <a:pt x="1563031" y="57608"/>
                      <a:pt x="1563031" y="57608"/>
                    </a:cubicBezTo>
                    <a:cubicBezTo>
                      <a:pt x="1562414" y="52730"/>
                      <a:pt x="1511598" y="55756"/>
                      <a:pt x="1511598" y="55756"/>
                    </a:cubicBezTo>
                    <a:cubicBezTo>
                      <a:pt x="1483442" y="55756"/>
                      <a:pt x="1466895" y="57608"/>
                      <a:pt x="1466895" y="57608"/>
                    </a:cubicBezTo>
                    <a:cubicBezTo>
                      <a:pt x="1455904" y="56991"/>
                      <a:pt x="1433861" y="60695"/>
                      <a:pt x="1433861" y="60695"/>
                    </a:cubicBezTo>
                    <a:lnTo>
                      <a:pt x="1424044" y="60695"/>
                    </a:lnTo>
                    <a:cubicBezTo>
                      <a:pt x="1424044" y="58843"/>
                      <a:pt x="1414844" y="60695"/>
                      <a:pt x="1414844" y="60695"/>
                    </a:cubicBezTo>
                    <a:cubicBezTo>
                      <a:pt x="1386688" y="60078"/>
                      <a:pt x="1367115" y="63782"/>
                      <a:pt x="1367115" y="63782"/>
                    </a:cubicBezTo>
                    <a:cubicBezTo>
                      <a:pt x="1358532" y="62548"/>
                      <a:pt x="1342602" y="66252"/>
                      <a:pt x="1342602" y="66252"/>
                    </a:cubicBezTo>
                    <a:cubicBezTo>
                      <a:pt x="1328525" y="68105"/>
                      <a:pt x="1323029" y="69957"/>
                      <a:pt x="1323029" y="69957"/>
                    </a:cubicBezTo>
                    <a:lnTo>
                      <a:pt x="1313829" y="71192"/>
                    </a:lnTo>
                    <a:lnTo>
                      <a:pt x="1315682" y="62609"/>
                    </a:lnTo>
                    <a:cubicBezTo>
                      <a:pt x="1347542" y="63227"/>
                      <a:pt x="1345689" y="57731"/>
                      <a:pt x="1345689" y="57731"/>
                    </a:cubicBezTo>
                    <a:cubicBezTo>
                      <a:pt x="1384280" y="59584"/>
                      <a:pt x="1384280" y="56497"/>
                      <a:pt x="1384280" y="56497"/>
                    </a:cubicBezTo>
                    <a:cubicBezTo>
                      <a:pt x="1431391" y="57114"/>
                      <a:pt x="1411818" y="52236"/>
                      <a:pt x="1411818" y="52236"/>
                    </a:cubicBezTo>
                    <a:cubicBezTo>
                      <a:pt x="1387923" y="51001"/>
                      <a:pt x="1418549" y="49766"/>
                      <a:pt x="1418549" y="49766"/>
                    </a:cubicBezTo>
                    <a:cubicBezTo>
                      <a:pt x="1447322" y="54644"/>
                      <a:pt x="1454669" y="49149"/>
                      <a:pt x="1454669" y="49149"/>
                    </a:cubicBezTo>
                    <a:lnTo>
                      <a:pt x="1514068" y="49149"/>
                    </a:lnTo>
                    <a:cubicBezTo>
                      <a:pt x="1521415" y="56497"/>
                      <a:pt x="1588779" y="50384"/>
                      <a:pt x="1588779" y="50384"/>
                    </a:cubicBezTo>
                    <a:cubicBezTo>
                      <a:pt x="1598596" y="52236"/>
                      <a:pt x="1604709" y="47297"/>
                      <a:pt x="1604709" y="47297"/>
                    </a:cubicBezTo>
                    <a:cubicBezTo>
                      <a:pt x="1668368" y="49766"/>
                      <a:pt x="1667751" y="43036"/>
                      <a:pt x="1667751" y="43036"/>
                    </a:cubicBezTo>
                    <a:cubicBezTo>
                      <a:pt x="1679976" y="43654"/>
                      <a:pt x="1688559" y="37541"/>
                      <a:pt x="1688559" y="37541"/>
                    </a:cubicBezTo>
                    <a:cubicBezTo>
                      <a:pt x="1711219" y="34454"/>
                      <a:pt x="1689794" y="32663"/>
                      <a:pt x="1689794" y="32663"/>
                    </a:cubicBezTo>
                    <a:cubicBezTo>
                      <a:pt x="1688559" y="29576"/>
                      <a:pt x="1668368" y="32046"/>
                      <a:pt x="1668368" y="32046"/>
                    </a:cubicBezTo>
                    <a:cubicBezTo>
                      <a:pt x="1668368" y="27785"/>
                      <a:pt x="1638360" y="28958"/>
                      <a:pt x="1638360" y="28958"/>
                    </a:cubicBezTo>
                    <a:cubicBezTo>
                      <a:pt x="1635273" y="22846"/>
                      <a:pt x="1627925" y="29576"/>
                      <a:pt x="1627925" y="29576"/>
                    </a:cubicBezTo>
                    <a:lnTo>
                      <a:pt x="1612613" y="28341"/>
                    </a:lnTo>
                    <a:cubicBezTo>
                      <a:pt x="1594274" y="24081"/>
                      <a:pt x="1584457" y="30811"/>
                      <a:pt x="1584457" y="30811"/>
                    </a:cubicBezTo>
                    <a:cubicBezTo>
                      <a:pt x="1576492" y="33898"/>
                      <a:pt x="1566118" y="29576"/>
                      <a:pt x="1566118" y="29576"/>
                    </a:cubicBezTo>
                    <a:lnTo>
                      <a:pt x="1570379" y="25871"/>
                    </a:lnTo>
                    <a:cubicBezTo>
                      <a:pt x="1597917" y="25254"/>
                      <a:pt x="1574022" y="17906"/>
                      <a:pt x="1574022" y="17906"/>
                    </a:cubicBezTo>
                    <a:cubicBezTo>
                      <a:pt x="1545866" y="17906"/>
                      <a:pt x="1531171" y="22784"/>
                      <a:pt x="1531171" y="22784"/>
                    </a:cubicBezTo>
                    <a:cubicBezTo>
                      <a:pt x="1449730" y="26489"/>
                      <a:pt x="1469982" y="17906"/>
                      <a:pt x="1469982" y="17906"/>
                    </a:cubicBezTo>
                    <a:cubicBezTo>
                      <a:pt x="1479182" y="19758"/>
                      <a:pt x="1527528" y="16054"/>
                      <a:pt x="1527528" y="16054"/>
                    </a:cubicBezTo>
                    <a:cubicBezTo>
                      <a:pt x="1532406" y="16671"/>
                      <a:pt x="1548954" y="13584"/>
                      <a:pt x="1548954" y="13584"/>
                    </a:cubicBezTo>
                    <a:cubicBezTo>
                      <a:pt x="1553214" y="6236"/>
                      <a:pt x="1522650" y="9879"/>
                      <a:pt x="1522650" y="9879"/>
                    </a:cubicBezTo>
                    <a:cubicBezTo>
                      <a:pt x="1519563" y="7409"/>
                      <a:pt x="1463869" y="6792"/>
                      <a:pt x="1463869" y="6792"/>
                    </a:cubicBezTo>
                    <a:cubicBezTo>
                      <a:pt x="1458374" y="-556"/>
                      <a:pt x="1447322" y="6792"/>
                      <a:pt x="1447322" y="6792"/>
                    </a:cubicBezTo>
                    <a:lnTo>
                      <a:pt x="1437504" y="6174"/>
                    </a:lnTo>
                    <a:cubicBezTo>
                      <a:pt x="1435652" y="3087"/>
                      <a:pt x="1414844" y="3705"/>
                      <a:pt x="1414844" y="3705"/>
                    </a:cubicBezTo>
                    <a:cubicBezTo>
                      <a:pt x="1405644" y="-556"/>
                      <a:pt x="1395888" y="3087"/>
                      <a:pt x="1395888" y="3087"/>
                    </a:cubicBezTo>
                    <a:lnTo>
                      <a:pt x="1363472" y="3705"/>
                    </a:lnTo>
                    <a:cubicBezTo>
                      <a:pt x="1355507" y="-2408"/>
                      <a:pt x="1347542" y="4322"/>
                      <a:pt x="1347542" y="4322"/>
                    </a:cubicBezTo>
                    <a:lnTo>
                      <a:pt x="1337724" y="3705"/>
                    </a:lnTo>
                    <a:cubicBezTo>
                      <a:pt x="1337724" y="617"/>
                      <a:pt x="1312594" y="0"/>
                      <a:pt x="1312594" y="0"/>
                    </a:cubicBezTo>
                    <a:cubicBezTo>
                      <a:pt x="1285674" y="1235"/>
                      <a:pt x="1291786" y="6113"/>
                      <a:pt x="1291786" y="6113"/>
                    </a:cubicBezTo>
                    <a:lnTo>
                      <a:pt x="1280796" y="5495"/>
                    </a:lnTo>
                    <a:cubicBezTo>
                      <a:pt x="1223867" y="617"/>
                      <a:pt x="1190834" y="7348"/>
                      <a:pt x="1190834" y="7348"/>
                    </a:cubicBezTo>
                    <a:cubicBezTo>
                      <a:pt x="1180399" y="3087"/>
                      <a:pt x="1152861" y="8583"/>
                      <a:pt x="1152861" y="8583"/>
                    </a:cubicBezTo>
                    <a:lnTo>
                      <a:pt x="1136930" y="8583"/>
                    </a:lnTo>
                    <a:cubicBezTo>
                      <a:pt x="1125940" y="4322"/>
                      <a:pt x="1127730" y="13460"/>
                      <a:pt x="1127730" y="13460"/>
                    </a:cubicBezTo>
                    <a:cubicBezTo>
                      <a:pt x="1171199" y="12843"/>
                      <a:pt x="1168729" y="17721"/>
                      <a:pt x="1168729" y="17721"/>
                    </a:cubicBezTo>
                    <a:lnTo>
                      <a:pt x="1135078" y="20808"/>
                    </a:lnTo>
                    <a:cubicBezTo>
                      <a:pt x="1125878" y="22043"/>
                      <a:pt x="1121000" y="15930"/>
                      <a:pt x="1121000" y="15930"/>
                    </a:cubicBezTo>
                    <a:cubicBezTo>
                      <a:pt x="1088584" y="12226"/>
                      <a:pt x="1103835" y="18400"/>
                      <a:pt x="1103835" y="18400"/>
                    </a:cubicBezTo>
                    <a:cubicBezTo>
                      <a:pt x="1116060" y="18400"/>
                      <a:pt x="1130138" y="26365"/>
                      <a:pt x="1130138" y="26365"/>
                    </a:cubicBezTo>
                    <a:lnTo>
                      <a:pt x="1130756" y="31243"/>
                    </a:lnTo>
                    <a:cubicBezTo>
                      <a:pt x="1127669" y="31243"/>
                      <a:pt x="1106861" y="24513"/>
                      <a:pt x="1106861" y="24513"/>
                    </a:cubicBezTo>
                    <a:lnTo>
                      <a:pt x="1087905" y="25130"/>
                    </a:lnTo>
                    <a:cubicBezTo>
                      <a:pt x="1087288" y="22043"/>
                      <a:pt x="1085435" y="17783"/>
                      <a:pt x="1085435" y="17783"/>
                    </a:cubicBezTo>
                    <a:lnTo>
                      <a:pt x="1079940" y="16548"/>
                    </a:lnTo>
                    <a:cubicBezTo>
                      <a:pt x="1080557" y="14695"/>
                      <a:pt x="1071357" y="6730"/>
                      <a:pt x="1071357" y="6730"/>
                    </a:cubicBezTo>
                    <a:cubicBezTo>
                      <a:pt x="1062157" y="10435"/>
                      <a:pt x="1073827" y="21425"/>
                      <a:pt x="1073827" y="21425"/>
                    </a:cubicBezTo>
                    <a:lnTo>
                      <a:pt x="1071357" y="23895"/>
                    </a:lnTo>
                    <a:lnTo>
                      <a:pt x="1064627" y="23895"/>
                    </a:lnTo>
                    <a:cubicBezTo>
                      <a:pt x="1064627" y="15930"/>
                      <a:pt x="1056045" y="16548"/>
                      <a:pt x="1056045" y="16548"/>
                    </a:cubicBezTo>
                    <a:cubicBezTo>
                      <a:pt x="1051784" y="12843"/>
                      <a:pt x="1039497" y="15313"/>
                      <a:pt x="1039497" y="15313"/>
                    </a:cubicBezTo>
                    <a:lnTo>
                      <a:pt x="1027889" y="16548"/>
                    </a:lnTo>
                    <a:cubicBezTo>
                      <a:pt x="1024246" y="13460"/>
                      <a:pt x="999116" y="13460"/>
                      <a:pt x="999116" y="13460"/>
                    </a:cubicBezTo>
                    <a:cubicBezTo>
                      <a:pt x="988681" y="5495"/>
                      <a:pt x="977073" y="12843"/>
                      <a:pt x="977073" y="12843"/>
                    </a:cubicBezTo>
                    <a:cubicBezTo>
                      <a:pt x="972195" y="10373"/>
                      <a:pt x="967873" y="18338"/>
                      <a:pt x="967873" y="18338"/>
                    </a:cubicBezTo>
                    <a:cubicBezTo>
                      <a:pt x="939717" y="15868"/>
                      <a:pt x="907857" y="19573"/>
                      <a:pt x="907857" y="19573"/>
                    </a:cubicBezTo>
                    <a:cubicBezTo>
                      <a:pt x="869884" y="18338"/>
                      <a:pt x="870502" y="22660"/>
                      <a:pt x="870502" y="22660"/>
                    </a:cubicBezTo>
                    <a:cubicBezTo>
                      <a:pt x="873589" y="30625"/>
                      <a:pt x="881492" y="25748"/>
                      <a:pt x="881492" y="25748"/>
                    </a:cubicBezTo>
                    <a:cubicBezTo>
                      <a:pt x="881492" y="22660"/>
                      <a:pt x="898040" y="28217"/>
                      <a:pt x="898040" y="28217"/>
                    </a:cubicBezTo>
                    <a:cubicBezTo>
                      <a:pt x="909030" y="34948"/>
                      <a:pt x="939655" y="38652"/>
                      <a:pt x="939655" y="38652"/>
                    </a:cubicBezTo>
                    <a:cubicBezTo>
                      <a:pt x="968429" y="41122"/>
                      <a:pt x="962933" y="47235"/>
                      <a:pt x="962933" y="47235"/>
                    </a:cubicBezTo>
                    <a:lnTo>
                      <a:pt x="935395" y="46617"/>
                    </a:lnTo>
                    <a:cubicBezTo>
                      <a:pt x="932925" y="42913"/>
                      <a:pt x="921317" y="41122"/>
                      <a:pt x="921317" y="41122"/>
                    </a:cubicBezTo>
                    <a:cubicBezTo>
                      <a:pt x="915205" y="38652"/>
                      <a:pt x="904152" y="39887"/>
                      <a:pt x="904152" y="39887"/>
                    </a:cubicBezTo>
                    <a:cubicBezTo>
                      <a:pt x="898657" y="35627"/>
                      <a:pt x="878467" y="35627"/>
                      <a:pt x="878467" y="35627"/>
                    </a:cubicBezTo>
                    <a:cubicBezTo>
                      <a:pt x="870502" y="29514"/>
                      <a:pt x="860684" y="33774"/>
                      <a:pt x="860684" y="33774"/>
                    </a:cubicBezTo>
                    <a:cubicBezTo>
                      <a:pt x="827033" y="35009"/>
                      <a:pt x="852719" y="41740"/>
                      <a:pt x="852719" y="41740"/>
                    </a:cubicBezTo>
                    <a:lnTo>
                      <a:pt x="873527" y="46617"/>
                    </a:lnTo>
                    <a:cubicBezTo>
                      <a:pt x="909030" y="49705"/>
                      <a:pt x="948856" y="65635"/>
                      <a:pt x="948856" y="65635"/>
                    </a:cubicBezTo>
                    <a:lnTo>
                      <a:pt x="912118" y="65017"/>
                    </a:lnTo>
                    <a:cubicBezTo>
                      <a:pt x="893162" y="54582"/>
                      <a:pt x="844136" y="52730"/>
                      <a:pt x="844136" y="52730"/>
                    </a:cubicBezTo>
                    <a:cubicBezTo>
                      <a:pt x="819006" y="46617"/>
                      <a:pt x="770043" y="41678"/>
                      <a:pt x="770043" y="41678"/>
                    </a:cubicBezTo>
                    <a:cubicBezTo>
                      <a:pt x="766400" y="35565"/>
                      <a:pt x="722314" y="36800"/>
                      <a:pt x="722314" y="36800"/>
                    </a:cubicBezTo>
                    <a:cubicBezTo>
                      <a:pt x="720461" y="46617"/>
                      <a:pt x="745592" y="52113"/>
                      <a:pt x="745592" y="52113"/>
                    </a:cubicBezTo>
                    <a:lnTo>
                      <a:pt x="774365" y="60695"/>
                    </a:lnTo>
                    <a:cubicBezTo>
                      <a:pt x="723549" y="60695"/>
                      <a:pt x="743739" y="63782"/>
                      <a:pt x="743739" y="63782"/>
                    </a:cubicBezTo>
                    <a:cubicBezTo>
                      <a:pt x="758435" y="66252"/>
                      <a:pt x="762078" y="69895"/>
                      <a:pt x="762078" y="69895"/>
                    </a:cubicBezTo>
                    <a:lnTo>
                      <a:pt x="748000" y="71748"/>
                    </a:lnTo>
                    <a:cubicBezTo>
                      <a:pt x="744912" y="68660"/>
                      <a:pt x="719844" y="62548"/>
                      <a:pt x="719844" y="62548"/>
                    </a:cubicBezTo>
                    <a:lnTo>
                      <a:pt x="693541" y="63165"/>
                    </a:lnTo>
                    <a:cubicBezTo>
                      <a:pt x="688663" y="59460"/>
                      <a:pt x="713731" y="56435"/>
                      <a:pt x="713731" y="56435"/>
                    </a:cubicBezTo>
                    <a:cubicBezTo>
                      <a:pt x="691071" y="49705"/>
                      <a:pt x="648220" y="46617"/>
                      <a:pt x="648220" y="46617"/>
                    </a:cubicBezTo>
                    <a:cubicBezTo>
                      <a:pt x="638403" y="53348"/>
                      <a:pt x="659828" y="52113"/>
                      <a:pt x="659828" y="52113"/>
                    </a:cubicBezTo>
                    <a:cubicBezTo>
                      <a:pt x="656185" y="56991"/>
                      <a:pt x="661063" y="63165"/>
                      <a:pt x="661063" y="63165"/>
                    </a:cubicBezTo>
                    <a:cubicBezTo>
                      <a:pt x="651246" y="63782"/>
                      <a:pt x="642725" y="69895"/>
                      <a:pt x="642725" y="69895"/>
                    </a:cubicBezTo>
                    <a:cubicBezTo>
                      <a:pt x="628030" y="76625"/>
                      <a:pt x="631117" y="65017"/>
                      <a:pt x="631117" y="65017"/>
                    </a:cubicBezTo>
                    <a:cubicBezTo>
                      <a:pt x="634760" y="65017"/>
                      <a:pt x="639082" y="61930"/>
                      <a:pt x="639082" y="61930"/>
                    </a:cubicBezTo>
                    <a:cubicBezTo>
                      <a:pt x="638464" y="47852"/>
                      <a:pt x="615187" y="46617"/>
                      <a:pt x="615187" y="46617"/>
                    </a:cubicBezTo>
                    <a:lnTo>
                      <a:pt x="612717" y="42913"/>
                    </a:lnTo>
                    <a:cubicBezTo>
                      <a:pt x="595552" y="42913"/>
                      <a:pt x="584561" y="49025"/>
                      <a:pt x="584561" y="49025"/>
                    </a:cubicBezTo>
                    <a:lnTo>
                      <a:pt x="565606" y="47791"/>
                    </a:lnTo>
                    <a:cubicBezTo>
                      <a:pt x="561963" y="41678"/>
                      <a:pt x="555788" y="49025"/>
                      <a:pt x="555788" y="49025"/>
                    </a:cubicBezTo>
                    <a:cubicBezTo>
                      <a:pt x="523928" y="49025"/>
                      <a:pt x="509233" y="52113"/>
                      <a:pt x="509233" y="52113"/>
                    </a:cubicBezTo>
                    <a:lnTo>
                      <a:pt x="471877" y="52113"/>
                    </a:lnTo>
                    <a:cubicBezTo>
                      <a:pt x="420444" y="58843"/>
                      <a:pt x="466999" y="59460"/>
                      <a:pt x="466999" y="59460"/>
                    </a:cubicBezTo>
                    <a:lnTo>
                      <a:pt x="484782" y="64956"/>
                    </a:lnTo>
                    <a:cubicBezTo>
                      <a:pt x="500712" y="74156"/>
                      <a:pt x="470086" y="69216"/>
                      <a:pt x="470086" y="69216"/>
                    </a:cubicBezTo>
                    <a:lnTo>
                      <a:pt x="462739" y="62486"/>
                    </a:lnTo>
                    <a:lnTo>
                      <a:pt x="431496" y="60633"/>
                    </a:lnTo>
                    <a:cubicBezTo>
                      <a:pt x="425383" y="56373"/>
                      <a:pt x="418035" y="60016"/>
                      <a:pt x="418035" y="60016"/>
                    </a:cubicBezTo>
                    <a:lnTo>
                      <a:pt x="392350" y="61868"/>
                    </a:lnTo>
                    <a:cubicBezTo>
                      <a:pt x="371542" y="63103"/>
                      <a:pt x="389880" y="69833"/>
                      <a:pt x="389880" y="69833"/>
                    </a:cubicBezTo>
                    <a:cubicBezTo>
                      <a:pt x="405810" y="71686"/>
                      <a:pt x="402723" y="76564"/>
                      <a:pt x="402723" y="76564"/>
                    </a:cubicBezTo>
                    <a:cubicBezTo>
                      <a:pt x="383150" y="76564"/>
                      <a:pt x="389880" y="82059"/>
                      <a:pt x="389880" y="82059"/>
                    </a:cubicBezTo>
                    <a:cubicBezTo>
                      <a:pt x="405810" y="82059"/>
                      <a:pt x="399080" y="88789"/>
                      <a:pt x="399080" y="88789"/>
                    </a:cubicBezTo>
                    <a:cubicBezTo>
                      <a:pt x="375184" y="91876"/>
                      <a:pt x="357464" y="85702"/>
                      <a:pt x="357464" y="85702"/>
                    </a:cubicBezTo>
                    <a:cubicBezTo>
                      <a:pt x="349499" y="81441"/>
                      <a:pt x="330543" y="84467"/>
                      <a:pt x="330543" y="84467"/>
                    </a:cubicBezTo>
                    <a:cubicBezTo>
                      <a:pt x="307265" y="84467"/>
                      <a:pt x="326283" y="93049"/>
                      <a:pt x="326283" y="93049"/>
                    </a:cubicBezTo>
                    <a:cubicBezTo>
                      <a:pt x="344065" y="113919"/>
                      <a:pt x="312822" y="91197"/>
                      <a:pt x="312822" y="91197"/>
                    </a:cubicBezTo>
                    <a:cubicBezTo>
                      <a:pt x="306710" y="87492"/>
                      <a:pt x="301214" y="90580"/>
                      <a:pt x="301214" y="90580"/>
                    </a:cubicBezTo>
                    <a:cubicBezTo>
                      <a:pt x="283432" y="88727"/>
                      <a:pt x="265711" y="97927"/>
                      <a:pt x="265711" y="97927"/>
                    </a:cubicBezTo>
                    <a:cubicBezTo>
                      <a:pt x="251633" y="98545"/>
                      <a:pt x="244903" y="104658"/>
                      <a:pt x="244903" y="104658"/>
                    </a:cubicBezTo>
                    <a:cubicBezTo>
                      <a:pt x="219773" y="103423"/>
                      <a:pt x="198347" y="113240"/>
                      <a:pt x="198347" y="113240"/>
                    </a:cubicBezTo>
                    <a:lnTo>
                      <a:pt x="183652" y="113240"/>
                    </a:lnTo>
                    <a:cubicBezTo>
                      <a:pt x="173217" y="123057"/>
                      <a:pt x="196495" y="122440"/>
                      <a:pt x="196495" y="122440"/>
                    </a:cubicBezTo>
                    <a:cubicBezTo>
                      <a:pt x="197730" y="131023"/>
                      <a:pt x="213660" y="121205"/>
                      <a:pt x="213660" y="121205"/>
                    </a:cubicBezTo>
                    <a:lnTo>
                      <a:pt x="219773" y="121823"/>
                    </a:lnTo>
                    <a:cubicBezTo>
                      <a:pt x="219773" y="126700"/>
                      <a:pt x="248546" y="125527"/>
                      <a:pt x="248546" y="125527"/>
                    </a:cubicBezTo>
                    <a:cubicBezTo>
                      <a:pt x="252189" y="116945"/>
                      <a:pt x="263241" y="127997"/>
                      <a:pt x="263241" y="127997"/>
                    </a:cubicBezTo>
                    <a:cubicBezTo>
                      <a:pt x="262624" y="135345"/>
                      <a:pt x="269354" y="141457"/>
                      <a:pt x="269354" y="141457"/>
                    </a:cubicBezTo>
                    <a:lnTo>
                      <a:pt x="269354" y="143927"/>
                    </a:lnTo>
                    <a:cubicBezTo>
                      <a:pt x="243668" y="148805"/>
                      <a:pt x="235085" y="156770"/>
                      <a:pt x="235085" y="156770"/>
                    </a:cubicBezTo>
                    <a:cubicBezTo>
                      <a:pt x="187974" y="154918"/>
                      <a:pt x="173897" y="159857"/>
                      <a:pt x="173897" y="159857"/>
                    </a:cubicBezTo>
                    <a:cubicBezTo>
                      <a:pt x="137776" y="157388"/>
                      <a:pt x="123080" y="167205"/>
                      <a:pt x="123080" y="167205"/>
                    </a:cubicBezTo>
                    <a:cubicBezTo>
                      <a:pt x="19596" y="172083"/>
                      <a:pt x="7988" y="184370"/>
                      <a:pt x="7988" y="184370"/>
                    </a:cubicBezTo>
                    <a:cubicBezTo>
                      <a:pt x="-12202" y="190483"/>
                      <a:pt x="12249" y="191718"/>
                      <a:pt x="12249" y="191718"/>
                    </a:cubicBezTo>
                    <a:cubicBezTo>
                      <a:pt x="18979" y="203387"/>
                      <a:pt x="56952" y="199683"/>
                      <a:pt x="56952" y="199683"/>
                    </a:cubicBezTo>
                    <a:cubicBezTo>
                      <a:pt x="60595" y="204561"/>
                      <a:pt x="75290" y="203943"/>
                      <a:pt x="77760" y="200918"/>
                    </a:cubicBezTo>
                    <a:cubicBezTo>
                      <a:pt x="79612" y="197830"/>
                      <a:pt x="100420" y="198448"/>
                      <a:pt x="100420" y="198448"/>
                    </a:cubicBezTo>
                    <a:cubicBezTo>
                      <a:pt x="100420" y="204561"/>
                      <a:pt x="110238" y="201535"/>
                      <a:pt x="110238" y="201535"/>
                    </a:cubicBezTo>
                    <a:cubicBezTo>
                      <a:pt x="121846" y="202153"/>
                      <a:pt x="110855" y="206413"/>
                      <a:pt x="110855" y="206413"/>
                    </a:cubicBezTo>
                    <a:lnTo>
                      <a:pt x="101038" y="207030"/>
                    </a:lnTo>
                    <a:cubicBezTo>
                      <a:pt x="80847" y="213761"/>
                      <a:pt x="112646" y="210735"/>
                      <a:pt x="112646" y="210735"/>
                    </a:cubicBezTo>
                    <a:cubicBezTo>
                      <a:pt x="128576" y="220552"/>
                      <a:pt x="142654" y="208265"/>
                      <a:pt x="142654" y="208265"/>
                    </a:cubicBezTo>
                    <a:lnTo>
                      <a:pt x="150001" y="209500"/>
                    </a:lnTo>
                    <a:cubicBezTo>
                      <a:pt x="185505" y="215613"/>
                      <a:pt x="189765" y="206413"/>
                      <a:pt x="189765" y="206413"/>
                    </a:cubicBezTo>
                    <a:lnTo>
                      <a:pt x="208103" y="205178"/>
                    </a:lnTo>
                    <a:cubicBezTo>
                      <a:pt x="211190" y="208265"/>
                      <a:pt x="229529" y="213143"/>
                      <a:pt x="229529" y="213143"/>
                    </a:cubicBezTo>
                    <a:cubicBezTo>
                      <a:pt x="209955" y="213143"/>
                      <a:pt x="209338" y="221726"/>
                      <a:pt x="209338" y="221726"/>
                    </a:cubicBezTo>
                    <a:lnTo>
                      <a:pt x="203843" y="219256"/>
                    </a:lnTo>
                    <a:cubicBezTo>
                      <a:pt x="200200" y="216169"/>
                      <a:pt x="145062" y="218638"/>
                      <a:pt x="145062" y="218638"/>
                    </a:cubicBezTo>
                    <a:cubicBezTo>
                      <a:pt x="138949" y="218638"/>
                      <a:pt x="129749" y="222343"/>
                      <a:pt x="129749" y="222343"/>
                    </a:cubicBezTo>
                    <a:cubicBezTo>
                      <a:pt x="82020" y="220491"/>
                      <a:pt x="60595" y="226048"/>
                      <a:pt x="60595" y="226048"/>
                    </a:cubicBezTo>
                    <a:cubicBezTo>
                      <a:pt x="41639" y="233395"/>
                      <a:pt x="71585" y="234630"/>
                      <a:pt x="71585" y="234630"/>
                    </a:cubicBezTo>
                    <a:cubicBezTo>
                      <a:pt x="75846" y="244448"/>
                      <a:pt x="86281" y="234630"/>
                      <a:pt x="86281" y="234630"/>
                    </a:cubicBezTo>
                    <a:lnTo>
                      <a:pt x="99124" y="233395"/>
                    </a:lnTo>
                    <a:cubicBezTo>
                      <a:pt x="97889" y="246856"/>
                      <a:pt x="133392" y="239508"/>
                      <a:pt x="133392" y="239508"/>
                    </a:cubicBezTo>
                    <a:cubicBezTo>
                      <a:pt x="137035" y="248091"/>
                      <a:pt x="149322" y="239508"/>
                      <a:pt x="149322" y="239508"/>
                    </a:cubicBezTo>
                    <a:cubicBezTo>
                      <a:pt x="173217" y="240743"/>
                      <a:pt x="163400" y="246856"/>
                      <a:pt x="163400" y="246856"/>
                    </a:cubicBezTo>
                    <a:cubicBezTo>
                      <a:pt x="143827" y="245621"/>
                      <a:pt x="133392" y="249326"/>
                      <a:pt x="133392" y="249326"/>
                    </a:cubicBezTo>
                    <a:cubicBezTo>
                      <a:pt x="93628" y="251178"/>
                      <a:pt x="132157" y="254821"/>
                      <a:pt x="132157" y="254821"/>
                    </a:cubicBezTo>
                    <a:cubicBezTo>
                      <a:pt x="140122" y="264021"/>
                      <a:pt x="188468" y="264021"/>
                      <a:pt x="188468" y="264021"/>
                    </a:cubicBezTo>
                    <a:lnTo>
                      <a:pt x="198286" y="269516"/>
                    </a:lnTo>
                    <a:cubicBezTo>
                      <a:pt x="212981" y="265811"/>
                      <a:pt x="192790" y="260934"/>
                      <a:pt x="192790" y="260934"/>
                    </a:cubicBezTo>
                    <a:cubicBezTo>
                      <a:pt x="177478" y="254203"/>
                      <a:pt x="201990" y="255438"/>
                      <a:pt x="201990" y="255438"/>
                    </a:cubicBezTo>
                    <a:cubicBezTo>
                      <a:pt x="214833" y="267726"/>
                      <a:pt x="217921" y="254203"/>
                      <a:pt x="217921" y="254203"/>
                    </a:cubicBezTo>
                    <a:lnTo>
                      <a:pt x="239346" y="254821"/>
                    </a:lnTo>
                    <a:cubicBezTo>
                      <a:pt x="238729" y="273221"/>
                      <a:pt x="249163" y="258526"/>
                      <a:pt x="249163" y="258526"/>
                    </a:cubicBezTo>
                    <a:cubicBezTo>
                      <a:pt x="276701" y="260995"/>
                      <a:pt x="279171" y="257908"/>
                      <a:pt x="279171" y="257908"/>
                    </a:cubicBezTo>
                    <a:cubicBezTo>
                      <a:pt x="279171" y="249326"/>
                      <a:pt x="288989" y="250560"/>
                      <a:pt x="288989" y="250560"/>
                    </a:cubicBezTo>
                    <a:cubicBezTo>
                      <a:pt x="292632" y="272603"/>
                      <a:pt x="310414" y="251178"/>
                      <a:pt x="310414" y="251178"/>
                    </a:cubicBezTo>
                    <a:cubicBezTo>
                      <a:pt x="417541" y="260378"/>
                      <a:pt x="459158" y="275073"/>
                      <a:pt x="459158" y="275073"/>
                    </a:cubicBezTo>
                    <a:cubicBezTo>
                      <a:pt x="473235" y="275073"/>
                      <a:pt x="489166" y="281803"/>
                      <a:pt x="489166" y="281803"/>
                    </a:cubicBezTo>
                    <a:cubicBezTo>
                      <a:pt x="474470" y="284891"/>
                      <a:pt x="489166" y="292856"/>
                      <a:pt x="489166" y="292856"/>
                    </a:cubicBezTo>
                    <a:cubicBezTo>
                      <a:pt x="488548" y="302056"/>
                      <a:pt x="532016" y="304525"/>
                      <a:pt x="532016" y="304525"/>
                    </a:cubicBezTo>
                    <a:cubicBezTo>
                      <a:pt x="529547" y="311873"/>
                      <a:pt x="542451" y="313725"/>
                      <a:pt x="542451" y="313725"/>
                    </a:cubicBezTo>
                    <a:cubicBezTo>
                      <a:pt x="563259" y="319221"/>
                      <a:pt x="538191" y="319838"/>
                      <a:pt x="538191" y="319838"/>
                    </a:cubicBezTo>
                    <a:cubicBezTo>
                      <a:pt x="538808" y="327186"/>
                      <a:pt x="549181" y="325333"/>
                      <a:pt x="549181" y="325333"/>
                    </a:cubicBezTo>
                    <a:cubicBezTo>
                      <a:pt x="550416" y="333299"/>
                      <a:pt x="564494" y="335768"/>
                      <a:pt x="564494" y="335768"/>
                    </a:cubicBezTo>
                    <a:lnTo>
                      <a:pt x="565112" y="340029"/>
                    </a:lnTo>
                    <a:cubicBezTo>
                      <a:pt x="563877" y="357194"/>
                      <a:pt x="575546" y="351081"/>
                      <a:pt x="575546" y="351081"/>
                    </a:cubicBezTo>
                    <a:lnTo>
                      <a:pt x="587155" y="355341"/>
                    </a:lnTo>
                    <a:cubicBezTo>
                      <a:pt x="580424" y="355341"/>
                      <a:pt x="579190" y="362072"/>
                      <a:pt x="579190" y="362072"/>
                    </a:cubicBezTo>
                    <a:cubicBezTo>
                      <a:pt x="569372" y="361454"/>
                      <a:pt x="569989" y="366949"/>
                      <a:pt x="569989" y="366949"/>
                    </a:cubicBezTo>
                    <a:cubicBezTo>
                      <a:pt x="569989" y="373062"/>
                      <a:pt x="589563" y="367567"/>
                      <a:pt x="589563" y="367567"/>
                    </a:cubicBezTo>
                    <a:cubicBezTo>
                      <a:pt x="604258" y="366949"/>
                      <a:pt x="607345" y="379237"/>
                      <a:pt x="607345" y="379237"/>
                    </a:cubicBezTo>
                    <a:cubicBezTo>
                      <a:pt x="595737" y="378619"/>
                      <a:pt x="596354" y="394549"/>
                      <a:pt x="596354" y="394549"/>
                    </a:cubicBezTo>
                    <a:cubicBezTo>
                      <a:pt x="587155" y="398810"/>
                      <a:pt x="581042" y="397637"/>
                      <a:pt x="581042" y="397637"/>
                    </a:cubicBezTo>
                    <a:cubicBezTo>
                      <a:pt x="566347" y="407454"/>
                      <a:pt x="587772" y="404984"/>
                      <a:pt x="587772" y="404984"/>
                    </a:cubicBezTo>
                    <a:cubicBezTo>
                      <a:pt x="598763" y="407454"/>
                      <a:pt x="603085" y="397637"/>
                      <a:pt x="603085" y="397637"/>
                    </a:cubicBezTo>
                    <a:cubicBezTo>
                      <a:pt x="619632" y="397637"/>
                      <a:pt x="599442" y="409306"/>
                      <a:pt x="599442" y="409306"/>
                    </a:cubicBezTo>
                    <a:cubicBezTo>
                      <a:pt x="590859" y="408072"/>
                      <a:pt x="576781" y="411776"/>
                      <a:pt x="576781" y="411776"/>
                    </a:cubicBezTo>
                    <a:cubicBezTo>
                      <a:pt x="557208" y="411159"/>
                      <a:pt x="573138" y="419741"/>
                      <a:pt x="573138" y="419741"/>
                    </a:cubicBezTo>
                    <a:cubicBezTo>
                      <a:pt x="578016" y="433202"/>
                      <a:pt x="587216" y="420976"/>
                      <a:pt x="587216" y="420976"/>
                    </a:cubicBezTo>
                    <a:lnTo>
                      <a:pt x="592712" y="420976"/>
                    </a:lnTo>
                    <a:cubicBezTo>
                      <a:pt x="596354" y="425854"/>
                      <a:pt x="617224" y="430176"/>
                      <a:pt x="621485" y="422829"/>
                    </a:cubicBezTo>
                    <a:cubicBezTo>
                      <a:pt x="625745" y="414863"/>
                      <a:pt x="637415" y="410541"/>
                      <a:pt x="637415" y="410541"/>
                    </a:cubicBezTo>
                    <a:cubicBezTo>
                      <a:pt x="652727" y="410541"/>
                      <a:pt x="637415" y="405664"/>
                      <a:pt x="637415" y="405664"/>
                    </a:cubicBezTo>
                    <a:cubicBezTo>
                      <a:pt x="637415" y="403811"/>
                      <a:pt x="628215" y="398933"/>
                      <a:pt x="628215" y="398933"/>
                    </a:cubicBezTo>
                    <a:cubicBezTo>
                      <a:pt x="619632" y="389116"/>
                      <a:pt x="628215" y="387264"/>
                      <a:pt x="628215" y="387264"/>
                    </a:cubicBezTo>
                    <a:cubicBezTo>
                      <a:pt x="637415" y="400724"/>
                      <a:pt x="651493" y="407516"/>
                      <a:pt x="651493" y="407516"/>
                    </a:cubicBezTo>
                    <a:cubicBezTo>
                      <a:pt x="651493" y="403811"/>
                      <a:pt x="664953" y="406898"/>
                      <a:pt x="664953" y="406898"/>
                    </a:cubicBezTo>
                    <a:cubicBezTo>
                      <a:pt x="664953" y="415481"/>
                      <a:pt x="677796" y="414246"/>
                      <a:pt x="677796" y="414246"/>
                    </a:cubicBezTo>
                    <a:cubicBezTo>
                      <a:pt x="685761" y="416716"/>
                      <a:pt x="699839" y="413629"/>
                      <a:pt x="699839" y="413629"/>
                    </a:cubicBezTo>
                    <a:cubicBezTo>
                      <a:pt x="700456" y="415481"/>
                      <a:pt x="709656" y="418506"/>
                      <a:pt x="709656" y="418506"/>
                    </a:cubicBezTo>
                    <a:cubicBezTo>
                      <a:pt x="720091" y="425854"/>
                      <a:pt x="698048" y="423384"/>
                      <a:pt x="698048" y="423384"/>
                    </a:cubicBezTo>
                    <a:cubicBezTo>
                      <a:pt x="691318" y="422767"/>
                      <a:pt x="690083" y="427089"/>
                      <a:pt x="690083" y="427089"/>
                    </a:cubicBezTo>
                    <a:cubicBezTo>
                      <a:pt x="685823" y="425854"/>
                      <a:pt x="683970" y="429559"/>
                      <a:pt x="683970" y="429559"/>
                    </a:cubicBezTo>
                    <a:cubicBezTo>
                      <a:pt x="683353" y="432646"/>
                      <a:pt x="692553" y="433819"/>
                      <a:pt x="692553" y="433819"/>
                    </a:cubicBezTo>
                    <a:cubicBezTo>
                      <a:pt x="698048" y="439314"/>
                      <a:pt x="710891" y="439932"/>
                      <a:pt x="710891" y="439932"/>
                    </a:cubicBezTo>
                    <a:cubicBezTo>
                      <a:pt x="716386" y="446662"/>
                      <a:pt x="724351" y="446045"/>
                      <a:pt x="724351" y="446045"/>
                    </a:cubicBezTo>
                    <a:lnTo>
                      <a:pt x="734786" y="445427"/>
                    </a:lnTo>
                    <a:cubicBezTo>
                      <a:pt x="714596" y="462592"/>
                      <a:pt x="734169" y="455245"/>
                      <a:pt x="734169" y="455245"/>
                    </a:cubicBezTo>
                    <a:cubicBezTo>
                      <a:pt x="745777" y="451540"/>
                      <a:pt x="740282" y="460740"/>
                      <a:pt x="740282" y="460740"/>
                    </a:cubicBezTo>
                    <a:cubicBezTo>
                      <a:pt x="739047" y="466853"/>
                      <a:pt x="733552" y="461357"/>
                      <a:pt x="733552" y="461357"/>
                    </a:cubicBezTo>
                    <a:lnTo>
                      <a:pt x="711509" y="461357"/>
                    </a:lnTo>
                    <a:cubicBezTo>
                      <a:pt x="711509" y="457653"/>
                      <a:pt x="694343" y="455862"/>
                      <a:pt x="694343" y="455862"/>
                    </a:cubicBezTo>
                    <a:cubicBezTo>
                      <a:pt x="688231" y="452157"/>
                      <a:pt x="663718" y="449132"/>
                      <a:pt x="663718" y="449132"/>
                    </a:cubicBezTo>
                    <a:cubicBezTo>
                      <a:pt x="650875" y="442402"/>
                      <a:pt x="609259" y="447897"/>
                      <a:pt x="609259" y="447897"/>
                    </a:cubicBezTo>
                    <a:cubicBezTo>
                      <a:pt x="600059" y="454627"/>
                      <a:pt x="630685" y="460740"/>
                      <a:pt x="630685" y="460740"/>
                    </a:cubicBezTo>
                    <a:cubicBezTo>
                      <a:pt x="639884" y="460740"/>
                      <a:pt x="666188" y="464445"/>
                      <a:pt x="666188" y="464445"/>
                    </a:cubicBezTo>
                    <a:cubicBezTo>
                      <a:pt x="677796" y="476114"/>
                      <a:pt x="720029" y="473027"/>
                      <a:pt x="720029" y="473027"/>
                    </a:cubicBezTo>
                    <a:lnTo>
                      <a:pt x="718177" y="480375"/>
                    </a:lnTo>
                    <a:cubicBezTo>
                      <a:pt x="710829" y="496922"/>
                      <a:pt x="723055" y="483462"/>
                      <a:pt x="723055" y="483462"/>
                    </a:cubicBezTo>
                    <a:cubicBezTo>
                      <a:pt x="729785" y="482845"/>
                      <a:pt x="738985" y="473027"/>
                      <a:pt x="738985" y="473027"/>
                    </a:cubicBezTo>
                    <a:cubicBezTo>
                      <a:pt x="755533" y="467532"/>
                      <a:pt x="746950" y="479757"/>
                      <a:pt x="746950" y="479757"/>
                    </a:cubicBezTo>
                    <a:cubicBezTo>
                      <a:pt x="738985" y="483462"/>
                      <a:pt x="730403" y="493218"/>
                      <a:pt x="730403" y="493218"/>
                    </a:cubicBezTo>
                    <a:cubicBezTo>
                      <a:pt x="714472" y="501800"/>
                      <a:pt x="753063" y="499330"/>
                      <a:pt x="753063" y="499330"/>
                    </a:cubicBezTo>
                    <a:cubicBezTo>
                      <a:pt x="723055" y="507913"/>
                      <a:pt x="753680" y="505443"/>
                      <a:pt x="753680" y="505443"/>
                    </a:cubicBezTo>
                    <a:cubicBezTo>
                      <a:pt x="757941" y="509703"/>
                      <a:pt x="742072" y="511556"/>
                      <a:pt x="742072" y="511556"/>
                    </a:cubicBezTo>
                    <a:cubicBezTo>
                      <a:pt x="742690" y="508469"/>
                      <a:pt x="731638" y="506061"/>
                      <a:pt x="731638" y="506061"/>
                    </a:cubicBezTo>
                    <a:cubicBezTo>
                      <a:pt x="722437" y="502973"/>
                      <a:pt x="720029" y="509148"/>
                      <a:pt x="720029" y="509148"/>
                    </a:cubicBezTo>
                    <a:cubicBezTo>
                      <a:pt x="707804" y="521435"/>
                      <a:pt x="723672" y="517113"/>
                      <a:pt x="723672" y="517113"/>
                    </a:cubicBezTo>
                    <a:cubicBezTo>
                      <a:pt x="738368" y="529956"/>
                      <a:pt x="720585" y="521991"/>
                      <a:pt x="720585" y="521991"/>
                    </a:cubicBezTo>
                    <a:lnTo>
                      <a:pt x="683847" y="518903"/>
                    </a:lnTo>
                    <a:cubicBezTo>
                      <a:pt x="646491" y="515199"/>
                      <a:pt x="676499" y="523781"/>
                      <a:pt x="676499" y="523781"/>
                    </a:cubicBezTo>
                    <a:lnTo>
                      <a:pt x="661187" y="526251"/>
                    </a:lnTo>
                    <a:cubicBezTo>
                      <a:pt x="642231" y="523781"/>
                      <a:pt x="662421" y="536069"/>
                      <a:pt x="662421" y="536069"/>
                    </a:cubicBezTo>
                    <a:cubicBezTo>
                      <a:pt x="661187" y="539156"/>
                      <a:pt x="648961" y="545886"/>
                      <a:pt x="648961" y="545886"/>
                    </a:cubicBezTo>
                    <a:cubicBezTo>
                      <a:pt x="640379" y="545886"/>
                      <a:pt x="634883" y="558173"/>
                      <a:pt x="634883" y="558173"/>
                    </a:cubicBezTo>
                    <a:cubicBezTo>
                      <a:pt x="620188" y="577191"/>
                      <a:pt x="644701" y="574103"/>
                      <a:pt x="644701" y="574103"/>
                    </a:cubicBezTo>
                    <a:lnTo>
                      <a:pt x="650196" y="577808"/>
                    </a:lnTo>
                    <a:cubicBezTo>
                      <a:pt x="661187" y="577808"/>
                      <a:pt x="661187" y="587626"/>
                      <a:pt x="661187" y="587626"/>
                    </a:cubicBezTo>
                    <a:cubicBezTo>
                      <a:pt x="639761" y="587008"/>
                      <a:pt x="654457" y="596208"/>
                      <a:pt x="654457" y="596208"/>
                    </a:cubicBezTo>
                    <a:lnTo>
                      <a:pt x="643466" y="593121"/>
                    </a:lnTo>
                    <a:cubicBezTo>
                      <a:pt x="640379" y="588243"/>
                      <a:pt x="637353" y="596825"/>
                      <a:pt x="637353" y="596825"/>
                    </a:cubicBezTo>
                    <a:cubicBezTo>
                      <a:pt x="631858" y="609113"/>
                      <a:pt x="648343" y="609668"/>
                      <a:pt x="648343" y="609668"/>
                    </a:cubicBezTo>
                    <a:cubicBezTo>
                      <a:pt x="648343" y="617634"/>
                      <a:pt x="656926" y="620721"/>
                      <a:pt x="656926" y="620721"/>
                    </a:cubicBezTo>
                    <a:cubicBezTo>
                      <a:pt x="643466" y="639738"/>
                      <a:pt x="663656" y="621956"/>
                      <a:pt x="663656" y="621956"/>
                    </a:cubicBezTo>
                    <a:lnTo>
                      <a:pt x="667917" y="622573"/>
                    </a:lnTo>
                    <a:lnTo>
                      <a:pt x="672177" y="629921"/>
                    </a:lnTo>
                    <a:cubicBezTo>
                      <a:pt x="678290" y="648938"/>
                      <a:pt x="679525" y="633008"/>
                      <a:pt x="679525" y="633008"/>
                    </a:cubicBezTo>
                    <a:cubicBezTo>
                      <a:pt x="682612" y="626895"/>
                      <a:pt x="683168" y="638503"/>
                      <a:pt x="683168" y="638503"/>
                    </a:cubicBezTo>
                    <a:cubicBezTo>
                      <a:pt x="682550" y="647703"/>
                      <a:pt x="700333" y="645851"/>
                      <a:pt x="700333" y="645851"/>
                    </a:cubicBezTo>
                    <a:cubicBezTo>
                      <a:pt x="718115" y="643998"/>
                      <a:pt x="717498" y="647703"/>
                      <a:pt x="717498" y="647703"/>
                    </a:cubicBezTo>
                    <a:cubicBezTo>
                      <a:pt x="702802" y="648938"/>
                      <a:pt x="690577" y="655668"/>
                      <a:pt x="690577" y="655668"/>
                    </a:cubicBezTo>
                    <a:cubicBezTo>
                      <a:pt x="683229" y="667955"/>
                      <a:pt x="694220" y="675303"/>
                      <a:pt x="694220" y="675303"/>
                    </a:cubicBezTo>
                    <a:cubicBezTo>
                      <a:pt x="703420" y="675303"/>
                      <a:pt x="707063" y="659373"/>
                      <a:pt x="707063" y="659373"/>
                    </a:cubicBezTo>
                    <a:cubicBezTo>
                      <a:pt x="711323" y="652025"/>
                      <a:pt x="719906" y="653878"/>
                      <a:pt x="719906" y="653878"/>
                    </a:cubicBezTo>
                    <a:cubicBezTo>
                      <a:pt x="723549" y="658755"/>
                      <a:pt x="734601" y="653260"/>
                      <a:pt x="734601" y="653260"/>
                    </a:cubicBezTo>
                    <a:lnTo>
                      <a:pt x="746827" y="652643"/>
                    </a:lnTo>
                    <a:cubicBezTo>
                      <a:pt x="749914" y="652643"/>
                      <a:pt x="758435" y="652025"/>
                      <a:pt x="758435" y="652025"/>
                    </a:cubicBezTo>
                    <a:cubicBezTo>
                      <a:pt x="755965" y="657521"/>
                      <a:pt x="757200" y="662460"/>
                      <a:pt x="757200" y="662460"/>
                    </a:cubicBezTo>
                    <a:cubicBezTo>
                      <a:pt x="771278" y="662460"/>
                      <a:pt x="769425" y="672278"/>
                      <a:pt x="769425" y="672278"/>
                    </a:cubicBezTo>
                    <a:cubicBezTo>
                      <a:pt x="763930" y="664930"/>
                      <a:pt x="748000" y="669190"/>
                      <a:pt x="748000" y="669190"/>
                    </a:cubicBezTo>
                    <a:cubicBezTo>
                      <a:pt x="742504" y="672278"/>
                      <a:pt x="754730" y="677155"/>
                      <a:pt x="754730" y="677155"/>
                    </a:cubicBezTo>
                    <a:cubicBezTo>
                      <a:pt x="750470" y="677773"/>
                      <a:pt x="725957" y="675303"/>
                      <a:pt x="725957" y="675303"/>
                    </a:cubicBezTo>
                    <a:cubicBezTo>
                      <a:pt x="717992" y="671598"/>
                      <a:pt x="711261" y="675303"/>
                      <a:pt x="711261" y="675303"/>
                    </a:cubicBezTo>
                    <a:cubicBezTo>
                      <a:pt x="701444" y="681416"/>
                      <a:pt x="710644" y="686973"/>
                      <a:pt x="710644" y="686973"/>
                    </a:cubicBezTo>
                    <a:cubicBezTo>
                      <a:pt x="696566" y="699260"/>
                      <a:pt x="720461" y="694321"/>
                      <a:pt x="720461" y="694321"/>
                    </a:cubicBezTo>
                    <a:lnTo>
                      <a:pt x="724104" y="697408"/>
                    </a:lnTo>
                    <a:cubicBezTo>
                      <a:pt x="712496" y="706608"/>
                      <a:pt x="741270" y="708460"/>
                      <a:pt x="741270" y="708460"/>
                    </a:cubicBezTo>
                    <a:cubicBezTo>
                      <a:pt x="726574" y="712720"/>
                      <a:pt x="744912" y="719512"/>
                      <a:pt x="744912" y="719512"/>
                    </a:cubicBezTo>
                    <a:cubicBezTo>
                      <a:pt x="765103" y="715808"/>
                      <a:pt x="752877" y="726243"/>
                      <a:pt x="752877" y="726243"/>
                    </a:cubicBezTo>
                    <a:cubicBezTo>
                      <a:pt x="739417" y="731738"/>
                      <a:pt x="755347" y="739086"/>
                      <a:pt x="755347" y="739086"/>
                    </a:cubicBezTo>
                    <a:cubicBezTo>
                      <a:pt x="779860" y="739086"/>
                      <a:pt x="779860" y="743963"/>
                      <a:pt x="779860" y="743963"/>
                    </a:cubicBezTo>
                    <a:cubicBezTo>
                      <a:pt x="763312" y="748224"/>
                      <a:pt x="781713" y="750694"/>
                      <a:pt x="781713" y="750694"/>
                    </a:cubicBezTo>
                    <a:cubicBezTo>
                      <a:pt x="770722" y="759276"/>
                      <a:pt x="781713" y="761746"/>
                      <a:pt x="781713" y="761746"/>
                    </a:cubicBezTo>
                    <a:cubicBezTo>
                      <a:pt x="784800" y="769094"/>
                      <a:pt x="810485" y="778293"/>
                      <a:pt x="810485" y="778293"/>
                    </a:cubicBezTo>
                    <a:cubicBezTo>
                      <a:pt x="810485" y="785024"/>
                      <a:pt x="822093" y="788728"/>
                      <a:pt x="822093" y="788728"/>
                    </a:cubicBezTo>
                    <a:cubicBezTo>
                      <a:pt x="808633" y="792433"/>
                      <a:pt x="823946" y="795458"/>
                      <a:pt x="823946" y="795458"/>
                    </a:cubicBezTo>
                    <a:cubicBezTo>
                      <a:pt x="836789" y="795458"/>
                      <a:pt x="840493" y="788111"/>
                      <a:pt x="840493" y="788111"/>
                    </a:cubicBezTo>
                    <a:lnTo>
                      <a:pt x="858832" y="787493"/>
                    </a:lnTo>
                    <a:cubicBezTo>
                      <a:pt x="871675" y="792371"/>
                      <a:pt x="872909" y="785641"/>
                      <a:pt x="872909" y="785641"/>
                    </a:cubicBezTo>
                    <a:cubicBezTo>
                      <a:pt x="865562" y="781936"/>
                      <a:pt x="882110" y="784406"/>
                      <a:pt x="882110" y="784406"/>
                    </a:cubicBezTo>
                    <a:cubicBezTo>
                      <a:pt x="884579" y="791136"/>
                      <a:pt x="892545" y="794224"/>
                      <a:pt x="892545" y="794224"/>
                    </a:cubicBezTo>
                    <a:cubicBezTo>
                      <a:pt x="892545" y="806511"/>
                      <a:pt x="912118" y="801571"/>
                      <a:pt x="912118" y="801571"/>
                    </a:cubicBezTo>
                    <a:cubicBezTo>
                      <a:pt x="915760" y="804658"/>
                      <a:pt x="928665" y="807067"/>
                      <a:pt x="928665" y="807067"/>
                    </a:cubicBezTo>
                    <a:cubicBezTo>
                      <a:pt x="916440" y="810771"/>
                      <a:pt x="920700" y="812562"/>
                      <a:pt x="920700" y="812562"/>
                    </a:cubicBezTo>
                    <a:cubicBezTo>
                      <a:pt x="924961" y="821762"/>
                      <a:pt x="945830" y="822379"/>
                      <a:pt x="945830" y="822379"/>
                    </a:cubicBezTo>
                    <a:lnTo>
                      <a:pt x="953795" y="822997"/>
                    </a:lnTo>
                    <a:cubicBezTo>
                      <a:pt x="960525" y="834666"/>
                      <a:pt x="972133" y="813797"/>
                      <a:pt x="972133" y="813797"/>
                    </a:cubicBezTo>
                    <a:cubicBezTo>
                      <a:pt x="983124" y="816266"/>
                      <a:pt x="978864" y="809536"/>
                      <a:pt x="978864" y="809536"/>
                    </a:cubicBezTo>
                    <a:cubicBezTo>
                      <a:pt x="960525" y="800954"/>
                      <a:pt x="979481" y="802806"/>
                      <a:pt x="979481" y="802806"/>
                    </a:cubicBezTo>
                    <a:cubicBezTo>
                      <a:pt x="989299" y="807684"/>
                      <a:pt x="991089" y="788728"/>
                      <a:pt x="991089" y="788728"/>
                    </a:cubicBezTo>
                    <a:cubicBezTo>
                      <a:pt x="995349" y="785024"/>
                      <a:pt x="988619" y="781381"/>
                      <a:pt x="988619" y="781381"/>
                    </a:cubicBezTo>
                    <a:cubicBezTo>
                      <a:pt x="992262" y="778911"/>
                      <a:pt x="983124" y="772798"/>
                      <a:pt x="983124" y="772798"/>
                    </a:cubicBezTo>
                    <a:lnTo>
                      <a:pt x="991089" y="771563"/>
                    </a:lnTo>
                    <a:cubicBezTo>
                      <a:pt x="1000907" y="785024"/>
                      <a:pt x="1006402" y="759893"/>
                      <a:pt x="1006402" y="759893"/>
                    </a:cubicBezTo>
                    <a:cubicBezTo>
                      <a:pt x="1020480" y="753163"/>
                      <a:pt x="1008872" y="747051"/>
                      <a:pt x="1008872" y="747051"/>
                    </a:cubicBezTo>
                    <a:cubicBezTo>
                      <a:pt x="1010724" y="738468"/>
                      <a:pt x="998437" y="739086"/>
                      <a:pt x="998437" y="739086"/>
                    </a:cubicBezTo>
                    <a:cubicBezTo>
                      <a:pt x="993559" y="739086"/>
                      <a:pt x="988619" y="731120"/>
                      <a:pt x="988619" y="731120"/>
                    </a:cubicBezTo>
                    <a:cubicBezTo>
                      <a:pt x="1002080" y="737233"/>
                      <a:pt x="1005167" y="734208"/>
                      <a:pt x="1005167" y="734208"/>
                    </a:cubicBezTo>
                    <a:cubicBezTo>
                      <a:pt x="1006402" y="731120"/>
                      <a:pt x="994732" y="726243"/>
                      <a:pt x="994732" y="726243"/>
                    </a:cubicBezTo>
                    <a:cubicBezTo>
                      <a:pt x="1007575" y="715190"/>
                      <a:pt x="1009427" y="718277"/>
                      <a:pt x="1009427" y="718277"/>
                    </a:cubicBezTo>
                    <a:cubicBezTo>
                      <a:pt x="1009427" y="725625"/>
                      <a:pt x="1015540" y="721982"/>
                      <a:pt x="1015540" y="721982"/>
                    </a:cubicBezTo>
                    <a:cubicBezTo>
                      <a:pt x="1036348" y="723217"/>
                      <a:pt x="1034496" y="714017"/>
                      <a:pt x="1034496" y="714017"/>
                    </a:cubicBezTo>
                    <a:lnTo>
                      <a:pt x="1036348" y="712782"/>
                    </a:lnTo>
                    <a:cubicBezTo>
                      <a:pt x="1040608" y="717043"/>
                      <a:pt x="1051043" y="699939"/>
                      <a:pt x="1051043" y="699939"/>
                    </a:cubicBezTo>
                    <a:cubicBezTo>
                      <a:pt x="1055921" y="699322"/>
                      <a:pt x="1058391" y="693209"/>
                      <a:pt x="1058391" y="693209"/>
                    </a:cubicBezTo>
                    <a:cubicBezTo>
                      <a:pt x="1066974" y="691974"/>
                      <a:pt x="1062651" y="684627"/>
                      <a:pt x="1062651" y="684627"/>
                    </a:cubicBezTo>
                    <a:cubicBezTo>
                      <a:pt x="1070616" y="677896"/>
                      <a:pt x="1047956" y="677279"/>
                      <a:pt x="1047956" y="677279"/>
                    </a:cubicBezTo>
                    <a:cubicBezTo>
                      <a:pt x="1021035" y="673019"/>
                      <a:pt x="1045486" y="666844"/>
                      <a:pt x="1045486" y="666844"/>
                    </a:cubicBezTo>
                    <a:cubicBezTo>
                      <a:pt x="1050364" y="672957"/>
                      <a:pt x="1054686" y="669314"/>
                      <a:pt x="1054686" y="669314"/>
                    </a:cubicBezTo>
                    <a:lnTo>
                      <a:pt x="1066294" y="668696"/>
                    </a:lnTo>
                    <a:cubicBezTo>
                      <a:pt x="1073642" y="668696"/>
                      <a:pt x="1070555" y="660114"/>
                      <a:pt x="1070555" y="660114"/>
                    </a:cubicBezTo>
                    <a:cubicBezTo>
                      <a:pt x="1070555" y="652766"/>
                      <a:pt x="1060120" y="653384"/>
                      <a:pt x="1060120" y="653384"/>
                    </a:cubicBezTo>
                    <a:cubicBezTo>
                      <a:pt x="1048512" y="652766"/>
                      <a:pt x="1049685" y="644801"/>
                      <a:pt x="1049685" y="644801"/>
                    </a:cubicBezTo>
                    <a:cubicBezTo>
                      <a:pt x="1045424" y="637454"/>
                      <a:pt x="1070493" y="641096"/>
                      <a:pt x="1070493" y="641096"/>
                    </a:cubicBezTo>
                    <a:cubicBezTo>
                      <a:pt x="1071110" y="653384"/>
                      <a:pt x="1090066" y="638009"/>
                      <a:pt x="1090066" y="638009"/>
                    </a:cubicBezTo>
                    <a:cubicBezTo>
                      <a:pt x="1109639" y="633749"/>
                      <a:pt x="1082718" y="630044"/>
                      <a:pt x="1082718" y="630044"/>
                    </a:cubicBezTo>
                    <a:cubicBezTo>
                      <a:pt x="1085806" y="623931"/>
                      <a:pt x="1099883" y="621462"/>
                      <a:pt x="1099883" y="621462"/>
                    </a:cubicBezTo>
                    <a:cubicBezTo>
                      <a:pt x="1103526" y="633131"/>
                      <a:pt x="1110318" y="624549"/>
                      <a:pt x="1110318" y="624549"/>
                    </a:cubicBezTo>
                    <a:cubicBezTo>
                      <a:pt x="1153169" y="625784"/>
                      <a:pt x="1142179" y="617819"/>
                      <a:pt x="1142179" y="617819"/>
                    </a:cubicBezTo>
                    <a:cubicBezTo>
                      <a:pt x="1127483" y="609854"/>
                      <a:pt x="1141561" y="611706"/>
                      <a:pt x="1141561" y="611706"/>
                    </a:cubicBezTo>
                    <a:cubicBezTo>
                      <a:pt x="1156874" y="622758"/>
                      <a:pt x="1147056" y="608001"/>
                      <a:pt x="1147056" y="608001"/>
                    </a:cubicBezTo>
                    <a:cubicBezTo>
                      <a:pt x="1166012" y="604914"/>
                      <a:pt x="1145822" y="597566"/>
                      <a:pt x="1145822" y="597566"/>
                    </a:cubicBezTo>
                    <a:cubicBezTo>
                      <a:pt x="1184412" y="595714"/>
                      <a:pt x="1180090" y="602444"/>
                      <a:pt x="1180090" y="602444"/>
                    </a:cubicBezTo>
                    <a:cubicBezTo>
                      <a:pt x="1169655" y="603679"/>
                      <a:pt x="1157430" y="616522"/>
                      <a:pt x="1157430" y="616522"/>
                    </a:cubicBezTo>
                    <a:cubicBezTo>
                      <a:pt x="1146995" y="625105"/>
                      <a:pt x="1162925" y="624487"/>
                      <a:pt x="1162925" y="624487"/>
                    </a:cubicBezTo>
                    <a:cubicBezTo>
                      <a:pt x="1174533" y="625722"/>
                      <a:pt x="1167185" y="620782"/>
                      <a:pt x="1167185" y="620782"/>
                    </a:cubicBezTo>
                    <a:cubicBezTo>
                      <a:pt x="1159220" y="613435"/>
                      <a:pt x="1173298" y="618930"/>
                      <a:pt x="1173298" y="618930"/>
                    </a:cubicBezTo>
                    <a:cubicBezTo>
                      <a:pt x="1185523" y="621400"/>
                      <a:pt x="1184289" y="610348"/>
                      <a:pt x="1184289" y="610348"/>
                    </a:cubicBezTo>
                    <a:cubicBezTo>
                      <a:pt x="1194724" y="615843"/>
                      <a:pt x="1205097" y="609730"/>
                      <a:pt x="1205097" y="609730"/>
                    </a:cubicBezTo>
                    <a:cubicBezTo>
                      <a:pt x="1216087" y="619548"/>
                      <a:pt x="1226522" y="603617"/>
                      <a:pt x="1226522" y="603617"/>
                    </a:cubicBezTo>
                    <a:cubicBezTo>
                      <a:pt x="1208184" y="590157"/>
                      <a:pt x="1228992" y="598740"/>
                      <a:pt x="1228992" y="598740"/>
                    </a:cubicBezTo>
                    <a:cubicBezTo>
                      <a:pt x="1264495" y="604852"/>
                      <a:pt x="1263260" y="588305"/>
                      <a:pt x="1263260" y="588305"/>
                    </a:cubicBezTo>
                    <a:cubicBezTo>
                      <a:pt x="1296911" y="587070"/>
                      <a:pt x="1307963" y="550332"/>
                      <a:pt x="1307963" y="550332"/>
                    </a:cubicBezTo>
                    <a:cubicBezTo>
                      <a:pt x="1325129" y="552801"/>
                      <a:pt x="1340379" y="543601"/>
                      <a:pt x="1340379" y="543601"/>
                    </a:cubicBezTo>
                    <a:cubicBezTo>
                      <a:pt x="1354457" y="541132"/>
                      <a:pt x="1337292" y="527671"/>
                      <a:pt x="1337292" y="527671"/>
                    </a:cubicBezTo>
                    <a:cubicBezTo>
                      <a:pt x="1322597" y="525202"/>
                      <a:pt x="1339762" y="519089"/>
                      <a:pt x="1339762" y="519089"/>
                    </a:cubicBezTo>
                    <a:cubicBezTo>
                      <a:pt x="1347110" y="530141"/>
                      <a:pt x="1359952" y="531376"/>
                      <a:pt x="1359952" y="531376"/>
                    </a:cubicBezTo>
                    <a:cubicBezTo>
                      <a:pt x="1359952" y="537489"/>
                      <a:pt x="1370387" y="536871"/>
                      <a:pt x="1370387" y="536871"/>
                    </a:cubicBezTo>
                    <a:cubicBezTo>
                      <a:pt x="1395518" y="545454"/>
                      <a:pt x="1396691" y="536254"/>
                      <a:pt x="1396691" y="536254"/>
                    </a:cubicBezTo>
                    <a:cubicBezTo>
                      <a:pt x="1402803" y="539341"/>
                      <a:pt x="1415646" y="540514"/>
                      <a:pt x="1413856" y="534401"/>
                    </a:cubicBezTo>
                    <a:cubicBezTo>
                      <a:pt x="1411386" y="528289"/>
                      <a:pt x="1424291" y="528289"/>
                      <a:pt x="1424291" y="528289"/>
                    </a:cubicBezTo>
                    <a:cubicBezTo>
                      <a:pt x="1430404" y="532549"/>
                      <a:pt x="1484924" y="523411"/>
                      <a:pt x="1484924" y="523411"/>
                    </a:cubicBezTo>
                    <a:cubicBezTo>
                      <a:pt x="1553461" y="520941"/>
                      <a:pt x="1558400" y="503159"/>
                      <a:pt x="1558400" y="503159"/>
                    </a:cubicBezTo>
                    <a:cubicBezTo>
                      <a:pt x="1565748" y="508654"/>
                      <a:pt x="1579826" y="502541"/>
                      <a:pt x="1579826" y="502541"/>
                    </a:cubicBezTo>
                    <a:lnTo>
                      <a:pt x="1572478" y="497046"/>
                    </a:lnTo>
                    <a:cubicBezTo>
                      <a:pt x="1592051" y="499516"/>
                      <a:pt x="1597547" y="492168"/>
                      <a:pt x="1597547" y="492168"/>
                    </a:cubicBezTo>
                    <a:cubicBezTo>
                      <a:pt x="1597547" y="492168"/>
                      <a:pt x="1623850" y="489698"/>
                      <a:pt x="1624467" y="486673"/>
                    </a:cubicBezTo>
                    <a:cubicBezTo>
                      <a:pt x="1625085" y="483585"/>
                      <a:pt x="1647128" y="477473"/>
                      <a:pt x="1647128" y="477473"/>
                    </a:cubicBezTo>
                    <a:cubicBezTo>
                      <a:pt x="1655710" y="478090"/>
                      <a:pt x="1668553" y="474385"/>
                      <a:pt x="1668553" y="474385"/>
                    </a:cubicBezTo>
                    <a:cubicBezTo>
                      <a:pt x="1675901" y="465803"/>
                      <a:pt x="1655710" y="468890"/>
                      <a:pt x="1655710" y="468890"/>
                    </a:cubicBezTo>
                    <a:lnTo>
                      <a:pt x="1644102" y="470125"/>
                    </a:lnTo>
                    <a:cubicBezTo>
                      <a:pt x="1643485" y="467655"/>
                      <a:pt x="1611069" y="468890"/>
                      <a:pt x="1611069" y="468890"/>
                    </a:cubicBezTo>
                    <a:cubicBezTo>
                      <a:pt x="1607426" y="464012"/>
                      <a:pt x="1568835" y="462777"/>
                      <a:pt x="1568835" y="462777"/>
                    </a:cubicBezTo>
                    <a:cubicBezTo>
                      <a:pt x="1566365" y="457900"/>
                      <a:pt x="1544940" y="465865"/>
                      <a:pt x="1544940" y="465865"/>
                    </a:cubicBezTo>
                    <a:cubicBezTo>
                      <a:pt x="1508202" y="465247"/>
                      <a:pt x="1508202" y="474447"/>
                      <a:pt x="1508202" y="474447"/>
                    </a:cubicBezTo>
                    <a:lnTo>
                      <a:pt x="1458003" y="473212"/>
                    </a:lnTo>
                    <a:cubicBezTo>
                      <a:pt x="1451273" y="471977"/>
                      <a:pt x="1458621" y="465865"/>
                      <a:pt x="1458621" y="465865"/>
                    </a:cubicBezTo>
                    <a:cubicBezTo>
                      <a:pt x="1497829" y="470743"/>
                      <a:pt x="1502089" y="462160"/>
                      <a:pt x="1502089" y="462160"/>
                    </a:cubicBezTo>
                    <a:cubicBezTo>
                      <a:pt x="1533332" y="462777"/>
                      <a:pt x="1530245" y="458455"/>
                      <a:pt x="1530245" y="458455"/>
                    </a:cubicBezTo>
                    <a:cubicBezTo>
                      <a:pt x="1502089" y="457838"/>
                      <a:pt x="1511289" y="452960"/>
                      <a:pt x="1511289" y="452960"/>
                    </a:cubicBezTo>
                    <a:cubicBezTo>
                      <a:pt x="1544940" y="454812"/>
                      <a:pt x="1550497" y="451725"/>
                      <a:pt x="1550497" y="451725"/>
                    </a:cubicBezTo>
                    <a:cubicBezTo>
                      <a:pt x="1577418" y="451725"/>
                      <a:pt x="1566427" y="444995"/>
                      <a:pt x="1566427" y="444995"/>
                    </a:cubicBezTo>
                    <a:cubicBezTo>
                      <a:pt x="1566427" y="438882"/>
                      <a:pt x="1554819" y="438882"/>
                      <a:pt x="1554819" y="438882"/>
                    </a:cubicBezTo>
                    <a:cubicBezTo>
                      <a:pt x="1552967" y="434004"/>
                      <a:pt x="1548089" y="440117"/>
                      <a:pt x="1548089" y="440117"/>
                    </a:cubicBezTo>
                    <a:cubicBezTo>
                      <a:pt x="1543211" y="439500"/>
                      <a:pt x="1534011" y="441969"/>
                      <a:pt x="1534011" y="441969"/>
                    </a:cubicBezTo>
                    <a:cubicBezTo>
                      <a:pt x="1518699" y="442587"/>
                      <a:pt x="1510116" y="445057"/>
                      <a:pt x="1510116" y="445057"/>
                    </a:cubicBezTo>
                    <a:cubicBezTo>
                      <a:pt x="1502151" y="445057"/>
                      <a:pt x="1494803" y="451169"/>
                      <a:pt x="1494803" y="451169"/>
                    </a:cubicBezTo>
                    <a:cubicBezTo>
                      <a:pt x="1465413" y="452404"/>
                      <a:pt x="1491160" y="460987"/>
                      <a:pt x="1491160" y="460987"/>
                    </a:cubicBezTo>
                    <a:cubicBezTo>
                      <a:pt x="1455657" y="460369"/>
                      <a:pt x="1451397" y="460987"/>
                      <a:pt x="1451397" y="460987"/>
                    </a:cubicBezTo>
                    <a:cubicBezTo>
                      <a:pt x="1424476" y="460369"/>
                      <a:pt x="1450779" y="453022"/>
                      <a:pt x="1450779" y="453022"/>
                    </a:cubicBezTo>
                    <a:lnTo>
                      <a:pt x="1469117" y="453022"/>
                    </a:lnTo>
                    <a:cubicBezTo>
                      <a:pt x="1481343" y="452404"/>
                      <a:pt x="1486900" y="439561"/>
                      <a:pt x="1486900" y="439561"/>
                    </a:cubicBezTo>
                    <a:cubicBezTo>
                      <a:pt x="1486900" y="431596"/>
                      <a:pt x="1497891" y="436474"/>
                      <a:pt x="1497891" y="436474"/>
                    </a:cubicBezTo>
                    <a:cubicBezTo>
                      <a:pt x="1528516" y="441969"/>
                      <a:pt x="1533394" y="436474"/>
                      <a:pt x="1533394" y="436474"/>
                    </a:cubicBezTo>
                    <a:cubicBezTo>
                      <a:pt x="1541976" y="437092"/>
                      <a:pt x="1552967" y="432769"/>
                      <a:pt x="1552967" y="432769"/>
                    </a:cubicBezTo>
                    <a:cubicBezTo>
                      <a:pt x="1566427" y="436474"/>
                      <a:pt x="1562784" y="429065"/>
                      <a:pt x="1562784" y="429065"/>
                    </a:cubicBezTo>
                    <a:cubicBezTo>
                      <a:pt x="1566427" y="422952"/>
                      <a:pt x="1540741" y="423569"/>
                      <a:pt x="1540741" y="423569"/>
                    </a:cubicBezTo>
                    <a:cubicBezTo>
                      <a:pt x="1517464" y="423569"/>
                      <a:pt x="1534629" y="417457"/>
                      <a:pt x="1534629" y="417457"/>
                    </a:cubicBezTo>
                    <a:cubicBezTo>
                      <a:pt x="1551794" y="414369"/>
                      <a:pt x="1569514" y="422952"/>
                      <a:pt x="1569514" y="422952"/>
                    </a:cubicBezTo>
                    <a:cubicBezTo>
                      <a:pt x="1573157" y="427212"/>
                      <a:pt x="1594645" y="426039"/>
                      <a:pt x="1594645" y="426039"/>
                    </a:cubicBezTo>
                    <a:cubicBezTo>
                      <a:pt x="1597115" y="430300"/>
                      <a:pt x="1607488" y="436474"/>
                      <a:pt x="1607488" y="436474"/>
                    </a:cubicBezTo>
                    <a:cubicBezTo>
                      <a:pt x="1607488" y="446909"/>
                      <a:pt x="1625270" y="455492"/>
                      <a:pt x="1625270" y="455492"/>
                    </a:cubicBezTo>
                    <a:cubicBezTo>
                      <a:pt x="1665034" y="461604"/>
                      <a:pt x="1657686" y="453022"/>
                      <a:pt x="1657686" y="453022"/>
                    </a:cubicBezTo>
                    <a:cubicBezTo>
                      <a:pt x="1655216" y="440179"/>
                      <a:pt x="1665651" y="442587"/>
                      <a:pt x="1665651" y="442587"/>
                    </a:cubicBezTo>
                    <a:cubicBezTo>
                      <a:pt x="1660773" y="461604"/>
                      <a:pt x="1680964" y="457282"/>
                      <a:pt x="1680964" y="457282"/>
                    </a:cubicBezTo>
                    <a:cubicBezTo>
                      <a:pt x="1699302" y="457282"/>
                      <a:pt x="1687077" y="448700"/>
                      <a:pt x="1687077" y="448700"/>
                    </a:cubicBezTo>
                    <a:cubicBezTo>
                      <a:pt x="1688311" y="445612"/>
                      <a:pt x="1687077" y="437030"/>
                      <a:pt x="1687077" y="437030"/>
                    </a:cubicBezTo>
                    <a:lnTo>
                      <a:pt x="1679729" y="433943"/>
                    </a:lnTo>
                    <a:cubicBezTo>
                      <a:pt x="1689546" y="432708"/>
                      <a:pt x="1683990" y="427212"/>
                      <a:pt x="1683990" y="427212"/>
                    </a:cubicBezTo>
                    <a:cubicBezTo>
                      <a:pt x="1683372" y="421100"/>
                      <a:pt x="1671146" y="423508"/>
                      <a:pt x="1671146" y="423508"/>
                    </a:cubicBezTo>
                    <a:cubicBezTo>
                      <a:pt x="1665034" y="425978"/>
                      <a:pt x="1661329" y="424743"/>
                      <a:pt x="1661329" y="424743"/>
                    </a:cubicBezTo>
                    <a:cubicBezTo>
                      <a:pt x="1658859" y="408812"/>
                      <a:pt x="1649104" y="415543"/>
                      <a:pt x="1649104" y="415543"/>
                    </a:cubicBezTo>
                    <a:cubicBezTo>
                      <a:pt x="1630148" y="418012"/>
                      <a:pt x="1650956" y="409430"/>
                      <a:pt x="1650956" y="409430"/>
                    </a:cubicBezTo>
                    <a:cubicBezTo>
                      <a:pt x="1666886" y="405725"/>
                      <a:pt x="1638113" y="404552"/>
                      <a:pt x="1638113" y="404552"/>
                    </a:cubicBezTo>
                    <a:cubicBezTo>
                      <a:pt x="1638113" y="400847"/>
                      <a:pt x="1622183" y="399674"/>
                      <a:pt x="1622183" y="399674"/>
                    </a:cubicBezTo>
                    <a:cubicBezTo>
                      <a:pt x="1619096" y="393561"/>
                      <a:pt x="1603844" y="392327"/>
                      <a:pt x="1603844" y="392327"/>
                    </a:cubicBezTo>
                    <a:cubicBezTo>
                      <a:pt x="1581802" y="389239"/>
                      <a:pt x="1571984" y="394796"/>
                      <a:pt x="1571984" y="394796"/>
                    </a:cubicBezTo>
                    <a:cubicBezTo>
                      <a:pt x="1571984" y="402144"/>
                      <a:pt x="1564019" y="392327"/>
                      <a:pt x="1564019" y="392327"/>
                    </a:cubicBezTo>
                    <a:cubicBezTo>
                      <a:pt x="1537716" y="385596"/>
                      <a:pt x="1584210" y="387449"/>
                      <a:pt x="1584210" y="387449"/>
                    </a:cubicBezTo>
                    <a:cubicBezTo>
                      <a:pt x="1594645" y="377631"/>
                      <a:pt x="1578714" y="380101"/>
                      <a:pt x="1578714" y="380101"/>
                    </a:cubicBezTo>
                    <a:cubicBezTo>
                      <a:pt x="1568280" y="377631"/>
                      <a:pt x="1576245" y="367814"/>
                      <a:pt x="1576245" y="367814"/>
                    </a:cubicBezTo>
                    <a:cubicBezTo>
                      <a:pt x="1569514" y="360466"/>
                      <a:pt x="1593410" y="366579"/>
                      <a:pt x="1593410" y="366579"/>
                    </a:cubicBezTo>
                    <a:cubicBezTo>
                      <a:pt x="1620948" y="369666"/>
                      <a:pt x="1600140" y="370839"/>
                      <a:pt x="1600140" y="370839"/>
                    </a:cubicBezTo>
                    <a:cubicBezTo>
                      <a:pt x="1597670" y="389857"/>
                      <a:pt x="1628296" y="389239"/>
                      <a:pt x="1628296" y="389239"/>
                    </a:cubicBezTo>
                    <a:cubicBezTo>
                      <a:pt x="1641756" y="393500"/>
                      <a:pt x="1663799" y="398439"/>
                      <a:pt x="1663799" y="398439"/>
                    </a:cubicBezTo>
                    <a:cubicBezTo>
                      <a:pt x="1688929" y="399057"/>
                      <a:pt x="1660156" y="392327"/>
                      <a:pt x="1660156" y="392327"/>
                    </a:cubicBezTo>
                    <a:cubicBezTo>
                      <a:pt x="1646078" y="389239"/>
                      <a:pt x="1668121" y="387449"/>
                      <a:pt x="1668121" y="387449"/>
                    </a:cubicBezTo>
                    <a:cubicBezTo>
                      <a:pt x="1668121" y="380719"/>
                      <a:pt x="1641818" y="377631"/>
                      <a:pt x="1641818" y="377631"/>
                    </a:cubicBezTo>
                    <a:cubicBezTo>
                      <a:pt x="1632000" y="366579"/>
                      <a:pt x="1657748" y="376396"/>
                      <a:pt x="1657748" y="376396"/>
                    </a:cubicBezTo>
                    <a:cubicBezTo>
                      <a:pt x="1676086" y="383744"/>
                      <a:pt x="1678556" y="373927"/>
                      <a:pt x="1678556" y="373927"/>
                    </a:cubicBezTo>
                    <a:cubicBezTo>
                      <a:pt x="1687756" y="367814"/>
                      <a:pt x="1643670" y="367196"/>
                      <a:pt x="1643670" y="367196"/>
                    </a:cubicBezTo>
                    <a:cubicBezTo>
                      <a:pt x="1641818" y="361701"/>
                      <a:pt x="1624097" y="357997"/>
                      <a:pt x="1624097" y="357997"/>
                    </a:cubicBezTo>
                    <a:cubicBezTo>
                      <a:pt x="1622245" y="354292"/>
                      <a:pt x="1616749" y="358614"/>
                      <a:pt x="1616749" y="358614"/>
                    </a:cubicBezTo>
                    <a:cubicBezTo>
                      <a:pt x="1616132" y="364727"/>
                      <a:pt x="1605759" y="362319"/>
                      <a:pt x="1605759" y="362319"/>
                    </a:cubicBezTo>
                    <a:cubicBezTo>
                      <a:pt x="1607611" y="356823"/>
                      <a:pt x="1595941" y="357441"/>
                      <a:pt x="1595941" y="357441"/>
                    </a:cubicBezTo>
                    <a:cubicBezTo>
                      <a:pt x="1589211" y="351328"/>
                      <a:pt x="1565933" y="359293"/>
                      <a:pt x="1565933" y="359293"/>
                    </a:cubicBezTo>
                    <a:cubicBezTo>
                      <a:pt x="1535308" y="372754"/>
                      <a:pt x="1564698" y="353798"/>
                      <a:pt x="1564698" y="353798"/>
                    </a:cubicBezTo>
                    <a:cubicBezTo>
                      <a:pt x="1585506" y="353798"/>
                      <a:pt x="1577542" y="348303"/>
                      <a:pt x="1577542" y="348303"/>
                    </a:cubicBezTo>
                    <a:cubicBezTo>
                      <a:pt x="1575689" y="348920"/>
                      <a:pt x="1562846" y="340337"/>
                      <a:pt x="1562846" y="340337"/>
                    </a:cubicBezTo>
                    <a:cubicBezTo>
                      <a:pt x="1553029" y="341572"/>
                      <a:pt x="1552411" y="334225"/>
                      <a:pt x="1552411" y="334225"/>
                    </a:cubicBezTo>
                    <a:cubicBezTo>
                      <a:pt x="1565254" y="332990"/>
                      <a:pt x="1568341" y="340337"/>
                      <a:pt x="1568341" y="340337"/>
                    </a:cubicBezTo>
                    <a:cubicBezTo>
                      <a:pt x="1573219" y="341572"/>
                      <a:pt x="1578776" y="345215"/>
                      <a:pt x="1578776" y="345215"/>
                    </a:cubicBezTo>
                    <a:cubicBezTo>
                      <a:pt x="1585506" y="345215"/>
                      <a:pt x="1590384" y="349476"/>
                      <a:pt x="1590384" y="349476"/>
                    </a:cubicBezTo>
                    <a:cubicBezTo>
                      <a:pt x="1596497" y="354354"/>
                      <a:pt x="1598349" y="345771"/>
                      <a:pt x="1598349" y="345771"/>
                    </a:cubicBezTo>
                    <a:cubicBezTo>
                      <a:pt x="1600202" y="338423"/>
                      <a:pt x="1619157" y="342684"/>
                      <a:pt x="1619157" y="342684"/>
                    </a:cubicBezTo>
                    <a:cubicBezTo>
                      <a:pt x="1613662" y="357379"/>
                      <a:pt x="1654043" y="356762"/>
                      <a:pt x="1654043" y="356762"/>
                    </a:cubicBezTo>
                    <a:cubicBezTo>
                      <a:pt x="1666886" y="362257"/>
                      <a:pt x="1676086" y="357379"/>
                      <a:pt x="1676086" y="357379"/>
                    </a:cubicBezTo>
                    <a:cubicBezTo>
                      <a:pt x="1688929" y="356762"/>
                      <a:pt x="1693251" y="353674"/>
                      <a:pt x="1693251" y="353674"/>
                    </a:cubicBezTo>
                    <a:cubicBezTo>
                      <a:pt x="1742215" y="357379"/>
                      <a:pt x="1728754" y="347562"/>
                      <a:pt x="1728754" y="347562"/>
                    </a:cubicBezTo>
                    <a:lnTo>
                      <a:pt x="1729372" y="342066"/>
                    </a:lnTo>
                    <a:cubicBezTo>
                      <a:pt x="1744684" y="334101"/>
                      <a:pt x="1661391" y="330397"/>
                      <a:pt x="1661391" y="330397"/>
                    </a:cubicBezTo>
                    <a:cubicBezTo>
                      <a:pt x="1685904" y="323666"/>
                      <a:pt x="1677321" y="318109"/>
                      <a:pt x="1677321" y="318109"/>
                    </a:cubicBezTo>
                    <a:cubicBezTo>
                      <a:pt x="1665713" y="306440"/>
                      <a:pt x="1696894" y="319344"/>
                      <a:pt x="1696894" y="319344"/>
                    </a:cubicBezTo>
                    <a:cubicBezTo>
                      <a:pt x="1685286" y="321197"/>
                      <a:pt x="1684669" y="323605"/>
                      <a:pt x="1684669" y="323605"/>
                    </a:cubicBezTo>
                    <a:cubicBezTo>
                      <a:pt x="1676704" y="330335"/>
                      <a:pt x="1698129" y="326074"/>
                      <a:pt x="1698129" y="326074"/>
                    </a:cubicBezTo>
                    <a:cubicBezTo>
                      <a:pt x="1700599" y="330952"/>
                      <a:pt x="1723815" y="330952"/>
                      <a:pt x="1723815" y="330952"/>
                    </a:cubicBezTo>
                    <a:cubicBezTo>
                      <a:pt x="1736658" y="327248"/>
                      <a:pt x="1721962" y="322987"/>
                      <a:pt x="1721962" y="322987"/>
                    </a:cubicBezTo>
                    <a:cubicBezTo>
                      <a:pt x="1712762" y="315022"/>
                      <a:pt x="1737893" y="319282"/>
                      <a:pt x="1737893" y="319282"/>
                    </a:cubicBezTo>
                    <a:cubicBezTo>
                      <a:pt x="1747710" y="330952"/>
                      <a:pt x="1760553" y="326013"/>
                      <a:pt x="1760553" y="326013"/>
                    </a:cubicBezTo>
                    <a:cubicBezTo>
                      <a:pt x="1765431" y="325395"/>
                      <a:pt x="1770988" y="319900"/>
                      <a:pt x="1770988" y="319900"/>
                    </a:cubicBezTo>
                    <a:cubicBezTo>
                      <a:pt x="1774075" y="311935"/>
                      <a:pt x="1743450" y="310700"/>
                      <a:pt x="1743450" y="310700"/>
                    </a:cubicBezTo>
                    <a:cubicBezTo>
                      <a:pt x="1752032" y="307613"/>
                      <a:pt x="1744684" y="303352"/>
                      <a:pt x="1744684" y="303352"/>
                    </a:cubicBezTo>
                    <a:cubicBezTo>
                      <a:pt x="1747154" y="299092"/>
                      <a:pt x="1739189" y="298475"/>
                      <a:pt x="1739189" y="298475"/>
                    </a:cubicBezTo>
                    <a:cubicBezTo>
                      <a:pt x="1725111" y="298475"/>
                      <a:pt x="1728199" y="310762"/>
                      <a:pt x="1728199" y="310762"/>
                    </a:cubicBezTo>
                    <a:cubicBezTo>
                      <a:pt x="1715973" y="318109"/>
                      <a:pt x="1718999" y="304032"/>
                      <a:pt x="1718999" y="304032"/>
                    </a:cubicBezTo>
                    <a:cubicBezTo>
                      <a:pt x="1719616" y="295449"/>
                      <a:pt x="1700660" y="302179"/>
                      <a:pt x="1700660" y="302179"/>
                    </a:cubicBezTo>
                    <a:cubicBezTo>
                      <a:pt x="1675530" y="303414"/>
                      <a:pt x="1678618" y="298475"/>
                      <a:pt x="1678618" y="298475"/>
                    </a:cubicBezTo>
                    <a:cubicBezTo>
                      <a:pt x="1681087" y="294770"/>
                      <a:pt x="1700660" y="297240"/>
                      <a:pt x="1700660" y="297240"/>
                    </a:cubicBezTo>
                    <a:cubicBezTo>
                      <a:pt x="1703748" y="294770"/>
                      <a:pt x="1720851" y="295387"/>
                      <a:pt x="1720851" y="295387"/>
                    </a:cubicBezTo>
                    <a:cubicBezTo>
                      <a:pt x="1740424" y="295387"/>
                      <a:pt x="1715973" y="291127"/>
                      <a:pt x="1715973" y="291127"/>
                    </a:cubicBezTo>
                    <a:cubicBezTo>
                      <a:pt x="1706773" y="289892"/>
                      <a:pt x="1698191" y="283162"/>
                      <a:pt x="1698191" y="283162"/>
                    </a:cubicBezTo>
                    <a:cubicBezTo>
                      <a:pt x="1698808" y="275197"/>
                      <a:pt x="1708626" y="286866"/>
                      <a:pt x="1708626" y="286866"/>
                    </a:cubicBezTo>
                    <a:lnTo>
                      <a:pt x="1719616" y="286866"/>
                    </a:lnTo>
                    <a:cubicBezTo>
                      <a:pt x="1724494" y="291744"/>
                      <a:pt x="1731842" y="289336"/>
                      <a:pt x="1731842" y="289336"/>
                    </a:cubicBezTo>
                    <a:cubicBezTo>
                      <a:pt x="1733076" y="285076"/>
                      <a:pt x="1742832" y="286249"/>
                      <a:pt x="1742832" y="286249"/>
                    </a:cubicBezTo>
                    <a:cubicBezTo>
                      <a:pt x="1748945" y="300327"/>
                      <a:pt x="1759380" y="294832"/>
                      <a:pt x="1759380" y="294832"/>
                    </a:cubicBezTo>
                    <a:cubicBezTo>
                      <a:pt x="1767962" y="291127"/>
                      <a:pt x="1759997" y="278901"/>
                      <a:pt x="1759997" y="278901"/>
                    </a:cubicBezTo>
                    <a:cubicBezTo>
                      <a:pt x="1760615" y="269701"/>
                      <a:pt x="1739189" y="266614"/>
                      <a:pt x="1739189" y="266614"/>
                    </a:cubicBezTo>
                    <a:cubicBezTo>
                      <a:pt x="1723876" y="264144"/>
                      <a:pt x="1754502" y="261736"/>
                      <a:pt x="1754502" y="261736"/>
                    </a:cubicBezTo>
                    <a:cubicBezTo>
                      <a:pt x="1754502" y="256858"/>
                      <a:pt x="1730607" y="258032"/>
                      <a:pt x="1730607" y="258032"/>
                    </a:cubicBezTo>
                    <a:cubicBezTo>
                      <a:pt x="1728137" y="261119"/>
                      <a:pt x="1715911" y="257414"/>
                      <a:pt x="1715911" y="257414"/>
                    </a:cubicBezTo>
                    <a:lnTo>
                      <a:pt x="1707329" y="256797"/>
                    </a:lnTo>
                    <a:cubicBezTo>
                      <a:pt x="1704242" y="251301"/>
                      <a:pt x="1698129" y="256797"/>
                      <a:pt x="1698129" y="256797"/>
                    </a:cubicBezTo>
                    <a:lnTo>
                      <a:pt x="1694486" y="255562"/>
                    </a:lnTo>
                    <a:cubicBezTo>
                      <a:pt x="1696338" y="250684"/>
                      <a:pt x="1684051" y="248214"/>
                      <a:pt x="1684051" y="248214"/>
                    </a:cubicBezTo>
                    <a:cubicBezTo>
                      <a:pt x="1682816" y="242719"/>
                      <a:pt x="1671208" y="246979"/>
                      <a:pt x="1671208" y="246979"/>
                    </a:cubicBezTo>
                    <a:cubicBezTo>
                      <a:pt x="1648548" y="242719"/>
                      <a:pt x="1668738" y="237779"/>
                      <a:pt x="1668738" y="237779"/>
                    </a:cubicBezTo>
                    <a:cubicBezTo>
                      <a:pt x="1668738" y="229197"/>
                      <a:pt x="1687077" y="239632"/>
                      <a:pt x="1687077" y="239632"/>
                    </a:cubicBezTo>
                    <a:cubicBezTo>
                      <a:pt x="1694424" y="246979"/>
                      <a:pt x="1722580" y="232901"/>
                      <a:pt x="1722580" y="232901"/>
                    </a:cubicBezTo>
                    <a:lnTo>
                      <a:pt x="1755613" y="231667"/>
                    </a:lnTo>
                    <a:cubicBezTo>
                      <a:pt x="1756231" y="236544"/>
                      <a:pt x="1786239" y="234754"/>
                      <a:pt x="1786239" y="234754"/>
                    </a:cubicBezTo>
                    <a:cubicBezTo>
                      <a:pt x="1789882" y="240867"/>
                      <a:pt x="1796674" y="235371"/>
                      <a:pt x="1796674" y="235371"/>
                    </a:cubicBezTo>
                    <a:cubicBezTo>
                      <a:pt x="1807109" y="235371"/>
                      <a:pt x="1805256" y="229259"/>
                      <a:pt x="1805256" y="229259"/>
                    </a:cubicBezTo>
                    <a:cubicBezTo>
                      <a:pt x="1791796" y="207833"/>
                      <a:pt x="1778335" y="220059"/>
                      <a:pt x="1778335" y="220059"/>
                    </a:cubicBezTo>
                    <a:cubicBezTo>
                      <a:pt x="1777718" y="226789"/>
                      <a:pt x="1759380" y="221911"/>
                      <a:pt x="1759380" y="221911"/>
                    </a:cubicBezTo>
                    <a:cubicBezTo>
                      <a:pt x="1758145" y="215798"/>
                      <a:pt x="1734311" y="217650"/>
                      <a:pt x="1734311" y="217650"/>
                    </a:cubicBezTo>
                    <a:cubicBezTo>
                      <a:pt x="1714738" y="219503"/>
                      <a:pt x="1719616" y="213946"/>
                      <a:pt x="1719616" y="213946"/>
                    </a:cubicBezTo>
                    <a:cubicBezTo>
                      <a:pt x="1724494" y="211476"/>
                      <a:pt x="1718999" y="209685"/>
                      <a:pt x="1718999" y="209685"/>
                    </a:cubicBezTo>
                    <a:cubicBezTo>
                      <a:pt x="1703686" y="207833"/>
                      <a:pt x="1735546" y="206598"/>
                      <a:pt x="1735546" y="206598"/>
                    </a:cubicBezTo>
                    <a:cubicBezTo>
                      <a:pt x="1752094" y="204128"/>
                      <a:pt x="1756972" y="210303"/>
                      <a:pt x="1756972" y="210303"/>
                    </a:cubicBezTo>
                    <a:lnTo>
                      <a:pt x="1768580" y="209685"/>
                    </a:lnTo>
                    <a:cubicBezTo>
                      <a:pt x="1786918" y="210303"/>
                      <a:pt x="1774075" y="205425"/>
                      <a:pt x="1774075" y="205425"/>
                    </a:cubicBezTo>
                    <a:cubicBezTo>
                      <a:pt x="1774075" y="198695"/>
                      <a:pt x="1754502" y="199930"/>
                      <a:pt x="1754502" y="199930"/>
                    </a:cubicBezTo>
                    <a:cubicBezTo>
                      <a:pt x="1749007" y="196843"/>
                      <a:pt x="1722642" y="196843"/>
                      <a:pt x="1722642" y="196843"/>
                    </a:cubicBezTo>
                    <a:cubicBezTo>
                      <a:pt x="1713442" y="189495"/>
                      <a:pt x="1701216" y="207277"/>
                      <a:pt x="1701216" y="207277"/>
                    </a:cubicBezTo>
                    <a:cubicBezTo>
                      <a:pt x="1696956" y="210365"/>
                      <a:pt x="1682878" y="205425"/>
                      <a:pt x="1682878" y="205425"/>
                    </a:cubicBezTo>
                    <a:lnTo>
                      <a:pt x="1684113" y="198695"/>
                    </a:lnTo>
                    <a:cubicBezTo>
                      <a:pt x="1695721" y="200547"/>
                      <a:pt x="1692695" y="194434"/>
                      <a:pt x="1692695" y="194434"/>
                    </a:cubicBezTo>
                    <a:cubicBezTo>
                      <a:pt x="1703686" y="194434"/>
                      <a:pt x="1702513" y="181592"/>
                      <a:pt x="1702513" y="181592"/>
                    </a:cubicBezTo>
                    <a:cubicBezTo>
                      <a:pt x="1728199" y="174861"/>
                      <a:pt x="1705600" y="173626"/>
                      <a:pt x="1705600" y="173626"/>
                    </a:cubicBezTo>
                    <a:lnTo>
                      <a:pt x="1708687" y="165661"/>
                    </a:lnTo>
                    <a:lnTo>
                      <a:pt x="1739313" y="167514"/>
                    </a:lnTo>
                    <a:cubicBezTo>
                      <a:pt x="1754626" y="167514"/>
                      <a:pt x="1746043" y="158314"/>
                      <a:pt x="1746043" y="158314"/>
                    </a:cubicBezTo>
                    <a:cubicBezTo>
                      <a:pt x="1741165" y="148496"/>
                      <a:pt x="1754626" y="154609"/>
                      <a:pt x="1754626" y="154609"/>
                    </a:cubicBezTo>
                    <a:cubicBezTo>
                      <a:pt x="1763208" y="165661"/>
                      <a:pt x="1760738" y="150904"/>
                      <a:pt x="1760738" y="150904"/>
                    </a:cubicBezTo>
                    <a:cubicBezTo>
                      <a:pt x="1754008" y="140469"/>
                      <a:pt x="1765616" y="134357"/>
                      <a:pt x="1765616" y="134357"/>
                    </a:cubicBezTo>
                    <a:lnTo>
                      <a:pt x="1791302" y="132504"/>
                    </a:lnTo>
                    <a:cubicBezTo>
                      <a:pt x="1804145" y="141704"/>
                      <a:pt x="1822545" y="124539"/>
                      <a:pt x="1822545" y="124539"/>
                    </a:cubicBezTo>
                    <a:cubicBezTo>
                      <a:pt x="1768086" y="126392"/>
                      <a:pt x="1781546" y="119661"/>
                      <a:pt x="1781546" y="119661"/>
                    </a:cubicBezTo>
                    <a:cubicBezTo>
                      <a:pt x="1781546" y="119661"/>
                      <a:pt x="1829893" y="118427"/>
                      <a:pt x="1842180" y="118427"/>
                    </a:cubicBezTo>
                    <a:cubicBezTo>
                      <a:pt x="1854467" y="118427"/>
                      <a:pt x="1859962" y="111079"/>
                      <a:pt x="1859962" y="111079"/>
                    </a:cubicBezTo>
                    <a:cubicBezTo>
                      <a:pt x="1889353" y="106201"/>
                      <a:pt x="1841007" y="107374"/>
                      <a:pt x="1841007" y="107374"/>
                    </a:cubicBezTo>
                    <a:cubicBezTo>
                      <a:pt x="1835511" y="103670"/>
                      <a:pt x="1818964" y="106757"/>
                      <a:pt x="1818964" y="106757"/>
                    </a:cubicBezTo>
                    <a:lnTo>
                      <a:pt x="1792660" y="107374"/>
                    </a:lnTo>
                    <a:cubicBezTo>
                      <a:pt x="1768765" y="107992"/>
                      <a:pt x="1795747" y="101879"/>
                      <a:pt x="1795747" y="101879"/>
                    </a:cubicBezTo>
                    <a:cubicBezTo>
                      <a:pt x="1801243" y="101262"/>
                      <a:pt x="1807973" y="100027"/>
                      <a:pt x="1807973" y="100027"/>
                    </a:cubicBezTo>
                    <a:cubicBezTo>
                      <a:pt x="1815320" y="96322"/>
                      <a:pt x="1823903" y="101262"/>
                      <a:pt x="1823903" y="101262"/>
                    </a:cubicBezTo>
                    <a:cubicBezTo>
                      <a:pt x="1878979" y="101879"/>
                      <a:pt x="1879597" y="98174"/>
                      <a:pt x="1879597" y="98174"/>
                    </a:cubicBezTo>
                    <a:lnTo>
                      <a:pt x="1885710" y="97557"/>
                    </a:lnTo>
                    <a:cubicBezTo>
                      <a:pt x="1936526" y="96939"/>
                      <a:pt x="1904665" y="91444"/>
                      <a:pt x="1904665" y="91444"/>
                    </a:cubicBezTo>
                    <a:lnTo>
                      <a:pt x="1904665" y="87184"/>
                    </a:lnTo>
                    <a:cubicBezTo>
                      <a:pt x="1924238" y="87801"/>
                      <a:pt x="1945664" y="85331"/>
                      <a:pt x="1945664" y="85331"/>
                    </a:cubicBezTo>
                    <a:cubicBezTo>
                      <a:pt x="1950542" y="84714"/>
                      <a:pt x="1952394" y="81071"/>
                      <a:pt x="1952394" y="81071"/>
                    </a:cubicBezTo>
                    <a:cubicBezTo>
                      <a:pt x="1965854" y="81071"/>
                      <a:pt x="1972585" y="77984"/>
                      <a:pt x="1972585" y="77984"/>
                    </a:cubicBezTo>
                    <a:cubicBezTo>
                      <a:pt x="1994010" y="77984"/>
                      <a:pt x="1993393" y="72488"/>
                      <a:pt x="1993393" y="72488"/>
                    </a:cubicBezTo>
                    <a:cubicBezTo>
                      <a:pt x="2011731" y="65758"/>
                      <a:pt x="1976227" y="66993"/>
                      <a:pt x="1976227" y="6699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 656">
                <a:extLst>
                  <a:ext uri="{FF2B5EF4-FFF2-40B4-BE49-F238E27FC236}">
                    <a16:creationId xmlns:a16="http://schemas.microsoft.com/office/drawing/2014/main" id="{CD91B75E-67DA-5172-5C9C-C3833B61440E}"/>
                  </a:ext>
                </a:extLst>
              </p:cNvPr>
              <p:cNvSpPr/>
              <p:nvPr/>
            </p:nvSpPr>
            <p:spPr>
              <a:xfrm>
                <a:off x="9982351" y="4011532"/>
                <a:ext cx="1323950" cy="987112"/>
              </a:xfrm>
              <a:custGeom>
                <a:avLst/>
                <a:gdLst>
                  <a:gd name="connsiteX0" fmla="*/ 979896 w 1323950"/>
                  <a:gd name="connsiteY0" fmla="*/ 89019 h 987112"/>
                  <a:gd name="connsiteX1" fmla="*/ 984774 w 1323950"/>
                  <a:gd name="connsiteY1" fmla="*/ 83523 h 987112"/>
                  <a:gd name="connsiteX2" fmla="*/ 979896 w 1323950"/>
                  <a:gd name="connsiteY2" fmla="*/ 89019 h 987112"/>
                  <a:gd name="connsiteX3" fmla="*/ 973784 w 1323950"/>
                  <a:gd name="connsiteY3" fmla="*/ 82289 h 987112"/>
                  <a:gd name="connsiteX4" fmla="*/ 976254 w 1323950"/>
                  <a:gd name="connsiteY4" fmla="*/ 76793 h 987112"/>
                  <a:gd name="connsiteX5" fmla="*/ 973784 w 1323950"/>
                  <a:gd name="connsiteY5" fmla="*/ 82289 h 987112"/>
                  <a:gd name="connsiteX6" fmla="*/ 880055 w 1323950"/>
                  <a:gd name="connsiteY6" fmla="*/ 669543 h 987112"/>
                  <a:gd name="connsiteX7" fmla="*/ 874559 w 1323950"/>
                  <a:gd name="connsiteY7" fmla="*/ 664048 h 987112"/>
                  <a:gd name="connsiteX8" fmla="*/ 878820 w 1323950"/>
                  <a:gd name="connsiteY8" fmla="*/ 663431 h 987112"/>
                  <a:gd name="connsiteX9" fmla="*/ 880055 w 1323950"/>
                  <a:gd name="connsiteY9" fmla="*/ 669543 h 987112"/>
                  <a:gd name="connsiteX10" fmla="*/ 865359 w 1323950"/>
                  <a:gd name="connsiteY10" fmla="*/ 705108 h 987112"/>
                  <a:gd name="connsiteX11" fmla="*/ 869064 w 1323950"/>
                  <a:gd name="connsiteY11" fmla="*/ 701404 h 987112"/>
                  <a:gd name="connsiteX12" fmla="*/ 865359 w 1323950"/>
                  <a:gd name="connsiteY12" fmla="*/ 705108 h 987112"/>
                  <a:gd name="connsiteX13" fmla="*/ 861099 w 1323950"/>
                  <a:gd name="connsiteY13" fmla="*/ 870152 h 987112"/>
                  <a:gd name="connsiteX14" fmla="*/ 847639 w 1323950"/>
                  <a:gd name="connsiteY14" fmla="*/ 859100 h 987112"/>
                  <a:gd name="connsiteX15" fmla="*/ 854369 w 1323950"/>
                  <a:gd name="connsiteY15" fmla="*/ 857248 h 987112"/>
                  <a:gd name="connsiteX16" fmla="*/ 860482 w 1323950"/>
                  <a:gd name="connsiteY16" fmla="*/ 859100 h 987112"/>
                  <a:gd name="connsiteX17" fmla="*/ 861099 w 1323950"/>
                  <a:gd name="connsiteY17" fmla="*/ 870152 h 987112"/>
                  <a:gd name="connsiteX18" fmla="*/ 840909 w 1323950"/>
                  <a:gd name="connsiteY18" fmla="*/ 642499 h 987112"/>
                  <a:gd name="connsiteX19" fmla="*/ 845169 w 1323950"/>
                  <a:gd name="connsiteY19" fmla="*/ 637560 h 987112"/>
                  <a:gd name="connsiteX20" fmla="*/ 840909 w 1323950"/>
                  <a:gd name="connsiteY20" fmla="*/ 642499 h 987112"/>
                  <a:gd name="connsiteX21" fmla="*/ 821892 w 1323950"/>
                  <a:gd name="connsiteY21" fmla="*/ 633299 h 987112"/>
                  <a:gd name="connsiteX22" fmla="*/ 810222 w 1323950"/>
                  <a:gd name="connsiteY22" fmla="*/ 628360 h 987112"/>
                  <a:gd name="connsiteX23" fmla="*/ 808369 w 1323950"/>
                  <a:gd name="connsiteY23" fmla="*/ 635707 h 987112"/>
                  <a:gd name="connsiteX24" fmla="*/ 807752 w 1323950"/>
                  <a:gd name="connsiteY24" fmla="*/ 643055 h 987112"/>
                  <a:gd name="connsiteX25" fmla="*/ 791204 w 1323950"/>
                  <a:gd name="connsiteY25" fmla="*/ 654725 h 987112"/>
                  <a:gd name="connsiteX26" fmla="*/ 778978 w 1323950"/>
                  <a:gd name="connsiteY26" fmla="*/ 651638 h 987112"/>
                  <a:gd name="connsiteX27" fmla="*/ 780831 w 1323950"/>
                  <a:gd name="connsiteY27" fmla="*/ 647315 h 987112"/>
                  <a:gd name="connsiteX28" fmla="*/ 784536 w 1323950"/>
                  <a:gd name="connsiteY28" fmla="*/ 645463 h 987112"/>
                  <a:gd name="connsiteX29" fmla="*/ 791883 w 1323950"/>
                  <a:gd name="connsiteY29" fmla="*/ 645463 h 987112"/>
                  <a:gd name="connsiteX30" fmla="*/ 793736 w 1323950"/>
                  <a:gd name="connsiteY30" fmla="*/ 639968 h 987112"/>
                  <a:gd name="connsiteX31" fmla="*/ 786388 w 1323950"/>
                  <a:gd name="connsiteY31" fmla="*/ 639968 h 987112"/>
                  <a:gd name="connsiteX32" fmla="*/ 777188 w 1323950"/>
                  <a:gd name="connsiteY32" fmla="*/ 636881 h 987112"/>
                  <a:gd name="connsiteX33" fmla="*/ 771693 w 1323950"/>
                  <a:gd name="connsiteY33" fmla="*/ 630768 h 987112"/>
                  <a:gd name="connsiteX34" fmla="*/ 769223 w 1323950"/>
                  <a:gd name="connsiteY34" fmla="*/ 619715 h 987112"/>
                  <a:gd name="connsiteX35" fmla="*/ 768606 w 1323950"/>
                  <a:gd name="connsiteY35" fmla="*/ 616011 h 987112"/>
                  <a:gd name="connsiteX36" fmla="*/ 767370 w 1323950"/>
                  <a:gd name="connsiteY36" fmla="*/ 604341 h 987112"/>
                  <a:gd name="connsiteX37" fmla="*/ 767370 w 1323950"/>
                  <a:gd name="connsiteY37" fmla="*/ 597611 h 987112"/>
                  <a:gd name="connsiteX38" fmla="*/ 783301 w 1323950"/>
                  <a:gd name="connsiteY38" fmla="*/ 587176 h 987112"/>
                  <a:gd name="connsiteX39" fmla="*/ 790648 w 1323950"/>
                  <a:gd name="connsiteY39" fmla="*/ 580446 h 987112"/>
                  <a:gd name="connsiteX40" fmla="*/ 796144 w 1323950"/>
                  <a:gd name="connsiteY40" fmla="*/ 580446 h 987112"/>
                  <a:gd name="connsiteX41" fmla="*/ 795526 w 1323950"/>
                  <a:gd name="connsiteY41" fmla="*/ 600080 h 987112"/>
                  <a:gd name="connsiteX42" fmla="*/ 803491 w 1323950"/>
                  <a:gd name="connsiteY42" fmla="*/ 615393 h 987112"/>
                  <a:gd name="connsiteX43" fmla="*/ 803491 w 1323950"/>
                  <a:gd name="connsiteY43" fmla="*/ 616011 h 987112"/>
                  <a:gd name="connsiteX44" fmla="*/ 806578 w 1323950"/>
                  <a:gd name="connsiteY44" fmla="*/ 619715 h 987112"/>
                  <a:gd name="connsiteX45" fmla="*/ 810839 w 1323950"/>
                  <a:gd name="connsiteY45" fmla="*/ 615393 h 987112"/>
                  <a:gd name="connsiteX46" fmla="*/ 814544 w 1323950"/>
                  <a:gd name="connsiteY46" fmla="*/ 616011 h 987112"/>
                  <a:gd name="connsiteX47" fmla="*/ 822509 w 1323950"/>
                  <a:gd name="connsiteY47" fmla="*/ 627063 h 987112"/>
                  <a:gd name="connsiteX48" fmla="*/ 821892 w 1323950"/>
                  <a:gd name="connsiteY48" fmla="*/ 633176 h 987112"/>
                  <a:gd name="connsiteX49" fmla="*/ 813926 w 1323950"/>
                  <a:gd name="connsiteY49" fmla="*/ 602612 h 987112"/>
                  <a:gd name="connsiteX50" fmla="*/ 808431 w 1323950"/>
                  <a:gd name="connsiteY50" fmla="*/ 607552 h 987112"/>
                  <a:gd name="connsiteX51" fmla="*/ 807814 w 1323950"/>
                  <a:gd name="connsiteY51" fmla="*/ 605082 h 987112"/>
                  <a:gd name="connsiteX52" fmla="*/ 813926 w 1323950"/>
                  <a:gd name="connsiteY52" fmla="*/ 602612 h 987112"/>
                  <a:gd name="connsiteX53" fmla="*/ 728780 w 1323950"/>
                  <a:gd name="connsiteY53" fmla="*/ 84697 h 987112"/>
                  <a:gd name="connsiteX54" fmla="*/ 724520 w 1323950"/>
                  <a:gd name="connsiteY54" fmla="*/ 88401 h 987112"/>
                  <a:gd name="connsiteX55" fmla="*/ 728780 w 1323950"/>
                  <a:gd name="connsiteY55" fmla="*/ 84697 h 987112"/>
                  <a:gd name="connsiteX56" fmla="*/ 741005 w 1323950"/>
                  <a:gd name="connsiteY56" fmla="*/ 77966 h 987112"/>
                  <a:gd name="connsiteX57" fmla="*/ 733041 w 1323950"/>
                  <a:gd name="connsiteY57" fmla="*/ 82906 h 987112"/>
                  <a:gd name="connsiteX58" fmla="*/ 741005 w 1323950"/>
                  <a:gd name="connsiteY58" fmla="*/ 77966 h 987112"/>
                  <a:gd name="connsiteX59" fmla="*/ 707910 w 1323950"/>
                  <a:gd name="connsiteY59" fmla="*/ 89636 h 987112"/>
                  <a:gd name="connsiteX60" fmla="*/ 712788 w 1323950"/>
                  <a:gd name="connsiteY60" fmla="*/ 83523 h 987112"/>
                  <a:gd name="connsiteX61" fmla="*/ 707910 w 1323950"/>
                  <a:gd name="connsiteY61" fmla="*/ 89636 h 987112"/>
                  <a:gd name="connsiteX62" fmla="*/ 701180 w 1323950"/>
                  <a:gd name="connsiteY62" fmla="*/ 85932 h 987112"/>
                  <a:gd name="connsiteX63" fmla="*/ 698093 w 1323950"/>
                  <a:gd name="connsiteY63" fmla="*/ 86549 h 987112"/>
                  <a:gd name="connsiteX64" fmla="*/ 685250 w 1323950"/>
                  <a:gd name="connsiteY64" fmla="*/ 81671 h 987112"/>
                  <a:gd name="connsiteX65" fmla="*/ 673580 w 1323950"/>
                  <a:gd name="connsiteY65" fmla="*/ 83523 h 987112"/>
                  <a:gd name="connsiteX66" fmla="*/ 690746 w 1323950"/>
                  <a:gd name="connsiteY66" fmla="*/ 74941 h 987112"/>
                  <a:gd name="connsiteX67" fmla="*/ 707910 w 1323950"/>
                  <a:gd name="connsiteY67" fmla="*/ 79880 h 987112"/>
                  <a:gd name="connsiteX68" fmla="*/ 701180 w 1323950"/>
                  <a:gd name="connsiteY68" fmla="*/ 85993 h 987112"/>
                  <a:gd name="connsiteX69" fmla="*/ 684632 w 1323950"/>
                  <a:gd name="connsiteY69" fmla="*/ 89019 h 987112"/>
                  <a:gd name="connsiteX70" fmla="*/ 688338 w 1323950"/>
                  <a:gd name="connsiteY70" fmla="*/ 84079 h 987112"/>
                  <a:gd name="connsiteX71" fmla="*/ 684632 w 1323950"/>
                  <a:gd name="connsiteY71" fmla="*/ 89019 h 987112"/>
                  <a:gd name="connsiteX72" fmla="*/ 661972 w 1323950"/>
                  <a:gd name="connsiteY72" fmla="*/ 80436 h 987112"/>
                  <a:gd name="connsiteX73" fmla="*/ 666232 w 1323950"/>
                  <a:gd name="connsiteY73" fmla="*/ 74941 h 987112"/>
                  <a:gd name="connsiteX74" fmla="*/ 661972 w 1323950"/>
                  <a:gd name="connsiteY74" fmla="*/ 80436 h 987112"/>
                  <a:gd name="connsiteX75" fmla="*/ 579851 w 1323950"/>
                  <a:gd name="connsiteY75" fmla="*/ 89636 h 987112"/>
                  <a:gd name="connsiteX76" fmla="*/ 592077 w 1323950"/>
                  <a:gd name="connsiteY76" fmla="*/ 75497 h 987112"/>
                  <a:gd name="connsiteX77" fmla="*/ 627642 w 1323950"/>
                  <a:gd name="connsiteY77" fmla="*/ 76731 h 987112"/>
                  <a:gd name="connsiteX78" fmla="*/ 630112 w 1323950"/>
                  <a:gd name="connsiteY78" fmla="*/ 84697 h 987112"/>
                  <a:gd name="connsiteX79" fmla="*/ 630112 w 1323950"/>
                  <a:gd name="connsiteY79" fmla="*/ 88401 h 987112"/>
                  <a:gd name="connsiteX80" fmla="*/ 579851 w 1323950"/>
                  <a:gd name="connsiteY80" fmla="*/ 89636 h 987112"/>
                  <a:gd name="connsiteX81" fmla="*/ 377637 w 1323950"/>
                  <a:gd name="connsiteY81" fmla="*/ 204358 h 987112"/>
                  <a:gd name="connsiteX82" fmla="*/ 374550 w 1323950"/>
                  <a:gd name="connsiteY82" fmla="*/ 199418 h 987112"/>
                  <a:gd name="connsiteX83" fmla="*/ 366585 w 1323950"/>
                  <a:gd name="connsiteY83" fmla="*/ 198801 h 987112"/>
                  <a:gd name="connsiteX84" fmla="*/ 376403 w 1323950"/>
                  <a:gd name="connsiteY84" fmla="*/ 195714 h 987112"/>
                  <a:gd name="connsiteX85" fmla="*/ 384985 w 1323950"/>
                  <a:gd name="connsiteY85" fmla="*/ 196331 h 987112"/>
                  <a:gd name="connsiteX86" fmla="*/ 377637 w 1323950"/>
                  <a:gd name="connsiteY86" fmla="*/ 204296 h 987112"/>
                  <a:gd name="connsiteX87" fmla="*/ 1323753 w 1323950"/>
                  <a:gd name="connsiteY87" fmla="*/ 625272 h 987112"/>
                  <a:gd name="connsiteX88" fmla="*/ 1321284 w 1323950"/>
                  <a:gd name="connsiteY88" fmla="*/ 606873 h 987112"/>
                  <a:gd name="connsiteX89" fmla="*/ 1314553 w 1323950"/>
                  <a:gd name="connsiteY89" fmla="*/ 580507 h 987112"/>
                  <a:gd name="connsiteX90" fmla="*/ 1312083 w 1323950"/>
                  <a:gd name="connsiteY90" fmla="*/ 575012 h 987112"/>
                  <a:gd name="connsiteX91" fmla="*/ 1308996 w 1323950"/>
                  <a:gd name="connsiteY91" fmla="*/ 567047 h 987112"/>
                  <a:gd name="connsiteX92" fmla="*/ 1289979 w 1323950"/>
                  <a:gd name="connsiteY92" fmla="*/ 506908 h 987112"/>
                  <a:gd name="connsiteX93" fmla="*/ 1289979 w 1323950"/>
                  <a:gd name="connsiteY93" fmla="*/ 501968 h 987112"/>
                  <a:gd name="connsiteX94" fmla="*/ 1282013 w 1323950"/>
                  <a:gd name="connsiteY94" fmla="*/ 486038 h 987112"/>
                  <a:gd name="connsiteX95" fmla="*/ 1267936 w 1323950"/>
                  <a:gd name="connsiteY95" fmla="*/ 468255 h 987112"/>
                  <a:gd name="connsiteX96" fmla="*/ 1254475 w 1323950"/>
                  <a:gd name="connsiteY96" fmla="*/ 464551 h 987112"/>
                  <a:gd name="connsiteX97" fmla="*/ 1248363 w 1323950"/>
                  <a:gd name="connsiteY97" fmla="*/ 458438 h 987112"/>
                  <a:gd name="connsiteX98" fmla="*/ 1236137 w 1323950"/>
                  <a:gd name="connsiteY98" fmla="*/ 445533 h 987112"/>
                  <a:gd name="connsiteX99" fmla="*/ 1230025 w 1323950"/>
                  <a:gd name="connsiteY99" fmla="*/ 414846 h 987112"/>
                  <a:gd name="connsiteX100" fmla="*/ 1225764 w 1323950"/>
                  <a:gd name="connsiteY100" fmla="*/ 411141 h 987112"/>
                  <a:gd name="connsiteX101" fmla="*/ 1209217 w 1323950"/>
                  <a:gd name="connsiteY101" fmla="*/ 398237 h 987112"/>
                  <a:gd name="connsiteX102" fmla="*/ 1212304 w 1323950"/>
                  <a:gd name="connsiteY102" fmla="*/ 414784 h 987112"/>
                  <a:gd name="connsiteX103" fmla="*/ 1209217 w 1323950"/>
                  <a:gd name="connsiteY103" fmla="*/ 416019 h 987112"/>
                  <a:gd name="connsiteX104" fmla="*/ 1199399 w 1323950"/>
                  <a:gd name="connsiteY104" fmla="*/ 408672 h 987112"/>
                  <a:gd name="connsiteX105" fmla="*/ 1167539 w 1323950"/>
                  <a:gd name="connsiteY105" fmla="*/ 347297 h 987112"/>
                  <a:gd name="connsiteX106" fmla="*/ 1179209 w 1323950"/>
                  <a:gd name="connsiteY106" fmla="*/ 338097 h 987112"/>
                  <a:gd name="connsiteX107" fmla="*/ 1176122 w 1323950"/>
                  <a:gd name="connsiteY107" fmla="*/ 331985 h 987112"/>
                  <a:gd name="connsiteX108" fmla="*/ 1170009 w 1323950"/>
                  <a:gd name="connsiteY108" fmla="*/ 333220 h 987112"/>
                  <a:gd name="connsiteX109" fmla="*/ 1160191 w 1323950"/>
                  <a:gd name="connsiteY109" fmla="*/ 330132 h 987112"/>
                  <a:gd name="connsiteX110" fmla="*/ 1131974 w 1323950"/>
                  <a:gd name="connsiteY110" fmla="*/ 314202 h 987112"/>
                  <a:gd name="connsiteX111" fmla="*/ 1115426 w 1323950"/>
                  <a:gd name="connsiteY111" fmla="*/ 302532 h 987112"/>
                  <a:gd name="connsiteX112" fmla="*/ 1090296 w 1323950"/>
                  <a:gd name="connsiteY112" fmla="*/ 292715 h 987112"/>
                  <a:gd name="connsiteX113" fmla="*/ 1078626 w 1323950"/>
                  <a:gd name="connsiteY113" fmla="*/ 266967 h 987112"/>
                  <a:gd name="connsiteX114" fmla="*/ 1079861 w 1323950"/>
                  <a:gd name="connsiteY114" fmla="*/ 252828 h 987112"/>
                  <a:gd name="connsiteX115" fmla="*/ 1077392 w 1323950"/>
                  <a:gd name="connsiteY115" fmla="*/ 244245 h 987112"/>
                  <a:gd name="connsiteX116" fmla="*/ 1061461 w 1323950"/>
                  <a:gd name="connsiteY116" fmla="*/ 207445 h 987112"/>
                  <a:gd name="connsiteX117" fmla="*/ 1055966 w 1323950"/>
                  <a:gd name="connsiteY117" fmla="*/ 201950 h 987112"/>
                  <a:gd name="connsiteX118" fmla="*/ 1055966 w 1323950"/>
                  <a:gd name="connsiteY118" fmla="*/ 198245 h 987112"/>
                  <a:gd name="connsiteX119" fmla="*/ 1054731 w 1323950"/>
                  <a:gd name="connsiteY119" fmla="*/ 190280 h 987112"/>
                  <a:gd name="connsiteX120" fmla="*/ 1054114 w 1323950"/>
                  <a:gd name="connsiteY120" fmla="*/ 187811 h 987112"/>
                  <a:gd name="connsiteX121" fmla="*/ 1054731 w 1323950"/>
                  <a:gd name="connsiteY121" fmla="*/ 177376 h 987112"/>
                  <a:gd name="connsiteX122" fmla="*/ 1049853 w 1323950"/>
                  <a:gd name="connsiteY122" fmla="*/ 169410 h 987112"/>
                  <a:gd name="connsiteX123" fmla="*/ 1049853 w 1323950"/>
                  <a:gd name="connsiteY123" fmla="*/ 165088 h 987112"/>
                  <a:gd name="connsiteX124" fmla="*/ 1046148 w 1323950"/>
                  <a:gd name="connsiteY124" fmla="*/ 143601 h 987112"/>
                  <a:gd name="connsiteX125" fmla="*/ 1028366 w 1323950"/>
                  <a:gd name="connsiteY125" fmla="*/ 128906 h 987112"/>
                  <a:gd name="connsiteX126" fmla="*/ 1016696 w 1323950"/>
                  <a:gd name="connsiteY126" fmla="*/ 131993 h 987112"/>
                  <a:gd name="connsiteX127" fmla="*/ 1006879 w 1323950"/>
                  <a:gd name="connsiteY127" fmla="*/ 132611 h 987112"/>
                  <a:gd name="connsiteX128" fmla="*/ 999531 w 1323950"/>
                  <a:gd name="connsiteY128" fmla="*/ 121558 h 987112"/>
                  <a:gd name="connsiteX129" fmla="*/ 995826 w 1323950"/>
                  <a:gd name="connsiteY129" fmla="*/ 110506 h 987112"/>
                  <a:gd name="connsiteX130" fmla="*/ 997062 w 1323950"/>
                  <a:gd name="connsiteY130" fmla="*/ 100688 h 987112"/>
                  <a:gd name="connsiteX131" fmla="*/ 993356 w 1323950"/>
                  <a:gd name="connsiteY131" fmla="*/ 87166 h 987112"/>
                  <a:gd name="connsiteX132" fmla="*/ 990269 w 1323950"/>
                  <a:gd name="connsiteY132" fmla="*/ 81054 h 987112"/>
                  <a:gd name="connsiteX133" fmla="*/ 989034 w 1323950"/>
                  <a:gd name="connsiteY133" fmla="*/ 70001 h 987112"/>
                  <a:gd name="connsiteX134" fmla="*/ 979835 w 1323950"/>
                  <a:gd name="connsiteY134" fmla="*/ 58949 h 987112"/>
                  <a:gd name="connsiteX135" fmla="*/ 979835 w 1323950"/>
                  <a:gd name="connsiteY135" fmla="*/ 54071 h 987112"/>
                  <a:gd name="connsiteX136" fmla="*/ 985330 w 1323950"/>
                  <a:gd name="connsiteY136" fmla="*/ 49749 h 987112"/>
                  <a:gd name="connsiteX137" fmla="*/ 982243 w 1323950"/>
                  <a:gd name="connsiteY137" fmla="*/ 44871 h 987112"/>
                  <a:gd name="connsiteX138" fmla="*/ 978538 w 1323950"/>
                  <a:gd name="connsiteY138" fmla="*/ 44871 h 987112"/>
                  <a:gd name="connsiteX139" fmla="*/ 973043 w 1323950"/>
                  <a:gd name="connsiteY139" fmla="*/ 30732 h 987112"/>
                  <a:gd name="connsiteX140" fmla="*/ 973660 w 1323950"/>
                  <a:gd name="connsiteY140" fmla="*/ 24001 h 987112"/>
                  <a:gd name="connsiteX141" fmla="*/ 973043 w 1323950"/>
                  <a:gd name="connsiteY141" fmla="*/ 18506 h 987112"/>
                  <a:gd name="connsiteX142" fmla="*/ 970573 w 1323950"/>
                  <a:gd name="connsiteY142" fmla="*/ 11776 h 987112"/>
                  <a:gd name="connsiteX143" fmla="*/ 961373 w 1323950"/>
                  <a:gd name="connsiteY143" fmla="*/ 2576 h 987112"/>
                  <a:gd name="connsiteX144" fmla="*/ 955878 w 1323950"/>
                  <a:gd name="connsiteY144" fmla="*/ 9924 h 987112"/>
                  <a:gd name="connsiteX145" fmla="*/ 950382 w 1323950"/>
                  <a:gd name="connsiteY145" fmla="*/ 28324 h 987112"/>
                  <a:gd name="connsiteX146" fmla="*/ 946122 w 1323950"/>
                  <a:gd name="connsiteY146" fmla="*/ 45488 h 987112"/>
                  <a:gd name="connsiteX147" fmla="*/ 934452 w 1323950"/>
                  <a:gd name="connsiteY147" fmla="*/ 58393 h 987112"/>
                  <a:gd name="connsiteX148" fmla="*/ 945504 w 1323950"/>
                  <a:gd name="connsiteY148" fmla="*/ 65741 h 987112"/>
                  <a:gd name="connsiteX149" fmla="*/ 938774 w 1323950"/>
                  <a:gd name="connsiteY149" fmla="*/ 76176 h 987112"/>
                  <a:gd name="connsiteX150" fmla="*/ 937539 w 1323950"/>
                  <a:gd name="connsiteY150" fmla="*/ 85993 h 987112"/>
                  <a:gd name="connsiteX151" fmla="*/ 933835 w 1323950"/>
                  <a:gd name="connsiteY151" fmla="*/ 95811 h 987112"/>
                  <a:gd name="connsiteX152" fmla="*/ 934452 w 1323950"/>
                  <a:gd name="connsiteY152" fmla="*/ 120941 h 987112"/>
                  <a:gd name="connsiteX153" fmla="*/ 934452 w 1323950"/>
                  <a:gd name="connsiteY153" fmla="*/ 125880 h 987112"/>
                  <a:gd name="connsiteX154" fmla="*/ 934452 w 1323950"/>
                  <a:gd name="connsiteY154" fmla="*/ 145515 h 987112"/>
                  <a:gd name="connsiteX155" fmla="*/ 935070 w 1323950"/>
                  <a:gd name="connsiteY155" fmla="*/ 158420 h 987112"/>
                  <a:gd name="connsiteX156" fmla="*/ 929574 w 1323950"/>
                  <a:gd name="connsiteY156" fmla="*/ 176820 h 987112"/>
                  <a:gd name="connsiteX157" fmla="*/ 928340 w 1323950"/>
                  <a:gd name="connsiteY157" fmla="*/ 187872 h 987112"/>
                  <a:gd name="connsiteX158" fmla="*/ 920992 w 1323950"/>
                  <a:gd name="connsiteY158" fmla="*/ 208124 h 987112"/>
                  <a:gd name="connsiteX159" fmla="*/ 909322 w 1323950"/>
                  <a:gd name="connsiteY159" fmla="*/ 234490 h 987112"/>
                  <a:gd name="connsiteX160" fmla="*/ 894009 w 1323950"/>
                  <a:gd name="connsiteY160" fmla="*/ 246777 h 987112"/>
                  <a:gd name="connsiteX161" fmla="*/ 881784 w 1323950"/>
                  <a:gd name="connsiteY161" fmla="*/ 245542 h 987112"/>
                  <a:gd name="connsiteX162" fmla="*/ 854801 w 1323950"/>
                  <a:gd name="connsiteY162" fmla="*/ 231402 h 987112"/>
                  <a:gd name="connsiteX163" fmla="*/ 826584 w 1323950"/>
                  <a:gd name="connsiteY163" fmla="*/ 212385 h 987112"/>
                  <a:gd name="connsiteX164" fmla="*/ 795958 w 1323950"/>
                  <a:gd name="connsiteY164" fmla="*/ 192750 h 987112"/>
                  <a:gd name="connsiteX165" fmla="*/ 773916 w 1323950"/>
                  <a:gd name="connsiteY165" fmla="*/ 184167 h 987112"/>
                  <a:gd name="connsiteX166" fmla="*/ 726743 w 1323950"/>
                  <a:gd name="connsiteY166" fmla="*/ 145515 h 987112"/>
                  <a:gd name="connsiteX167" fmla="*/ 727977 w 1323950"/>
                  <a:gd name="connsiteY167" fmla="*/ 142428 h 987112"/>
                  <a:gd name="connsiteX168" fmla="*/ 748168 w 1323950"/>
                  <a:gd name="connsiteY168" fmla="*/ 116680 h 987112"/>
                  <a:gd name="connsiteX169" fmla="*/ 756750 w 1323950"/>
                  <a:gd name="connsiteY169" fmla="*/ 105011 h 987112"/>
                  <a:gd name="connsiteX170" fmla="*/ 744525 w 1323950"/>
                  <a:gd name="connsiteY170" fmla="*/ 104393 h 987112"/>
                  <a:gd name="connsiteX171" fmla="*/ 745142 w 1323950"/>
                  <a:gd name="connsiteY171" fmla="*/ 99454 h 987112"/>
                  <a:gd name="connsiteX172" fmla="*/ 751255 w 1323950"/>
                  <a:gd name="connsiteY172" fmla="*/ 89636 h 987112"/>
                  <a:gd name="connsiteX173" fmla="*/ 757985 w 1323950"/>
                  <a:gd name="connsiteY173" fmla="*/ 83523 h 987112"/>
                  <a:gd name="connsiteX174" fmla="*/ 761690 w 1323950"/>
                  <a:gd name="connsiteY174" fmla="*/ 85376 h 987112"/>
                  <a:gd name="connsiteX175" fmla="*/ 767803 w 1323950"/>
                  <a:gd name="connsiteY175" fmla="*/ 80498 h 987112"/>
                  <a:gd name="connsiteX176" fmla="*/ 769655 w 1323950"/>
                  <a:gd name="connsiteY176" fmla="*/ 74385 h 987112"/>
                  <a:gd name="connsiteX177" fmla="*/ 773916 w 1323950"/>
                  <a:gd name="connsiteY177" fmla="*/ 64568 h 987112"/>
                  <a:gd name="connsiteX178" fmla="*/ 777620 w 1323950"/>
                  <a:gd name="connsiteY178" fmla="*/ 55985 h 987112"/>
                  <a:gd name="connsiteX179" fmla="*/ 770272 w 1323950"/>
                  <a:gd name="connsiteY179" fmla="*/ 55368 h 987112"/>
                  <a:gd name="connsiteX180" fmla="*/ 766012 w 1323950"/>
                  <a:gd name="connsiteY180" fmla="*/ 51046 h 987112"/>
                  <a:gd name="connsiteX181" fmla="*/ 758047 w 1323950"/>
                  <a:gd name="connsiteY181" fmla="*/ 48576 h 987112"/>
                  <a:gd name="connsiteX182" fmla="*/ 757430 w 1323950"/>
                  <a:gd name="connsiteY182" fmla="*/ 49193 h 987112"/>
                  <a:gd name="connsiteX183" fmla="*/ 759900 w 1323950"/>
                  <a:gd name="connsiteY183" fmla="*/ 54689 h 987112"/>
                  <a:gd name="connsiteX184" fmla="*/ 759900 w 1323950"/>
                  <a:gd name="connsiteY184" fmla="*/ 60801 h 987112"/>
                  <a:gd name="connsiteX185" fmla="*/ 752552 w 1323950"/>
                  <a:gd name="connsiteY185" fmla="*/ 60801 h 987112"/>
                  <a:gd name="connsiteX186" fmla="*/ 747057 w 1323950"/>
                  <a:gd name="connsiteY186" fmla="*/ 52836 h 987112"/>
                  <a:gd name="connsiteX187" fmla="*/ 742796 w 1323950"/>
                  <a:gd name="connsiteY187" fmla="*/ 54071 h 987112"/>
                  <a:gd name="connsiteX188" fmla="*/ 737918 w 1323950"/>
                  <a:gd name="connsiteY188" fmla="*/ 54071 h 987112"/>
                  <a:gd name="connsiteX189" fmla="*/ 736066 w 1323950"/>
                  <a:gd name="connsiteY189" fmla="*/ 48576 h 987112"/>
                  <a:gd name="connsiteX190" fmla="*/ 724396 w 1323950"/>
                  <a:gd name="connsiteY190" fmla="*/ 53454 h 987112"/>
                  <a:gd name="connsiteX191" fmla="*/ 721309 w 1323950"/>
                  <a:gd name="connsiteY191" fmla="*/ 57776 h 987112"/>
                  <a:gd name="connsiteX192" fmla="*/ 714579 w 1323950"/>
                  <a:gd name="connsiteY192" fmla="*/ 54071 h 987112"/>
                  <a:gd name="connsiteX193" fmla="*/ 685806 w 1323950"/>
                  <a:gd name="connsiteY193" fmla="*/ 47958 h 987112"/>
                  <a:gd name="connsiteX194" fmla="*/ 671110 w 1323950"/>
                  <a:gd name="connsiteY194" fmla="*/ 38758 h 987112"/>
                  <a:gd name="connsiteX195" fmla="*/ 660058 w 1323950"/>
                  <a:gd name="connsiteY195" fmla="*/ 38758 h 987112"/>
                  <a:gd name="connsiteX196" fmla="*/ 644745 w 1323950"/>
                  <a:gd name="connsiteY196" fmla="*/ 24001 h 987112"/>
                  <a:gd name="connsiteX197" fmla="*/ 638633 w 1323950"/>
                  <a:gd name="connsiteY197" fmla="*/ 30114 h 987112"/>
                  <a:gd name="connsiteX198" fmla="*/ 623320 w 1323950"/>
                  <a:gd name="connsiteY198" fmla="*/ 16592 h 987112"/>
                  <a:gd name="connsiteX199" fmla="*/ 614737 w 1323950"/>
                  <a:gd name="connsiteY199" fmla="*/ 23322 h 987112"/>
                  <a:gd name="connsiteX200" fmla="*/ 634373 w 1323950"/>
                  <a:gd name="connsiteY200" fmla="*/ 29435 h 987112"/>
                  <a:gd name="connsiteX201" fmla="*/ 638633 w 1323950"/>
                  <a:gd name="connsiteY201" fmla="*/ 37400 h 987112"/>
                  <a:gd name="connsiteX202" fmla="*/ 638633 w 1323950"/>
                  <a:gd name="connsiteY202" fmla="*/ 49070 h 987112"/>
                  <a:gd name="connsiteX203" fmla="*/ 633137 w 1323950"/>
                  <a:gd name="connsiteY203" fmla="*/ 58887 h 987112"/>
                  <a:gd name="connsiteX204" fmla="*/ 627642 w 1323950"/>
                  <a:gd name="connsiteY204" fmla="*/ 51540 h 987112"/>
                  <a:gd name="connsiteX205" fmla="*/ 622765 w 1323950"/>
                  <a:gd name="connsiteY205" fmla="*/ 53392 h 987112"/>
                  <a:gd name="connsiteX206" fmla="*/ 598251 w 1323950"/>
                  <a:gd name="connsiteY206" fmla="*/ 54009 h 987112"/>
                  <a:gd name="connsiteX207" fmla="*/ 591521 w 1323950"/>
                  <a:gd name="connsiteY207" fmla="*/ 54009 h 987112"/>
                  <a:gd name="connsiteX208" fmla="*/ 583556 w 1323950"/>
                  <a:gd name="connsiteY208" fmla="*/ 56479 h 987112"/>
                  <a:gd name="connsiteX209" fmla="*/ 584791 w 1323950"/>
                  <a:gd name="connsiteY209" fmla="*/ 58949 h 987112"/>
                  <a:gd name="connsiteX210" fmla="*/ 578061 w 1323950"/>
                  <a:gd name="connsiteY210" fmla="*/ 61419 h 987112"/>
                  <a:gd name="connsiteX211" fmla="*/ 576209 w 1323950"/>
                  <a:gd name="connsiteY211" fmla="*/ 64506 h 987112"/>
                  <a:gd name="connsiteX212" fmla="*/ 570713 w 1323950"/>
                  <a:gd name="connsiteY212" fmla="*/ 69445 h 987112"/>
                  <a:gd name="connsiteX213" fmla="*/ 568243 w 1323950"/>
                  <a:gd name="connsiteY213" fmla="*/ 71298 h 987112"/>
                  <a:gd name="connsiteX214" fmla="*/ 564539 w 1323950"/>
                  <a:gd name="connsiteY214" fmla="*/ 76793 h 987112"/>
                  <a:gd name="connsiteX215" fmla="*/ 559661 w 1323950"/>
                  <a:gd name="connsiteY215" fmla="*/ 79880 h 987112"/>
                  <a:gd name="connsiteX216" fmla="*/ 560896 w 1323950"/>
                  <a:gd name="connsiteY216" fmla="*/ 84203 h 987112"/>
                  <a:gd name="connsiteX217" fmla="*/ 574974 w 1323950"/>
                  <a:gd name="connsiteY217" fmla="*/ 89698 h 987112"/>
                  <a:gd name="connsiteX218" fmla="*/ 557809 w 1323950"/>
                  <a:gd name="connsiteY218" fmla="*/ 95811 h 987112"/>
                  <a:gd name="connsiteX219" fmla="*/ 541261 w 1323950"/>
                  <a:gd name="connsiteY219" fmla="*/ 116063 h 987112"/>
                  <a:gd name="connsiteX220" fmla="*/ 530209 w 1323950"/>
                  <a:gd name="connsiteY220" fmla="*/ 128968 h 987112"/>
                  <a:gd name="connsiteX221" fmla="*/ 541261 w 1323950"/>
                  <a:gd name="connsiteY221" fmla="*/ 135080 h 987112"/>
                  <a:gd name="connsiteX222" fmla="*/ 540644 w 1323950"/>
                  <a:gd name="connsiteY222" fmla="*/ 139402 h 987112"/>
                  <a:gd name="connsiteX223" fmla="*/ 539409 w 1323950"/>
                  <a:gd name="connsiteY223" fmla="*/ 144342 h 987112"/>
                  <a:gd name="connsiteX224" fmla="*/ 539409 w 1323950"/>
                  <a:gd name="connsiteY224" fmla="*/ 148047 h 987112"/>
                  <a:gd name="connsiteX225" fmla="*/ 533296 w 1323950"/>
                  <a:gd name="connsiteY225" fmla="*/ 148664 h 987112"/>
                  <a:gd name="connsiteX226" fmla="*/ 524714 w 1323950"/>
                  <a:gd name="connsiteY226" fmla="*/ 149281 h 987112"/>
                  <a:gd name="connsiteX227" fmla="*/ 496496 w 1323950"/>
                  <a:gd name="connsiteY227" fmla="*/ 149899 h 987112"/>
                  <a:gd name="connsiteX228" fmla="*/ 491619 w 1323950"/>
                  <a:gd name="connsiteY228" fmla="*/ 156012 h 987112"/>
                  <a:gd name="connsiteX229" fmla="*/ 486123 w 1323950"/>
                  <a:gd name="connsiteY229" fmla="*/ 160951 h 987112"/>
                  <a:gd name="connsiteX230" fmla="*/ 483653 w 1323950"/>
                  <a:gd name="connsiteY230" fmla="*/ 153604 h 987112"/>
                  <a:gd name="connsiteX231" fmla="*/ 486123 w 1323950"/>
                  <a:gd name="connsiteY231" fmla="*/ 145021 h 987112"/>
                  <a:gd name="connsiteX232" fmla="*/ 488592 w 1323950"/>
                  <a:gd name="connsiteY232" fmla="*/ 139526 h 987112"/>
                  <a:gd name="connsiteX233" fmla="*/ 477541 w 1323950"/>
                  <a:gd name="connsiteY233" fmla="*/ 134031 h 987112"/>
                  <a:gd name="connsiteX234" fmla="*/ 464697 w 1323950"/>
                  <a:gd name="connsiteY234" fmla="*/ 115013 h 987112"/>
                  <a:gd name="connsiteX235" fmla="*/ 456733 w 1323950"/>
                  <a:gd name="connsiteY235" fmla="*/ 113778 h 987112"/>
                  <a:gd name="connsiteX236" fmla="*/ 445063 w 1323950"/>
                  <a:gd name="connsiteY236" fmla="*/ 111309 h 987112"/>
                  <a:gd name="connsiteX237" fmla="*/ 435246 w 1323950"/>
                  <a:gd name="connsiteY237" fmla="*/ 116186 h 987112"/>
                  <a:gd name="connsiteX238" fmla="*/ 430367 w 1323950"/>
                  <a:gd name="connsiteY238" fmla="*/ 116186 h 987112"/>
                  <a:gd name="connsiteX239" fmla="*/ 422402 w 1323950"/>
                  <a:gd name="connsiteY239" fmla="*/ 119274 h 987112"/>
                  <a:gd name="connsiteX240" fmla="*/ 418142 w 1323950"/>
                  <a:gd name="connsiteY240" fmla="*/ 134031 h 987112"/>
                  <a:gd name="connsiteX241" fmla="*/ 413264 w 1323950"/>
                  <a:gd name="connsiteY241" fmla="*/ 135266 h 987112"/>
                  <a:gd name="connsiteX242" fmla="*/ 409004 w 1323950"/>
                  <a:gd name="connsiteY242" fmla="*/ 129770 h 987112"/>
                  <a:gd name="connsiteX243" fmla="*/ 402273 w 1323950"/>
                  <a:gd name="connsiteY243" fmla="*/ 134648 h 987112"/>
                  <a:gd name="connsiteX244" fmla="*/ 398013 w 1323950"/>
                  <a:gd name="connsiteY244" fmla="*/ 136501 h 987112"/>
                  <a:gd name="connsiteX245" fmla="*/ 390048 w 1323950"/>
                  <a:gd name="connsiteY245" fmla="*/ 136501 h 987112"/>
                  <a:gd name="connsiteX246" fmla="*/ 394926 w 1323950"/>
                  <a:gd name="connsiteY246" fmla="*/ 141996 h 987112"/>
                  <a:gd name="connsiteX247" fmla="*/ 394309 w 1323950"/>
                  <a:gd name="connsiteY247" fmla="*/ 147491 h 987112"/>
                  <a:gd name="connsiteX248" fmla="*/ 391221 w 1323950"/>
                  <a:gd name="connsiteY248" fmla="*/ 153604 h 987112"/>
                  <a:gd name="connsiteX249" fmla="*/ 381404 w 1323950"/>
                  <a:gd name="connsiteY249" fmla="*/ 152986 h 987112"/>
                  <a:gd name="connsiteX250" fmla="*/ 385664 w 1323950"/>
                  <a:gd name="connsiteY250" fmla="*/ 162186 h 987112"/>
                  <a:gd name="connsiteX251" fmla="*/ 386282 w 1323950"/>
                  <a:gd name="connsiteY251" fmla="*/ 167126 h 987112"/>
                  <a:gd name="connsiteX252" fmla="*/ 376464 w 1323950"/>
                  <a:gd name="connsiteY252" fmla="*/ 165891 h 987112"/>
                  <a:gd name="connsiteX253" fmla="*/ 372760 w 1323950"/>
                  <a:gd name="connsiteY253" fmla="*/ 167744 h 987112"/>
                  <a:gd name="connsiteX254" fmla="*/ 364795 w 1323950"/>
                  <a:gd name="connsiteY254" fmla="*/ 175091 h 987112"/>
                  <a:gd name="connsiteX255" fmla="*/ 370290 w 1323950"/>
                  <a:gd name="connsiteY255" fmla="*/ 183056 h 987112"/>
                  <a:gd name="connsiteX256" fmla="*/ 371525 w 1323950"/>
                  <a:gd name="connsiteY256" fmla="*/ 186761 h 987112"/>
                  <a:gd name="connsiteX257" fmla="*/ 364177 w 1323950"/>
                  <a:gd name="connsiteY257" fmla="*/ 195961 h 987112"/>
                  <a:gd name="connsiteX258" fmla="*/ 360472 w 1323950"/>
                  <a:gd name="connsiteY258" fmla="*/ 201456 h 987112"/>
                  <a:gd name="connsiteX259" fmla="*/ 351890 w 1323950"/>
                  <a:gd name="connsiteY259" fmla="*/ 196578 h 987112"/>
                  <a:gd name="connsiteX260" fmla="*/ 348803 w 1323950"/>
                  <a:gd name="connsiteY260" fmla="*/ 197196 h 987112"/>
                  <a:gd name="connsiteX261" fmla="*/ 339602 w 1323950"/>
                  <a:gd name="connsiteY261" fmla="*/ 192873 h 987112"/>
                  <a:gd name="connsiteX262" fmla="*/ 343863 w 1323950"/>
                  <a:gd name="connsiteY262" fmla="*/ 197813 h 987112"/>
                  <a:gd name="connsiteX263" fmla="*/ 343246 w 1323950"/>
                  <a:gd name="connsiteY263" fmla="*/ 201518 h 987112"/>
                  <a:gd name="connsiteX264" fmla="*/ 345098 w 1323950"/>
                  <a:gd name="connsiteY264" fmla="*/ 211953 h 987112"/>
                  <a:gd name="connsiteX265" fmla="*/ 349358 w 1323950"/>
                  <a:gd name="connsiteY265" fmla="*/ 216830 h 987112"/>
                  <a:gd name="connsiteX266" fmla="*/ 348741 w 1323950"/>
                  <a:gd name="connsiteY266" fmla="*/ 225413 h 987112"/>
                  <a:gd name="connsiteX267" fmla="*/ 343863 w 1323950"/>
                  <a:gd name="connsiteY267" fmla="*/ 222943 h 987112"/>
                  <a:gd name="connsiteX268" fmla="*/ 338368 w 1323950"/>
                  <a:gd name="connsiteY268" fmla="*/ 224178 h 987112"/>
                  <a:gd name="connsiteX269" fmla="*/ 339602 w 1323950"/>
                  <a:gd name="connsiteY269" fmla="*/ 230908 h 987112"/>
                  <a:gd name="connsiteX270" fmla="*/ 340838 w 1323950"/>
                  <a:gd name="connsiteY270" fmla="*/ 241961 h 987112"/>
                  <a:gd name="connsiteX271" fmla="*/ 335959 w 1323950"/>
                  <a:gd name="connsiteY271" fmla="*/ 233996 h 987112"/>
                  <a:gd name="connsiteX272" fmla="*/ 329229 w 1323950"/>
                  <a:gd name="connsiteY272" fmla="*/ 226031 h 987112"/>
                  <a:gd name="connsiteX273" fmla="*/ 323734 w 1323950"/>
                  <a:gd name="connsiteY273" fmla="*/ 216830 h 987112"/>
                  <a:gd name="connsiteX274" fmla="*/ 321881 w 1323950"/>
                  <a:gd name="connsiteY274" fmla="*/ 208248 h 987112"/>
                  <a:gd name="connsiteX275" fmla="*/ 313300 w 1323950"/>
                  <a:gd name="connsiteY275" fmla="*/ 205161 h 987112"/>
                  <a:gd name="connsiteX276" fmla="*/ 311447 w 1323950"/>
                  <a:gd name="connsiteY276" fmla="*/ 210100 h 987112"/>
                  <a:gd name="connsiteX277" fmla="*/ 304099 w 1323950"/>
                  <a:gd name="connsiteY277" fmla="*/ 216830 h 987112"/>
                  <a:gd name="connsiteX278" fmla="*/ 290639 w 1323950"/>
                  <a:gd name="connsiteY278" fmla="*/ 240170 h 987112"/>
                  <a:gd name="connsiteX279" fmla="*/ 294899 w 1323950"/>
                  <a:gd name="connsiteY279" fmla="*/ 243875 h 987112"/>
                  <a:gd name="connsiteX280" fmla="*/ 301012 w 1323950"/>
                  <a:gd name="connsiteY280" fmla="*/ 254927 h 987112"/>
                  <a:gd name="connsiteX281" fmla="*/ 301012 w 1323950"/>
                  <a:gd name="connsiteY281" fmla="*/ 258632 h 987112"/>
                  <a:gd name="connsiteX282" fmla="*/ 273412 w 1323950"/>
                  <a:gd name="connsiteY282" fmla="*/ 287466 h 987112"/>
                  <a:gd name="connsiteX283" fmla="*/ 199256 w 1323950"/>
                  <a:gd name="connsiteY283" fmla="*/ 324266 h 987112"/>
                  <a:gd name="connsiteX284" fmla="*/ 183326 w 1323950"/>
                  <a:gd name="connsiteY284" fmla="*/ 334084 h 987112"/>
                  <a:gd name="connsiteX285" fmla="*/ 141649 w 1323950"/>
                  <a:gd name="connsiteY285" fmla="*/ 348779 h 987112"/>
                  <a:gd name="connsiteX286" fmla="*/ 129423 w 1323950"/>
                  <a:gd name="connsiteY286" fmla="*/ 349397 h 987112"/>
                  <a:gd name="connsiteX287" fmla="*/ 119606 w 1323950"/>
                  <a:gd name="connsiteY287" fmla="*/ 348162 h 987112"/>
                  <a:gd name="connsiteX288" fmla="*/ 83423 w 1323950"/>
                  <a:gd name="connsiteY288" fmla="*/ 367796 h 987112"/>
                  <a:gd name="connsiteX289" fmla="*/ 65640 w 1323950"/>
                  <a:gd name="connsiteY289" fmla="*/ 379466 h 987112"/>
                  <a:gd name="connsiteX290" fmla="*/ 38041 w 1323950"/>
                  <a:gd name="connsiteY290" fmla="*/ 404041 h 987112"/>
                  <a:gd name="connsiteX291" fmla="*/ 25815 w 1323950"/>
                  <a:gd name="connsiteY291" fmla="*/ 413241 h 987112"/>
                  <a:gd name="connsiteX292" fmla="*/ 26433 w 1323950"/>
                  <a:gd name="connsiteY292" fmla="*/ 402188 h 987112"/>
                  <a:gd name="connsiteX293" fmla="*/ 24581 w 1323950"/>
                  <a:gd name="connsiteY293" fmla="*/ 397311 h 987112"/>
                  <a:gd name="connsiteX294" fmla="*/ 21494 w 1323950"/>
                  <a:gd name="connsiteY294" fmla="*/ 393606 h 987112"/>
                  <a:gd name="connsiteX295" fmla="*/ 20875 w 1323950"/>
                  <a:gd name="connsiteY295" fmla="*/ 397311 h 987112"/>
                  <a:gd name="connsiteX296" fmla="*/ 14763 w 1323950"/>
                  <a:gd name="connsiteY296" fmla="*/ 420650 h 987112"/>
                  <a:gd name="connsiteX297" fmla="*/ 17233 w 1323950"/>
                  <a:gd name="connsiteY297" fmla="*/ 432320 h 987112"/>
                  <a:gd name="connsiteX298" fmla="*/ 17233 w 1323950"/>
                  <a:gd name="connsiteY298" fmla="*/ 441520 h 987112"/>
                  <a:gd name="connsiteX299" fmla="*/ 16615 w 1323950"/>
                  <a:gd name="connsiteY299" fmla="*/ 447015 h 987112"/>
                  <a:gd name="connsiteX300" fmla="*/ 9885 w 1323950"/>
                  <a:gd name="connsiteY300" fmla="*/ 489990 h 987112"/>
                  <a:gd name="connsiteX301" fmla="*/ 18468 w 1323950"/>
                  <a:gd name="connsiteY301" fmla="*/ 507155 h 987112"/>
                  <a:gd name="connsiteX302" fmla="*/ 25815 w 1323950"/>
                  <a:gd name="connsiteY302" fmla="*/ 520677 h 987112"/>
                  <a:gd name="connsiteX303" fmla="*/ 30076 w 1323950"/>
                  <a:gd name="connsiteY303" fmla="*/ 525616 h 987112"/>
                  <a:gd name="connsiteX304" fmla="*/ 29458 w 1323950"/>
                  <a:gd name="connsiteY304" fmla="*/ 544634 h 987112"/>
                  <a:gd name="connsiteX305" fmla="*/ 23963 w 1323950"/>
                  <a:gd name="connsiteY305" fmla="*/ 548338 h 987112"/>
                  <a:gd name="connsiteX306" fmla="*/ 15998 w 1323950"/>
                  <a:gd name="connsiteY306" fmla="*/ 537286 h 987112"/>
                  <a:gd name="connsiteX307" fmla="*/ 19085 w 1323950"/>
                  <a:gd name="connsiteY307" fmla="*/ 545251 h 987112"/>
                  <a:gd name="connsiteX308" fmla="*/ 19085 w 1323950"/>
                  <a:gd name="connsiteY308" fmla="*/ 550746 h 987112"/>
                  <a:gd name="connsiteX309" fmla="*/ 9885 w 1323950"/>
                  <a:gd name="connsiteY309" fmla="*/ 550746 h 987112"/>
                  <a:gd name="connsiteX310" fmla="*/ 686 w 1323950"/>
                  <a:gd name="connsiteY310" fmla="*/ 542164 h 987112"/>
                  <a:gd name="connsiteX311" fmla="*/ 6798 w 1323950"/>
                  <a:gd name="connsiteY311" fmla="*/ 555686 h 987112"/>
                  <a:gd name="connsiteX312" fmla="*/ 26433 w 1323950"/>
                  <a:gd name="connsiteY312" fmla="*/ 583903 h 987112"/>
                  <a:gd name="connsiteX313" fmla="*/ 26433 w 1323950"/>
                  <a:gd name="connsiteY313" fmla="*/ 607860 h 987112"/>
                  <a:gd name="connsiteX314" fmla="*/ 43598 w 1323950"/>
                  <a:gd name="connsiteY314" fmla="*/ 624408 h 987112"/>
                  <a:gd name="connsiteX315" fmla="*/ 54650 w 1323950"/>
                  <a:gd name="connsiteY315" fmla="*/ 648983 h 987112"/>
                  <a:gd name="connsiteX316" fmla="*/ 56502 w 1323950"/>
                  <a:gd name="connsiteY316" fmla="*/ 678435 h 987112"/>
                  <a:gd name="connsiteX317" fmla="*/ 79780 w 1323950"/>
                  <a:gd name="connsiteY317" fmla="*/ 729374 h 987112"/>
                  <a:gd name="connsiteX318" fmla="*/ 80398 w 1323950"/>
                  <a:gd name="connsiteY318" fmla="*/ 746539 h 987112"/>
                  <a:gd name="connsiteX319" fmla="*/ 81633 w 1323950"/>
                  <a:gd name="connsiteY319" fmla="*/ 761296 h 987112"/>
                  <a:gd name="connsiteX320" fmla="*/ 78546 w 1323950"/>
                  <a:gd name="connsiteY320" fmla="*/ 776609 h 987112"/>
                  <a:gd name="connsiteX321" fmla="*/ 79163 w 1323950"/>
                  <a:gd name="connsiteY321" fmla="*/ 785809 h 987112"/>
                  <a:gd name="connsiteX322" fmla="*/ 71815 w 1323950"/>
                  <a:gd name="connsiteY322" fmla="*/ 797479 h 987112"/>
                  <a:gd name="connsiteX323" fmla="*/ 54032 w 1323950"/>
                  <a:gd name="connsiteY323" fmla="*/ 801801 h 987112"/>
                  <a:gd name="connsiteX324" fmla="*/ 68110 w 1323950"/>
                  <a:gd name="connsiteY324" fmla="*/ 822053 h 987112"/>
                  <a:gd name="connsiteX325" fmla="*/ 88301 w 1323950"/>
                  <a:gd name="connsiteY325" fmla="*/ 839836 h 987112"/>
                  <a:gd name="connsiteX326" fmla="*/ 103614 w 1323950"/>
                  <a:gd name="connsiteY326" fmla="*/ 841688 h 987112"/>
                  <a:gd name="connsiteX327" fmla="*/ 146527 w 1323950"/>
                  <a:gd name="connsiteY327" fmla="*/ 850888 h 987112"/>
                  <a:gd name="connsiteX328" fmla="*/ 182092 w 1323950"/>
                  <a:gd name="connsiteY328" fmla="*/ 826314 h 987112"/>
                  <a:gd name="connsiteX329" fmla="*/ 196787 w 1323950"/>
                  <a:gd name="connsiteY329" fmla="*/ 825696 h 987112"/>
                  <a:gd name="connsiteX330" fmla="*/ 215804 w 1323950"/>
                  <a:gd name="connsiteY330" fmla="*/ 808531 h 987112"/>
                  <a:gd name="connsiteX331" fmla="*/ 238465 w 1323950"/>
                  <a:gd name="connsiteY331" fmla="*/ 807296 h 987112"/>
                  <a:gd name="connsiteX332" fmla="*/ 262360 w 1323950"/>
                  <a:gd name="connsiteY332" fmla="*/ 807914 h 987112"/>
                  <a:gd name="connsiteX333" fmla="*/ 272177 w 1323950"/>
                  <a:gd name="connsiteY333" fmla="*/ 807296 h 987112"/>
                  <a:gd name="connsiteX334" fmla="*/ 283847 w 1323950"/>
                  <a:gd name="connsiteY334" fmla="*/ 804209 h 987112"/>
                  <a:gd name="connsiteX335" fmla="*/ 288724 w 1323950"/>
                  <a:gd name="connsiteY335" fmla="*/ 812174 h 987112"/>
                  <a:gd name="connsiteX336" fmla="*/ 296073 w 1323950"/>
                  <a:gd name="connsiteY336" fmla="*/ 809704 h 987112"/>
                  <a:gd name="connsiteX337" fmla="*/ 303420 w 1323950"/>
                  <a:gd name="connsiteY337" fmla="*/ 809704 h 987112"/>
                  <a:gd name="connsiteX338" fmla="*/ 323610 w 1323950"/>
                  <a:gd name="connsiteY338" fmla="*/ 809087 h 987112"/>
                  <a:gd name="connsiteX339" fmla="*/ 351828 w 1323950"/>
                  <a:gd name="connsiteY339" fmla="*/ 780252 h 987112"/>
                  <a:gd name="connsiteX340" fmla="*/ 411289 w 1323950"/>
                  <a:gd name="connsiteY340" fmla="*/ 749565 h 987112"/>
                  <a:gd name="connsiteX341" fmla="*/ 421723 w 1323950"/>
                  <a:gd name="connsiteY341" fmla="*/ 748947 h 987112"/>
                  <a:gd name="connsiteX342" fmla="*/ 429071 w 1323950"/>
                  <a:gd name="connsiteY342" fmla="*/ 749565 h 987112"/>
                  <a:gd name="connsiteX343" fmla="*/ 464635 w 1323950"/>
                  <a:gd name="connsiteY343" fmla="*/ 748330 h 987112"/>
                  <a:gd name="connsiteX344" fmla="*/ 526504 w 1323950"/>
                  <a:gd name="connsiteY344" fmla="*/ 728695 h 987112"/>
                  <a:gd name="connsiteX345" fmla="*/ 554104 w 1323950"/>
                  <a:gd name="connsiteY345" fmla="*/ 724990 h 987112"/>
                  <a:gd name="connsiteX346" fmla="*/ 561452 w 1323950"/>
                  <a:gd name="connsiteY346" fmla="*/ 728078 h 987112"/>
                  <a:gd name="connsiteX347" fmla="*/ 578617 w 1323950"/>
                  <a:gd name="connsiteY347" fmla="*/ 726225 h 987112"/>
                  <a:gd name="connsiteX348" fmla="*/ 584730 w 1323950"/>
                  <a:gd name="connsiteY348" fmla="*/ 722521 h 987112"/>
                  <a:gd name="connsiteX349" fmla="*/ 589608 w 1323950"/>
                  <a:gd name="connsiteY349" fmla="*/ 723138 h 987112"/>
                  <a:gd name="connsiteX350" fmla="*/ 621467 w 1323950"/>
                  <a:gd name="connsiteY350" fmla="*/ 744008 h 987112"/>
                  <a:gd name="connsiteX351" fmla="*/ 633137 w 1323950"/>
                  <a:gd name="connsiteY351" fmla="*/ 738513 h 987112"/>
                  <a:gd name="connsiteX352" fmla="*/ 643573 w 1323950"/>
                  <a:gd name="connsiteY352" fmla="*/ 738513 h 987112"/>
                  <a:gd name="connsiteX353" fmla="*/ 666850 w 1323950"/>
                  <a:gd name="connsiteY353" fmla="*/ 746478 h 987112"/>
                  <a:gd name="connsiteX354" fmla="*/ 672963 w 1323950"/>
                  <a:gd name="connsiteY354" fmla="*/ 746478 h 987112"/>
                  <a:gd name="connsiteX355" fmla="*/ 680310 w 1323950"/>
                  <a:gd name="connsiteY355" fmla="*/ 755060 h 987112"/>
                  <a:gd name="connsiteX356" fmla="*/ 685188 w 1323950"/>
                  <a:gd name="connsiteY356" fmla="*/ 758765 h 987112"/>
                  <a:gd name="connsiteX357" fmla="*/ 689448 w 1323950"/>
                  <a:gd name="connsiteY357" fmla="*/ 764877 h 987112"/>
                  <a:gd name="connsiteX358" fmla="*/ 688831 w 1323950"/>
                  <a:gd name="connsiteY358" fmla="*/ 765495 h 987112"/>
                  <a:gd name="connsiteX359" fmla="*/ 688831 w 1323950"/>
                  <a:gd name="connsiteY359" fmla="*/ 776547 h 987112"/>
                  <a:gd name="connsiteX360" fmla="*/ 705379 w 1323950"/>
                  <a:gd name="connsiteY360" fmla="*/ 782660 h 987112"/>
                  <a:gd name="connsiteX361" fmla="*/ 712109 w 1323950"/>
                  <a:gd name="connsiteY361" fmla="*/ 790008 h 987112"/>
                  <a:gd name="connsiteX362" fmla="*/ 711492 w 1323950"/>
                  <a:gd name="connsiteY362" fmla="*/ 796738 h 987112"/>
                  <a:gd name="connsiteX363" fmla="*/ 717604 w 1323950"/>
                  <a:gd name="connsiteY363" fmla="*/ 802233 h 987112"/>
                  <a:gd name="connsiteX364" fmla="*/ 727422 w 1323950"/>
                  <a:gd name="connsiteY364" fmla="*/ 827363 h 987112"/>
                  <a:gd name="connsiteX365" fmla="*/ 732300 w 1323950"/>
                  <a:gd name="connsiteY365" fmla="*/ 839033 h 987112"/>
                  <a:gd name="connsiteX366" fmla="*/ 746377 w 1323950"/>
                  <a:gd name="connsiteY366" fmla="*/ 838416 h 987112"/>
                  <a:gd name="connsiteX367" fmla="*/ 753725 w 1323950"/>
                  <a:gd name="connsiteY367" fmla="*/ 823659 h 987112"/>
                  <a:gd name="connsiteX368" fmla="*/ 762925 w 1323950"/>
                  <a:gd name="connsiteY368" fmla="*/ 808901 h 987112"/>
                  <a:gd name="connsiteX369" fmla="*/ 777003 w 1323950"/>
                  <a:gd name="connsiteY369" fmla="*/ 800937 h 987112"/>
                  <a:gd name="connsiteX370" fmla="*/ 790463 w 1323950"/>
                  <a:gd name="connsiteY370" fmla="*/ 792354 h 987112"/>
                  <a:gd name="connsiteX371" fmla="*/ 805158 w 1323950"/>
                  <a:gd name="connsiteY371" fmla="*/ 769014 h 987112"/>
                  <a:gd name="connsiteX372" fmla="*/ 814358 w 1323950"/>
                  <a:gd name="connsiteY372" fmla="*/ 765310 h 987112"/>
                  <a:gd name="connsiteX373" fmla="*/ 814358 w 1323950"/>
                  <a:gd name="connsiteY373" fmla="*/ 775745 h 987112"/>
                  <a:gd name="connsiteX374" fmla="*/ 813124 w 1323950"/>
                  <a:gd name="connsiteY374" fmla="*/ 781240 h 987112"/>
                  <a:gd name="connsiteX375" fmla="*/ 813124 w 1323950"/>
                  <a:gd name="connsiteY375" fmla="*/ 792910 h 987112"/>
                  <a:gd name="connsiteX376" fmla="*/ 813124 w 1323950"/>
                  <a:gd name="connsiteY376" fmla="*/ 797232 h 987112"/>
                  <a:gd name="connsiteX377" fmla="*/ 796576 w 1323950"/>
                  <a:gd name="connsiteY377" fmla="*/ 820571 h 987112"/>
                  <a:gd name="connsiteX378" fmla="*/ 796576 w 1323950"/>
                  <a:gd name="connsiteY378" fmla="*/ 843911 h 987112"/>
                  <a:gd name="connsiteX379" fmla="*/ 780646 w 1323950"/>
                  <a:gd name="connsiteY379" fmla="*/ 848851 h 987112"/>
                  <a:gd name="connsiteX380" fmla="*/ 773916 w 1323950"/>
                  <a:gd name="connsiteY380" fmla="*/ 854963 h 987112"/>
                  <a:gd name="connsiteX381" fmla="*/ 794106 w 1323950"/>
                  <a:gd name="connsiteY381" fmla="*/ 854346 h 987112"/>
                  <a:gd name="connsiteX382" fmla="*/ 803306 w 1323950"/>
                  <a:gd name="connsiteY382" fmla="*/ 853111 h 987112"/>
                  <a:gd name="connsiteX383" fmla="*/ 803924 w 1323950"/>
                  <a:gd name="connsiteY383" fmla="*/ 846381 h 987112"/>
                  <a:gd name="connsiteX384" fmla="*/ 807011 w 1323950"/>
                  <a:gd name="connsiteY384" fmla="*/ 831068 h 987112"/>
                  <a:gd name="connsiteX385" fmla="*/ 814976 w 1323950"/>
                  <a:gd name="connsiteY385" fmla="*/ 817546 h 987112"/>
                  <a:gd name="connsiteX386" fmla="*/ 826028 w 1323950"/>
                  <a:gd name="connsiteY386" fmla="*/ 829833 h 987112"/>
                  <a:gd name="connsiteX387" fmla="*/ 829733 w 1323950"/>
                  <a:gd name="connsiteY387" fmla="*/ 841503 h 987112"/>
                  <a:gd name="connsiteX388" fmla="*/ 830351 w 1323950"/>
                  <a:gd name="connsiteY388" fmla="*/ 846998 h 987112"/>
                  <a:gd name="connsiteX389" fmla="*/ 830968 w 1323950"/>
                  <a:gd name="connsiteY389" fmla="*/ 856198 h 987112"/>
                  <a:gd name="connsiteX390" fmla="*/ 818124 w 1323950"/>
                  <a:gd name="connsiteY390" fmla="*/ 866633 h 987112"/>
                  <a:gd name="connsiteX391" fmla="*/ 834055 w 1323950"/>
                  <a:gd name="connsiteY391" fmla="*/ 868485 h 987112"/>
                  <a:gd name="connsiteX392" fmla="*/ 849368 w 1323950"/>
                  <a:gd name="connsiteY392" fmla="*/ 867868 h 987112"/>
                  <a:gd name="connsiteX393" fmla="*/ 856715 w 1323950"/>
                  <a:gd name="connsiteY393" fmla="*/ 872190 h 987112"/>
                  <a:gd name="connsiteX394" fmla="*/ 868941 w 1323950"/>
                  <a:gd name="connsiteY394" fmla="*/ 883860 h 987112"/>
                  <a:gd name="connsiteX395" fmla="*/ 873818 w 1323950"/>
                  <a:gd name="connsiteY395" fmla="*/ 911460 h 987112"/>
                  <a:gd name="connsiteX396" fmla="*/ 903209 w 1323950"/>
                  <a:gd name="connsiteY396" fmla="*/ 950730 h 987112"/>
                  <a:gd name="connsiteX397" fmla="*/ 913644 w 1323950"/>
                  <a:gd name="connsiteY397" fmla="*/ 951347 h 987112"/>
                  <a:gd name="connsiteX398" fmla="*/ 936304 w 1323950"/>
                  <a:gd name="connsiteY398" fmla="*/ 959929 h 987112"/>
                  <a:gd name="connsiteX399" fmla="*/ 946739 w 1323950"/>
                  <a:gd name="connsiteY399" fmla="*/ 960547 h 987112"/>
                  <a:gd name="connsiteX400" fmla="*/ 965139 w 1323950"/>
                  <a:gd name="connsiteY400" fmla="*/ 963017 h 987112"/>
                  <a:gd name="connsiteX401" fmla="*/ 987182 w 1323950"/>
                  <a:gd name="connsiteY401" fmla="*/ 976539 h 987112"/>
                  <a:gd name="connsiteX402" fmla="*/ 1003112 w 1323950"/>
                  <a:gd name="connsiteY402" fmla="*/ 975921 h 987112"/>
                  <a:gd name="connsiteX403" fmla="*/ 1020278 w 1323950"/>
                  <a:gd name="connsiteY403" fmla="*/ 960609 h 987112"/>
                  <a:gd name="connsiteX404" fmla="*/ 1034973 w 1323950"/>
                  <a:gd name="connsiteY404" fmla="*/ 958139 h 987112"/>
                  <a:gd name="connsiteX405" fmla="*/ 1029478 w 1323950"/>
                  <a:gd name="connsiteY405" fmla="*/ 955051 h 987112"/>
                  <a:gd name="connsiteX406" fmla="*/ 1025217 w 1323950"/>
                  <a:gd name="connsiteY406" fmla="*/ 956286 h 987112"/>
                  <a:gd name="connsiteX407" fmla="*/ 1044852 w 1323950"/>
                  <a:gd name="connsiteY407" fmla="*/ 945851 h 987112"/>
                  <a:gd name="connsiteX408" fmla="*/ 1042999 w 1323950"/>
                  <a:gd name="connsiteY408" fmla="*/ 962399 h 987112"/>
                  <a:gd name="connsiteX409" fmla="*/ 1046704 w 1323950"/>
                  <a:gd name="connsiteY409" fmla="*/ 967894 h 987112"/>
                  <a:gd name="connsiteX410" fmla="*/ 1055904 w 1323950"/>
                  <a:gd name="connsiteY410" fmla="*/ 962955 h 987112"/>
                  <a:gd name="connsiteX411" fmla="*/ 1062635 w 1323950"/>
                  <a:gd name="connsiteY411" fmla="*/ 966659 h 987112"/>
                  <a:gd name="connsiteX412" fmla="*/ 1073686 w 1323950"/>
                  <a:gd name="connsiteY412" fmla="*/ 974007 h 987112"/>
                  <a:gd name="connsiteX413" fmla="*/ 1083504 w 1323950"/>
                  <a:gd name="connsiteY413" fmla="*/ 980120 h 987112"/>
                  <a:gd name="connsiteX414" fmla="*/ 1093322 w 1323950"/>
                  <a:gd name="connsiteY414" fmla="*/ 980737 h 987112"/>
                  <a:gd name="connsiteX415" fmla="*/ 1096409 w 1323950"/>
                  <a:gd name="connsiteY415" fmla="*/ 976415 h 987112"/>
                  <a:gd name="connsiteX416" fmla="*/ 1119687 w 1323950"/>
                  <a:gd name="connsiteY416" fmla="*/ 956780 h 987112"/>
                  <a:gd name="connsiteX417" fmla="*/ 1139877 w 1323950"/>
                  <a:gd name="connsiteY417" fmla="*/ 945728 h 987112"/>
                  <a:gd name="connsiteX418" fmla="*/ 1147842 w 1323950"/>
                  <a:gd name="connsiteY418" fmla="*/ 943876 h 987112"/>
                  <a:gd name="connsiteX419" fmla="*/ 1194398 w 1323950"/>
                  <a:gd name="connsiteY419" fmla="*/ 940788 h 987112"/>
                  <a:gd name="connsiteX420" fmla="*/ 1202363 w 1323950"/>
                  <a:gd name="connsiteY420" fmla="*/ 915658 h 987112"/>
                  <a:gd name="connsiteX421" fmla="*/ 1206068 w 1323950"/>
                  <a:gd name="connsiteY421" fmla="*/ 900346 h 987112"/>
                  <a:gd name="connsiteX422" fmla="*/ 1216502 w 1323950"/>
                  <a:gd name="connsiteY422" fmla="*/ 869659 h 987112"/>
                  <a:gd name="connsiteX423" fmla="*/ 1219589 w 1323950"/>
                  <a:gd name="connsiteY423" fmla="*/ 859224 h 987112"/>
                  <a:gd name="connsiteX424" fmla="*/ 1233667 w 1323950"/>
                  <a:gd name="connsiteY424" fmla="*/ 834649 h 987112"/>
                  <a:gd name="connsiteX425" fmla="*/ 1248980 w 1323950"/>
                  <a:gd name="connsiteY425" fmla="*/ 794144 h 987112"/>
                  <a:gd name="connsiteX426" fmla="*/ 1264293 w 1323950"/>
                  <a:gd name="connsiteY426" fmla="*/ 777597 h 987112"/>
                  <a:gd name="connsiteX427" fmla="*/ 1284483 w 1323950"/>
                  <a:gd name="connsiteY427" fmla="*/ 749379 h 987112"/>
                  <a:gd name="connsiteX428" fmla="*/ 1291831 w 1323950"/>
                  <a:gd name="connsiteY428" fmla="*/ 737092 h 987112"/>
                  <a:gd name="connsiteX429" fmla="*/ 1302266 w 1323950"/>
                  <a:gd name="connsiteY429" fmla="*/ 709492 h 987112"/>
                  <a:gd name="connsiteX430" fmla="*/ 1306527 w 1323950"/>
                  <a:gd name="connsiteY430" fmla="*/ 708258 h 987112"/>
                  <a:gd name="connsiteX431" fmla="*/ 1301648 w 1323950"/>
                  <a:gd name="connsiteY431" fmla="*/ 703935 h 987112"/>
                  <a:gd name="connsiteX432" fmla="*/ 1312083 w 1323950"/>
                  <a:gd name="connsiteY432" fmla="*/ 687388 h 987112"/>
                  <a:gd name="connsiteX433" fmla="*/ 1312701 w 1323950"/>
                  <a:gd name="connsiteY433" fmla="*/ 665901 h 987112"/>
                  <a:gd name="connsiteX434" fmla="*/ 1316406 w 1323950"/>
                  <a:gd name="connsiteY434" fmla="*/ 645031 h 987112"/>
                  <a:gd name="connsiteX435" fmla="*/ 1323753 w 1323950"/>
                  <a:gd name="connsiteY435" fmla="*/ 625396 h 987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</a:cxnLst>
                <a:rect l="l" t="t" r="r" b="b"/>
                <a:pathLst>
                  <a:path w="1323950" h="987112">
                    <a:moveTo>
                      <a:pt x="979896" y="89019"/>
                    </a:moveTo>
                    <a:cubicBezTo>
                      <a:pt x="979896" y="89019"/>
                      <a:pt x="979896" y="80436"/>
                      <a:pt x="984774" y="83523"/>
                    </a:cubicBezTo>
                    <a:cubicBezTo>
                      <a:pt x="984774" y="83523"/>
                      <a:pt x="987244" y="91488"/>
                      <a:pt x="979896" y="89019"/>
                    </a:cubicBezTo>
                    <a:close/>
                    <a:moveTo>
                      <a:pt x="973784" y="82289"/>
                    </a:moveTo>
                    <a:cubicBezTo>
                      <a:pt x="973784" y="82289"/>
                      <a:pt x="970696" y="77411"/>
                      <a:pt x="976254" y="76793"/>
                    </a:cubicBezTo>
                    <a:cubicBezTo>
                      <a:pt x="976254" y="76793"/>
                      <a:pt x="979958" y="84141"/>
                      <a:pt x="973784" y="82289"/>
                    </a:cubicBezTo>
                    <a:close/>
                    <a:moveTo>
                      <a:pt x="880055" y="669543"/>
                    </a:moveTo>
                    <a:cubicBezTo>
                      <a:pt x="880055" y="669543"/>
                      <a:pt x="875795" y="671396"/>
                      <a:pt x="874559" y="664048"/>
                    </a:cubicBezTo>
                    <a:cubicBezTo>
                      <a:pt x="874559" y="664048"/>
                      <a:pt x="875177" y="657935"/>
                      <a:pt x="878820" y="663431"/>
                    </a:cubicBezTo>
                    <a:cubicBezTo>
                      <a:pt x="878820" y="663431"/>
                      <a:pt x="882525" y="667135"/>
                      <a:pt x="880055" y="669543"/>
                    </a:cubicBezTo>
                    <a:close/>
                    <a:moveTo>
                      <a:pt x="865359" y="705108"/>
                    </a:moveTo>
                    <a:cubicBezTo>
                      <a:pt x="865359" y="705108"/>
                      <a:pt x="865359" y="699613"/>
                      <a:pt x="869064" y="701404"/>
                    </a:cubicBezTo>
                    <a:cubicBezTo>
                      <a:pt x="869064" y="701404"/>
                      <a:pt x="873325" y="705108"/>
                      <a:pt x="865359" y="705108"/>
                    </a:cubicBezTo>
                    <a:close/>
                    <a:moveTo>
                      <a:pt x="861099" y="870152"/>
                    </a:moveTo>
                    <a:cubicBezTo>
                      <a:pt x="861099" y="870152"/>
                      <a:pt x="847639" y="868918"/>
                      <a:pt x="847639" y="859100"/>
                    </a:cubicBezTo>
                    <a:cubicBezTo>
                      <a:pt x="847639" y="859100"/>
                      <a:pt x="850109" y="857248"/>
                      <a:pt x="854369" y="857248"/>
                    </a:cubicBezTo>
                    <a:cubicBezTo>
                      <a:pt x="854369" y="857248"/>
                      <a:pt x="859247" y="852926"/>
                      <a:pt x="860482" y="859100"/>
                    </a:cubicBezTo>
                    <a:cubicBezTo>
                      <a:pt x="860482" y="859100"/>
                      <a:pt x="863569" y="867683"/>
                      <a:pt x="861099" y="870152"/>
                    </a:cubicBezTo>
                    <a:close/>
                    <a:moveTo>
                      <a:pt x="840909" y="642499"/>
                    </a:moveTo>
                    <a:cubicBezTo>
                      <a:pt x="840909" y="642499"/>
                      <a:pt x="839674" y="637004"/>
                      <a:pt x="845169" y="637560"/>
                    </a:cubicBezTo>
                    <a:cubicBezTo>
                      <a:pt x="845169" y="637560"/>
                      <a:pt x="849430" y="641882"/>
                      <a:pt x="840909" y="642499"/>
                    </a:cubicBezTo>
                    <a:close/>
                    <a:moveTo>
                      <a:pt x="821892" y="633299"/>
                    </a:moveTo>
                    <a:cubicBezTo>
                      <a:pt x="817631" y="627804"/>
                      <a:pt x="810222" y="628360"/>
                      <a:pt x="810222" y="628360"/>
                    </a:cubicBezTo>
                    <a:cubicBezTo>
                      <a:pt x="804726" y="628360"/>
                      <a:pt x="808369" y="635707"/>
                      <a:pt x="808369" y="635707"/>
                    </a:cubicBezTo>
                    <a:cubicBezTo>
                      <a:pt x="818186" y="639412"/>
                      <a:pt x="807752" y="643055"/>
                      <a:pt x="807752" y="643055"/>
                    </a:cubicBezTo>
                    <a:cubicBezTo>
                      <a:pt x="804665" y="646142"/>
                      <a:pt x="791204" y="654725"/>
                      <a:pt x="791204" y="654725"/>
                    </a:cubicBezTo>
                    <a:cubicBezTo>
                      <a:pt x="784474" y="659047"/>
                      <a:pt x="778978" y="651638"/>
                      <a:pt x="778978" y="651638"/>
                    </a:cubicBezTo>
                    <a:lnTo>
                      <a:pt x="780831" y="647315"/>
                    </a:lnTo>
                    <a:lnTo>
                      <a:pt x="784536" y="645463"/>
                    </a:lnTo>
                    <a:cubicBezTo>
                      <a:pt x="786388" y="650403"/>
                      <a:pt x="791883" y="645463"/>
                      <a:pt x="791883" y="645463"/>
                    </a:cubicBezTo>
                    <a:cubicBezTo>
                      <a:pt x="793736" y="645463"/>
                      <a:pt x="793736" y="639968"/>
                      <a:pt x="793736" y="639968"/>
                    </a:cubicBezTo>
                    <a:cubicBezTo>
                      <a:pt x="793736" y="633237"/>
                      <a:pt x="786388" y="639968"/>
                      <a:pt x="786388" y="639968"/>
                    </a:cubicBezTo>
                    <a:cubicBezTo>
                      <a:pt x="786388" y="636881"/>
                      <a:pt x="777188" y="636881"/>
                      <a:pt x="777188" y="636881"/>
                    </a:cubicBezTo>
                    <a:cubicBezTo>
                      <a:pt x="777806" y="633176"/>
                      <a:pt x="771693" y="630768"/>
                      <a:pt x="771693" y="630768"/>
                    </a:cubicBezTo>
                    <a:cubicBezTo>
                      <a:pt x="771693" y="620950"/>
                      <a:pt x="769223" y="619715"/>
                      <a:pt x="769223" y="619715"/>
                    </a:cubicBezTo>
                    <a:lnTo>
                      <a:pt x="768606" y="616011"/>
                    </a:lnTo>
                    <a:cubicBezTo>
                      <a:pt x="773483" y="611689"/>
                      <a:pt x="767370" y="604341"/>
                      <a:pt x="767370" y="604341"/>
                    </a:cubicBezTo>
                    <a:lnTo>
                      <a:pt x="767370" y="597611"/>
                    </a:lnTo>
                    <a:cubicBezTo>
                      <a:pt x="783301" y="600080"/>
                      <a:pt x="783301" y="587176"/>
                      <a:pt x="783301" y="587176"/>
                    </a:cubicBezTo>
                    <a:cubicBezTo>
                      <a:pt x="792501" y="587793"/>
                      <a:pt x="790648" y="580446"/>
                      <a:pt x="790648" y="580446"/>
                    </a:cubicBezTo>
                    <a:cubicBezTo>
                      <a:pt x="792501" y="576741"/>
                      <a:pt x="796144" y="580446"/>
                      <a:pt x="796144" y="580446"/>
                    </a:cubicBezTo>
                    <a:lnTo>
                      <a:pt x="795526" y="600080"/>
                    </a:lnTo>
                    <a:cubicBezTo>
                      <a:pt x="795526" y="609898"/>
                      <a:pt x="803491" y="615393"/>
                      <a:pt x="803491" y="615393"/>
                    </a:cubicBezTo>
                    <a:cubicBezTo>
                      <a:pt x="803491" y="615393"/>
                      <a:pt x="807196" y="611071"/>
                      <a:pt x="803491" y="616011"/>
                    </a:cubicBezTo>
                    <a:cubicBezTo>
                      <a:pt x="799231" y="621506"/>
                      <a:pt x="806578" y="619715"/>
                      <a:pt x="806578" y="619715"/>
                    </a:cubicBezTo>
                    <a:cubicBezTo>
                      <a:pt x="812692" y="619715"/>
                      <a:pt x="810839" y="615393"/>
                      <a:pt x="810839" y="615393"/>
                    </a:cubicBezTo>
                    <a:lnTo>
                      <a:pt x="814544" y="616011"/>
                    </a:lnTo>
                    <a:cubicBezTo>
                      <a:pt x="815161" y="621506"/>
                      <a:pt x="822509" y="627063"/>
                      <a:pt x="822509" y="627063"/>
                    </a:cubicBezTo>
                    <a:cubicBezTo>
                      <a:pt x="829239" y="632003"/>
                      <a:pt x="821892" y="633176"/>
                      <a:pt x="821892" y="633176"/>
                    </a:cubicBezTo>
                    <a:close/>
                    <a:moveTo>
                      <a:pt x="813926" y="602612"/>
                    </a:moveTo>
                    <a:cubicBezTo>
                      <a:pt x="813926" y="602612"/>
                      <a:pt x="815779" y="607552"/>
                      <a:pt x="808431" y="607552"/>
                    </a:cubicBezTo>
                    <a:lnTo>
                      <a:pt x="807814" y="605082"/>
                    </a:lnTo>
                    <a:cubicBezTo>
                      <a:pt x="807814" y="605082"/>
                      <a:pt x="810284" y="601377"/>
                      <a:pt x="813926" y="602612"/>
                    </a:cubicBezTo>
                    <a:close/>
                    <a:moveTo>
                      <a:pt x="728780" y="84697"/>
                    </a:moveTo>
                    <a:cubicBezTo>
                      <a:pt x="728780" y="84697"/>
                      <a:pt x="734893" y="90192"/>
                      <a:pt x="724520" y="88401"/>
                    </a:cubicBezTo>
                    <a:cubicBezTo>
                      <a:pt x="724520" y="88401"/>
                      <a:pt x="723903" y="83523"/>
                      <a:pt x="728780" y="84697"/>
                    </a:cubicBezTo>
                    <a:close/>
                    <a:moveTo>
                      <a:pt x="741005" y="77966"/>
                    </a:moveTo>
                    <a:cubicBezTo>
                      <a:pt x="741005" y="77966"/>
                      <a:pt x="744711" y="86549"/>
                      <a:pt x="733041" y="82906"/>
                    </a:cubicBezTo>
                    <a:cubicBezTo>
                      <a:pt x="733041" y="82906"/>
                      <a:pt x="731805" y="76176"/>
                      <a:pt x="741005" y="77966"/>
                    </a:cubicBezTo>
                    <a:close/>
                    <a:moveTo>
                      <a:pt x="707910" y="89636"/>
                    </a:moveTo>
                    <a:cubicBezTo>
                      <a:pt x="707910" y="89636"/>
                      <a:pt x="706058" y="85314"/>
                      <a:pt x="712788" y="83523"/>
                    </a:cubicBezTo>
                    <a:cubicBezTo>
                      <a:pt x="712788" y="83523"/>
                      <a:pt x="715258" y="90253"/>
                      <a:pt x="707910" y="89636"/>
                    </a:cubicBezTo>
                    <a:close/>
                    <a:moveTo>
                      <a:pt x="701180" y="85932"/>
                    </a:moveTo>
                    <a:lnTo>
                      <a:pt x="698093" y="86549"/>
                    </a:lnTo>
                    <a:cubicBezTo>
                      <a:pt x="698093" y="86549"/>
                      <a:pt x="691980" y="77349"/>
                      <a:pt x="685250" y="81671"/>
                    </a:cubicBezTo>
                    <a:cubicBezTo>
                      <a:pt x="685250" y="81671"/>
                      <a:pt x="685250" y="85376"/>
                      <a:pt x="673580" y="83523"/>
                    </a:cubicBezTo>
                    <a:cubicBezTo>
                      <a:pt x="673580" y="83523"/>
                      <a:pt x="669320" y="74324"/>
                      <a:pt x="690746" y="74941"/>
                    </a:cubicBezTo>
                    <a:cubicBezTo>
                      <a:pt x="690746" y="74941"/>
                      <a:pt x="707910" y="73706"/>
                      <a:pt x="707910" y="79880"/>
                    </a:cubicBezTo>
                    <a:cubicBezTo>
                      <a:pt x="707910" y="79880"/>
                      <a:pt x="702415" y="81733"/>
                      <a:pt x="701180" y="85993"/>
                    </a:cubicBezTo>
                    <a:close/>
                    <a:moveTo>
                      <a:pt x="684632" y="89019"/>
                    </a:moveTo>
                    <a:cubicBezTo>
                      <a:pt x="684632" y="89019"/>
                      <a:pt x="685868" y="84697"/>
                      <a:pt x="688338" y="84079"/>
                    </a:cubicBezTo>
                    <a:cubicBezTo>
                      <a:pt x="688338" y="84079"/>
                      <a:pt x="699389" y="91427"/>
                      <a:pt x="684632" y="89019"/>
                    </a:cubicBezTo>
                    <a:close/>
                    <a:moveTo>
                      <a:pt x="661972" y="80436"/>
                    </a:moveTo>
                    <a:cubicBezTo>
                      <a:pt x="661972" y="80436"/>
                      <a:pt x="660737" y="74941"/>
                      <a:pt x="666232" y="74941"/>
                    </a:cubicBezTo>
                    <a:cubicBezTo>
                      <a:pt x="666232" y="74941"/>
                      <a:pt x="669320" y="83523"/>
                      <a:pt x="661972" y="80436"/>
                    </a:cubicBezTo>
                    <a:close/>
                    <a:moveTo>
                      <a:pt x="579851" y="89636"/>
                    </a:moveTo>
                    <a:cubicBezTo>
                      <a:pt x="579851" y="89636"/>
                      <a:pt x="589669" y="81671"/>
                      <a:pt x="592077" y="75497"/>
                    </a:cubicBezTo>
                    <a:cubicBezTo>
                      <a:pt x="592077" y="75497"/>
                      <a:pt x="621467" y="72409"/>
                      <a:pt x="627642" y="76731"/>
                    </a:cubicBezTo>
                    <a:cubicBezTo>
                      <a:pt x="627642" y="76731"/>
                      <a:pt x="627642" y="83462"/>
                      <a:pt x="630112" y="84697"/>
                    </a:cubicBezTo>
                    <a:lnTo>
                      <a:pt x="630112" y="88401"/>
                    </a:lnTo>
                    <a:cubicBezTo>
                      <a:pt x="630112" y="88401"/>
                      <a:pt x="631346" y="92106"/>
                      <a:pt x="579851" y="89636"/>
                    </a:cubicBezTo>
                    <a:close/>
                    <a:moveTo>
                      <a:pt x="377637" y="204358"/>
                    </a:moveTo>
                    <a:lnTo>
                      <a:pt x="374550" y="199418"/>
                    </a:lnTo>
                    <a:lnTo>
                      <a:pt x="366585" y="198801"/>
                    </a:lnTo>
                    <a:cubicBezTo>
                      <a:pt x="367203" y="195714"/>
                      <a:pt x="373933" y="195714"/>
                      <a:pt x="376403" y="195714"/>
                    </a:cubicBezTo>
                    <a:cubicBezTo>
                      <a:pt x="378254" y="195714"/>
                      <a:pt x="384985" y="196331"/>
                      <a:pt x="384985" y="196331"/>
                    </a:cubicBezTo>
                    <a:cubicBezTo>
                      <a:pt x="387454" y="202444"/>
                      <a:pt x="377637" y="204296"/>
                      <a:pt x="377637" y="204296"/>
                    </a:cubicBezTo>
                    <a:close/>
                    <a:moveTo>
                      <a:pt x="1323753" y="625272"/>
                    </a:moveTo>
                    <a:cubicBezTo>
                      <a:pt x="1323753" y="625272"/>
                      <a:pt x="1324988" y="609960"/>
                      <a:pt x="1321284" y="606873"/>
                    </a:cubicBezTo>
                    <a:cubicBezTo>
                      <a:pt x="1321284" y="606873"/>
                      <a:pt x="1320666" y="581742"/>
                      <a:pt x="1314553" y="580507"/>
                    </a:cubicBezTo>
                    <a:lnTo>
                      <a:pt x="1312083" y="575012"/>
                    </a:lnTo>
                    <a:cubicBezTo>
                      <a:pt x="1312083" y="575012"/>
                      <a:pt x="1320666" y="568282"/>
                      <a:pt x="1308996" y="567047"/>
                    </a:cubicBezTo>
                    <a:cubicBezTo>
                      <a:pt x="1308996" y="567047"/>
                      <a:pt x="1315726" y="505673"/>
                      <a:pt x="1289979" y="506908"/>
                    </a:cubicBezTo>
                    <a:lnTo>
                      <a:pt x="1289979" y="501968"/>
                    </a:lnTo>
                    <a:cubicBezTo>
                      <a:pt x="1289979" y="501968"/>
                      <a:pt x="1297327" y="495238"/>
                      <a:pt x="1282013" y="486038"/>
                    </a:cubicBezTo>
                    <a:cubicBezTo>
                      <a:pt x="1282013" y="486038"/>
                      <a:pt x="1274049" y="469490"/>
                      <a:pt x="1267936" y="468255"/>
                    </a:cubicBezTo>
                    <a:cubicBezTo>
                      <a:pt x="1267936" y="468255"/>
                      <a:pt x="1272813" y="455968"/>
                      <a:pt x="1254475" y="464551"/>
                    </a:cubicBezTo>
                    <a:cubicBezTo>
                      <a:pt x="1254475" y="464551"/>
                      <a:pt x="1253241" y="458438"/>
                      <a:pt x="1248363" y="458438"/>
                    </a:cubicBezTo>
                    <a:cubicBezTo>
                      <a:pt x="1248363" y="458438"/>
                      <a:pt x="1253241" y="440655"/>
                      <a:pt x="1236137" y="445533"/>
                    </a:cubicBezTo>
                    <a:cubicBezTo>
                      <a:pt x="1236137" y="445533"/>
                      <a:pt x="1238607" y="425281"/>
                      <a:pt x="1230025" y="414846"/>
                    </a:cubicBezTo>
                    <a:cubicBezTo>
                      <a:pt x="1230025" y="414846"/>
                      <a:pt x="1234285" y="407498"/>
                      <a:pt x="1225764" y="411141"/>
                    </a:cubicBezTo>
                    <a:cubicBezTo>
                      <a:pt x="1225764" y="411141"/>
                      <a:pt x="1215329" y="397619"/>
                      <a:pt x="1209217" y="398237"/>
                    </a:cubicBezTo>
                    <a:cubicBezTo>
                      <a:pt x="1209217" y="398237"/>
                      <a:pt x="1207981" y="401942"/>
                      <a:pt x="1212304" y="414784"/>
                    </a:cubicBezTo>
                    <a:lnTo>
                      <a:pt x="1209217" y="416019"/>
                    </a:lnTo>
                    <a:cubicBezTo>
                      <a:pt x="1209217" y="416019"/>
                      <a:pt x="1205512" y="408672"/>
                      <a:pt x="1199399" y="408672"/>
                    </a:cubicBezTo>
                    <a:cubicBezTo>
                      <a:pt x="1199399" y="408672"/>
                      <a:pt x="1188347" y="358967"/>
                      <a:pt x="1167539" y="347297"/>
                    </a:cubicBezTo>
                    <a:cubicBezTo>
                      <a:pt x="1167539" y="347297"/>
                      <a:pt x="1172416" y="341184"/>
                      <a:pt x="1179209" y="338097"/>
                    </a:cubicBezTo>
                    <a:cubicBezTo>
                      <a:pt x="1185321" y="334393"/>
                      <a:pt x="1179826" y="329515"/>
                      <a:pt x="1176122" y="331985"/>
                    </a:cubicBezTo>
                    <a:lnTo>
                      <a:pt x="1170009" y="333220"/>
                    </a:lnTo>
                    <a:cubicBezTo>
                      <a:pt x="1170009" y="333220"/>
                      <a:pt x="1167539" y="327107"/>
                      <a:pt x="1160191" y="330132"/>
                    </a:cubicBezTo>
                    <a:cubicBezTo>
                      <a:pt x="1160191" y="330132"/>
                      <a:pt x="1147966" y="314202"/>
                      <a:pt x="1131974" y="314202"/>
                    </a:cubicBezTo>
                    <a:cubicBezTo>
                      <a:pt x="1131974" y="314202"/>
                      <a:pt x="1126478" y="300063"/>
                      <a:pt x="1115426" y="302532"/>
                    </a:cubicBezTo>
                    <a:cubicBezTo>
                      <a:pt x="1115426" y="302532"/>
                      <a:pt x="1094001" y="290245"/>
                      <a:pt x="1090296" y="292715"/>
                    </a:cubicBezTo>
                    <a:cubicBezTo>
                      <a:pt x="1090296" y="292715"/>
                      <a:pt x="1086035" y="269993"/>
                      <a:pt x="1078626" y="266967"/>
                    </a:cubicBezTo>
                    <a:lnTo>
                      <a:pt x="1079861" y="252828"/>
                    </a:lnTo>
                    <a:cubicBezTo>
                      <a:pt x="1079861" y="252828"/>
                      <a:pt x="1086592" y="244863"/>
                      <a:pt x="1077392" y="244245"/>
                    </a:cubicBezTo>
                    <a:cubicBezTo>
                      <a:pt x="1077392" y="244245"/>
                      <a:pt x="1069426" y="211088"/>
                      <a:pt x="1061461" y="207445"/>
                    </a:cubicBezTo>
                    <a:cubicBezTo>
                      <a:pt x="1061461" y="207445"/>
                      <a:pt x="1060226" y="201950"/>
                      <a:pt x="1055966" y="201950"/>
                    </a:cubicBezTo>
                    <a:lnTo>
                      <a:pt x="1055966" y="198245"/>
                    </a:lnTo>
                    <a:cubicBezTo>
                      <a:pt x="1055966" y="198245"/>
                      <a:pt x="1063931" y="193306"/>
                      <a:pt x="1054731" y="190280"/>
                    </a:cubicBezTo>
                    <a:lnTo>
                      <a:pt x="1054114" y="187811"/>
                    </a:lnTo>
                    <a:cubicBezTo>
                      <a:pt x="1054114" y="187811"/>
                      <a:pt x="1064548" y="187811"/>
                      <a:pt x="1054731" y="177376"/>
                    </a:cubicBezTo>
                    <a:cubicBezTo>
                      <a:pt x="1054731" y="177376"/>
                      <a:pt x="1055966" y="169410"/>
                      <a:pt x="1049853" y="169410"/>
                    </a:cubicBezTo>
                    <a:lnTo>
                      <a:pt x="1049853" y="165088"/>
                    </a:lnTo>
                    <a:cubicBezTo>
                      <a:pt x="1049853" y="165088"/>
                      <a:pt x="1060906" y="154036"/>
                      <a:pt x="1046148" y="143601"/>
                    </a:cubicBezTo>
                    <a:cubicBezTo>
                      <a:pt x="1046148" y="143601"/>
                      <a:pt x="1039418" y="133784"/>
                      <a:pt x="1028366" y="128906"/>
                    </a:cubicBezTo>
                    <a:cubicBezTo>
                      <a:pt x="1028366" y="128906"/>
                      <a:pt x="1022253" y="119706"/>
                      <a:pt x="1016696" y="131993"/>
                    </a:cubicBezTo>
                    <a:lnTo>
                      <a:pt x="1006879" y="132611"/>
                    </a:lnTo>
                    <a:cubicBezTo>
                      <a:pt x="1006879" y="132611"/>
                      <a:pt x="999531" y="125880"/>
                      <a:pt x="999531" y="121558"/>
                    </a:cubicBezTo>
                    <a:cubicBezTo>
                      <a:pt x="999531" y="121558"/>
                      <a:pt x="1004409" y="116680"/>
                      <a:pt x="995826" y="110506"/>
                    </a:cubicBezTo>
                    <a:lnTo>
                      <a:pt x="997062" y="100688"/>
                    </a:lnTo>
                    <a:cubicBezTo>
                      <a:pt x="997062" y="100688"/>
                      <a:pt x="1002557" y="95193"/>
                      <a:pt x="993356" y="87166"/>
                    </a:cubicBezTo>
                    <a:lnTo>
                      <a:pt x="990269" y="81054"/>
                    </a:lnTo>
                    <a:cubicBezTo>
                      <a:pt x="990269" y="81054"/>
                      <a:pt x="995147" y="79819"/>
                      <a:pt x="989034" y="70001"/>
                    </a:cubicBezTo>
                    <a:cubicBezTo>
                      <a:pt x="989034" y="70001"/>
                      <a:pt x="991504" y="55862"/>
                      <a:pt x="979835" y="58949"/>
                    </a:cubicBezTo>
                    <a:lnTo>
                      <a:pt x="979835" y="54071"/>
                    </a:lnTo>
                    <a:cubicBezTo>
                      <a:pt x="979835" y="54071"/>
                      <a:pt x="982922" y="49749"/>
                      <a:pt x="985330" y="49749"/>
                    </a:cubicBezTo>
                    <a:cubicBezTo>
                      <a:pt x="985330" y="49749"/>
                      <a:pt x="993913" y="44254"/>
                      <a:pt x="982243" y="44871"/>
                    </a:cubicBezTo>
                    <a:lnTo>
                      <a:pt x="978538" y="44871"/>
                    </a:lnTo>
                    <a:cubicBezTo>
                      <a:pt x="978538" y="44871"/>
                      <a:pt x="967486" y="34436"/>
                      <a:pt x="973043" y="30732"/>
                    </a:cubicBezTo>
                    <a:cubicBezTo>
                      <a:pt x="979155" y="27027"/>
                      <a:pt x="973660" y="24001"/>
                      <a:pt x="973660" y="24001"/>
                    </a:cubicBezTo>
                    <a:lnTo>
                      <a:pt x="973043" y="18506"/>
                    </a:lnTo>
                    <a:cubicBezTo>
                      <a:pt x="973043" y="18506"/>
                      <a:pt x="974277" y="11776"/>
                      <a:pt x="970573" y="11776"/>
                    </a:cubicBezTo>
                    <a:cubicBezTo>
                      <a:pt x="970573" y="11776"/>
                      <a:pt x="968720" y="-6624"/>
                      <a:pt x="961373" y="2576"/>
                    </a:cubicBezTo>
                    <a:cubicBezTo>
                      <a:pt x="961373" y="2576"/>
                      <a:pt x="955878" y="8689"/>
                      <a:pt x="955878" y="9924"/>
                    </a:cubicBezTo>
                    <a:cubicBezTo>
                      <a:pt x="955878" y="9924"/>
                      <a:pt x="950999" y="13628"/>
                      <a:pt x="950382" y="28324"/>
                    </a:cubicBezTo>
                    <a:cubicBezTo>
                      <a:pt x="950382" y="28324"/>
                      <a:pt x="946678" y="35671"/>
                      <a:pt x="946122" y="45488"/>
                    </a:cubicBezTo>
                    <a:cubicBezTo>
                      <a:pt x="946122" y="45488"/>
                      <a:pt x="938774" y="49811"/>
                      <a:pt x="934452" y="58393"/>
                    </a:cubicBezTo>
                    <a:cubicBezTo>
                      <a:pt x="934452" y="58393"/>
                      <a:pt x="935070" y="66976"/>
                      <a:pt x="945504" y="65741"/>
                    </a:cubicBezTo>
                    <a:cubicBezTo>
                      <a:pt x="945504" y="65741"/>
                      <a:pt x="946122" y="74941"/>
                      <a:pt x="938774" y="76176"/>
                    </a:cubicBezTo>
                    <a:cubicBezTo>
                      <a:pt x="938774" y="76176"/>
                      <a:pt x="932044" y="79263"/>
                      <a:pt x="937539" y="85993"/>
                    </a:cubicBezTo>
                    <a:lnTo>
                      <a:pt x="933835" y="95811"/>
                    </a:lnTo>
                    <a:cubicBezTo>
                      <a:pt x="933835" y="95811"/>
                      <a:pt x="921609" y="115445"/>
                      <a:pt x="934452" y="120941"/>
                    </a:cubicBezTo>
                    <a:lnTo>
                      <a:pt x="934452" y="125880"/>
                    </a:lnTo>
                    <a:cubicBezTo>
                      <a:pt x="934452" y="125880"/>
                      <a:pt x="927722" y="138168"/>
                      <a:pt x="934452" y="145515"/>
                    </a:cubicBezTo>
                    <a:lnTo>
                      <a:pt x="935070" y="158420"/>
                    </a:lnTo>
                    <a:cubicBezTo>
                      <a:pt x="935070" y="158420"/>
                      <a:pt x="930809" y="165768"/>
                      <a:pt x="929574" y="176820"/>
                    </a:cubicBezTo>
                    <a:cubicBezTo>
                      <a:pt x="929574" y="176820"/>
                      <a:pt x="924696" y="184167"/>
                      <a:pt x="928340" y="187872"/>
                    </a:cubicBezTo>
                    <a:cubicBezTo>
                      <a:pt x="928340" y="187872"/>
                      <a:pt x="926487" y="203185"/>
                      <a:pt x="920992" y="208124"/>
                    </a:cubicBezTo>
                    <a:cubicBezTo>
                      <a:pt x="916114" y="213620"/>
                      <a:pt x="913027" y="225289"/>
                      <a:pt x="909322" y="234490"/>
                    </a:cubicBezTo>
                    <a:cubicBezTo>
                      <a:pt x="909322" y="234490"/>
                      <a:pt x="897652" y="241220"/>
                      <a:pt x="894009" y="246777"/>
                    </a:cubicBezTo>
                    <a:lnTo>
                      <a:pt x="881784" y="245542"/>
                    </a:lnTo>
                    <a:cubicBezTo>
                      <a:pt x="881784" y="245542"/>
                      <a:pt x="873201" y="237577"/>
                      <a:pt x="854801" y="231402"/>
                    </a:cubicBezTo>
                    <a:cubicBezTo>
                      <a:pt x="854801" y="231402"/>
                      <a:pt x="849306" y="211150"/>
                      <a:pt x="826584" y="212385"/>
                    </a:cubicBezTo>
                    <a:cubicBezTo>
                      <a:pt x="826584" y="212385"/>
                      <a:pt x="805158" y="192132"/>
                      <a:pt x="795958" y="192750"/>
                    </a:cubicBezTo>
                    <a:cubicBezTo>
                      <a:pt x="795958" y="192750"/>
                      <a:pt x="790463" y="182932"/>
                      <a:pt x="773916" y="184167"/>
                    </a:cubicBezTo>
                    <a:cubicBezTo>
                      <a:pt x="773916" y="184167"/>
                      <a:pt x="757985" y="163915"/>
                      <a:pt x="726743" y="145515"/>
                    </a:cubicBezTo>
                    <a:lnTo>
                      <a:pt x="727977" y="142428"/>
                    </a:lnTo>
                    <a:cubicBezTo>
                      <a:pt x="727977" y="142428"/>
                      <a:pt x="740821" y="136315"/>
                      <a:pt x="748168" y="116680"/>
                    </a:cubicBezTo>
                    <a:cubicBezTo>
                      <a:pt x="748168" y="116680"/>
                      <a:pt x="760393" y="108098"/>
                      <a:pt x="756750" y="105011"/>
                    </a:cubicBezTo>
                    <a:lnTo>
                      <a:pt x="744525" y="104393"/>
                    </a:lnTo>
                    <a:lnTo>
                      <a:pt x="745142" y="99454"/>
                    </a:lnTo>
                    <a:cubicBezTo>
                      <a:pt x="745142" y="99454"/>
                      <a:pt x="751255" y="95749"/>
                      <a:pt x="751255" y="89636"/>
                    </a:cubicBezTo>
                    <a:cubicBezTo>
                      <a:pt x="751255" y="89636"/>
                      <a:pt x="756750" y="87166"/>
                      <a:pt x="757985" y="83523"/>
                    </a:cubicBezTo>
                    <a:lnTo>
                      <a:pt x="761690" y="85376"/>
                    </a:lnTo>
                    <a:cubicBezTo>
                      <a:pt x="761690" y="85376"/>
                      <a:pt x="767803" y="89698"/>
                      <a:pt x="767803" y="80498"/>
                    </a:cubicBezTo>
                    <a:cubicBezTo>
                      <a:pt x="767803" y="80498"/>
                      <a:pt x="762308" y="76176"/>
                      <a:pt x="769655" y="74385"/>
                    </a:cubicBezTo>
                    <a:cubicBezTo>
                      <a:pt x="769655" y="74385"/>
                      <a:pt x="772125" y="68890"/>
                      <a:pt x="773916" y="64568"/>
                    </a:cubicBezTo>
                    <a:cubicBezTo>
                      <a:pt x="773916" y="64568"/>
                      <a:pt x="783116" y="57220"/>
                      <a:pt x="777620" y="55985"/>
                    </a:cubicBezTo>
                    <a:lnTo>
                      <a:pt x="770272" y="55368"/>
                    </a:lnTo>
                    <a:cubicBezTo>
                      <a:pt x="770272" y="55368"/>
                      <a:pt x="767803" y="51046"/>
                      <a:pt x="766012" y="51046"/>
                    </a:cubicBezTo>
                    <a:cubicBezTo>
                      <a:pt x="766012" y="51046"/>
                      <a:pt x="762925" y="45550"/>
                      <a:pt x="758047" y="48576"/>
                    </a:cubicBezTo>
                    <a:cubicBezTo>
                      <a:pt x="757430" y="48576"/>
                      <a:pt x="757430" y="49193"/>
                      <a:pt x="757430" y="49193"/>
                    </a:cubicBezTo>
                    <a:cubicBezTo>
                      <a:pt x="756812" y="51663"/>
                      <a:pt x="756195" y="55306"/>
                      <a:pt x="759900" y="54689"/>
                    </a:cubicBezTo>
                    <a:lnTo>
                      <a:pt x="759900" y="60801"/>
                    </a:lnTo>
                    <a:cubicBezTo>
                      <a:pt x="759900" y="60801"/>
                      <a:pt x="753787" y="62654"/>
                      <a:pt x="752552" y="60801"/>
                    </a:cubicBezTo>
                    <a:cubicBezTo>
                      <a:pt x="752552" y="60801"/>
                      <a:pt x="750082" y="54071"/>
                      <a:pt x="747057" y="52836"/>
                    </a:cubicBezTo>
                    <a:lnTo>
                      <a:pt x="742796" y="54071"/>
                    </a:lnTo>
                    <a:cubicBezTo>
                      <a:pt x="742796" y="54071"/>
                      <a:pt x="738536" y="58949"/>
                      <a:pt x="737918" y="54071"/>
                    </a:cubicBezTo>
                    <a:cubicBezTo>
                      <a:pt x="737918" y="54071"/>
                      <a:pt x="744031" y="47958"/>
                      <a:pt x="736066" y="48576"/>
                    </a:cubicBezTo>
                    <a:cubicBezTo>
                      <a:pt x="736066" y="48576"/>
                      <a:pt x="725631" y="49811"/>
                      <a:pt x="724396" y="53454"/>
                    </a:cubicBezTo>
                    <a:cubicBezTo>
                      <a:pt x="724396" y="53454"/>
                      <a:pt x="721309" y="54689"/>
                      <a:pt x="721309" y="57776"/>
                    </a:cubicBezTo>
                    <a:cubicBezTo>
                      <a:pt x="721309" y="57776"/>
                      <a:pt x="714579" y="60246"/>
                      <a:pt x="714579" y="54071"/>
                    </a:cubicBezTo>
                    <a:cubicBezTo>
                      <a:pt x="714579" y="54071"/>
                      <a:pt x="718839" y="47958"/>
                      <a:pt x="685806" y="47958"/>
                    </a:cubicBezTo>
                    <a:cubicBezTo>
                      <a:pt x="685806" y="47958"/>
                      <a:pt x="683953" y="38758"/>
                      <a:pt x="671110" y="38758"/>
                    </a:cubicBezTo>
                    <a:lnTo>
                      <a:pt x="660058" y="38758"/>
                    </a:lnTo>
                    <a:cubicBezTo>
                      <a:pt x="660058" y="38758"/>
                      <a:pt x="648388" y="25236"/>
                      <a:pt x="644745" y="24001"/>
                    </a:cubicBezTo>
                    <a:cubicBezTo>
                      <a:pt x="644745" y="24001"/>
                      <a:pt x="641041" y="20914"/>
                      <a:pt x="638633" y="30114"/>
                    </a:cubicBezTo>
                    <a:cubicBezTo>
                      <a:pt x="638633" y="30114"/>
                      <a:pt x="633137" y="18444"/>
                      <a:pt x="623320" y="16592"/>
                    </a:cubicBezTo>
                    <a:cubicBezTo>
                      <a:pt x="623320" y="16592"/>
                      <a:pt x="601277" y="20914"/>
                      <a:pt x="614737" y="23322"/>
                    </a:cubicBezTo>
                    <a:cubicBezTo>
                      <a:pt x="614737" y="23322"/>
                      <a:pt x="609242" y="30670"/>
                      <a:pt x="634373" y="29435"/>
                    </a:cubicBezTo>
                    <a:cubicBezTo>
                      <a:pt x="634373" y="29435"/>
                      <a:pt x="633137" y="37400"/>
                      <a:pt x="638633" y="37400"/>
                    </a:cubicBezTo>
                    <a:lnTo>
                      <a:pt x="638633" y="49070"/>
                    </a:lnTo>
                    <a:cubicBezTo>
                      <a:pt x="638633" y="49070"/>
                      <a:pt x="632520" y="50305"/>
                      <a:pt x="633137" y="58887"/>
                    </a:cubicBezTo>
                    <a:cubicBezTo>
                      <a:pt x="633137" y="58887"/>
                      <a:pt x="627642" y="64382"/>
                      <a:pt x="627642" y="51540"/>
                    </a:cubicBezTo>
                    <a:cubicBezTo>
                      <a:pt x="627642" y="51540"/>
                      <a:pt x="622765" y="47218"/>
                      <a:pt x="622765" y="53392"/>
                    </a:cubicBezTo>
                    <a:cubicBezTo>
                      <a:pt x="622765" y="53392"/>
                      <a:pt x="619059" y="58331"/>
                      <a:pt x="598251" y="54009"/>
                    </a:cubicBezTo>
                    <a:cubicBezTo>
                      <a:pt x="598251" y="54009"/>
                      <a:pt x="593374" y="50922"/>
                      <a:pt x="591521" y="54009"/>
                    </a:cubicBezTo>
                    <a:cubicBezTo>
                      <a:pt x="591521" y="54009"/>
                      <a:pt x="583556" y="50922"/>
                      <a:pt x="583556" y="56479"/>
                    </a:cubicBezTo>
                    <a:lnTo>
                      <a:pt x="584791" y="58949"/>
                    </a:lnTo>
                    <a:cubicBezTo>
                      <a:pt x="584791" y="58949"/>
                      <a:pt x="578061" y="57097"/>
                      <a:pt x="578061" y="61419"/>
                    </a:cubicBezTo>
                    <a:cubicBezTo>
                      <a:pt x="578061" y="61419"/>
                      <a:pt x="586643" y="74941"/>
                      <a:pt x="576209" y="64506"/>
                    </a:cubicBezTo>
                    <a:cubicBezTo>
                      <a:pt x="576209" y="64506"/>
                      <a:pt x="568861" y="62036"/>
                      <a:pt x="570713" y="69445"/>
                    </a:cubicBezTo>
                    <a:lnTo>
                      <a:pt x="568243" y="71298"/>
                    </a:lnTo>
                    <a:cubicBezTo>
                      <a:pt x="568243" y="71298"/>
                      <a:pt x="563366" y="65803"/>
                      <a:pt x="564539" y="76793"/>
                    </a:cubicBezTo>
                    <a:cubicBezTo>
                      <a:pt x="564539" y="76793"/>
                      <a:pt x="559043" y="76793"/>
                      <a:pt x="559661" y="79880"/>
                    </a:cubicBezTo>
                    <a:cubicBezTo>
                      <a:pt x="559661" y="79880"/>
                      <a:pt x="547991" y="83585"/>
                      <a:pt x="560896" y="84203"/>
                    </a:cubicBezTo>
                    <a:cubicBezTo>
                      <a:pt x="560896" y="84203"/>
                      <a:pt x="579913" y="84820"/>
                      <a:pt x="574974" y="89698"/>
                    </a:cubicBezTo>
                    <a:cubicBezTo>
                      <a:pt x="574974" y="89698"/>
                      <a:pt x="559043" y="85376"/>
                      <a:pt x="557809" y="95811"/>
                    </a:cubicBezTo>
                    <a:cubicBezTo>
                      <a:pt x="557809" y="95811"/>
                      <a:pt x="543114" y="95811"/>
                      <a:pt x="541261" y="116063"/>
                    </a:cubicBezTo>
                    <a:cubicBezTo>
                      <a:pt x="541261" y="116063"/>
                      <a:pt x="530209" y="121558"/>
                      <a:pt x="530209" y="128968"/>
                    </a:cubicBezTo>
                    <a:cubicBezTo>
                      <a:pt x="530209" y="128968"/>
                      <a:pt x="531444" y="135080"/>
                      <a:pt x="541261" y="135080"/>
                    </a:cubicBezTo>
                    <a:cubicBezTo>
                      <a:pt x="541261" y="135080"/>
                      <a:pt x="543114" y="139402"/>
                      <a:pt x="540644" y="139402"/>
                    </a:cubicBezTo>
                    <a:cubicBezTo>
                      <a:pt x="540644" y="139402"/>
                      <a:pt x="535148" y="143725"/>
                      <a:pt x="539409" y="144342"/>
                    </a:cubicBezTo>
                    <a:cubicBezTo>
                      <a:pt x="539409" y="144342"/>
                      <a:pt x="556574" y="148047"/>
                      <a:pt x="539409" y="148047"/>
                    </a:cubicBezTo>
                    <a:cubicBezTo>
                      <a:pt x="539409" y="148047"/>
                      <a:pt x="536939" y="169534"/>
                      <a:pt x="533296" y="148664"/>
                    </a:cubicBezTo>
                    <a:cubicBezTo>
                      <a:pt x="533296" y="148664"/>
                      <a:pt x="527183" y="142552"/>
                      <a:pt x="524714" y="149281"/>
                    </a:cubicBezTo>
                    <a:cubicBezTo>
                      <a:pt x="524714" y="149281"/>
                      <a:pt x="500200" y="142552"/>
                      <a:pt x="496496" y="149899"/>
                    </a:cubicBezTo>
                    <a:cubicBezTo>
                      <a:pt x="496496" y="149899"/>
                      <a:pt x="491619" y="151751"/>
                      <a:pt x="491619" y="156012"/>
                    </a:cubicBezTo>
                    <a:cubicBezTo>
                      <a:pt x="491619" y="156012"/>
                      <a:pt x="491001" y="170151"/>
                      <a:pt x="486123" y="160951"/>
                    </a:cubicBezTo>
                    <a:cubicBezTo>
                      <a:pt x="486123" y="160951"/>
                      <a:pt x="480628" y="161569"/>
                      <a:pt x="483653" y="153604"/>
                    </a:cubicBezTo>
                    <a:cubicBezTo>
                      <a:pt x="483653" y="153604"/>
                      <a:pt x="486123" y="146874"/>
                      <a:pt x="486123" y="145021"/>
                    </a:cubicBezTo>
                    <a:cubicBezTo>
                      <a:pt x="486123" y="145021"/>
                      <a:pt x="500819" y="143169"/>
                      <a:pt x="488592" y="139526"/>
                    </a:cubicBezTo>
                    <a:cubicBezTo>
                      <a:pt x="488592" y="139526"/>
                      <a:pt x="481245" y="134031"/>
                      <a:pt x="477541" y="134031"/>
                    </a:cubicBezTo>
                    <a:cubicBezTo>
                      <a:pt x="477541" y="134031"/>
                      <a:pt x="472663" y="119274"/>
                      <a:pt x="464697" y="115013"/>
                    </a:cubicBezTo>
                    <a:lnTo>
                      <a:pt x="456733" y="113778"/>
                    </a:lnTo>
                    <a:cubicBezTo>
                      <a:pt x="456733" y="113778"/>
                      <a:pt x="446915" y="103961"/>
                      <a:pt x="445063" y="111309"/>
                    </a:cubicBezTo>
                    <a:cubicBezTo>
                      <a:pt x="445063" y="111309"/>
                      <a:pt x="438333" y="136439"/>
                      <a:pt x="435246" y="116186"/>
                    </a:cubicBezTo>
                    <a:cubicBezTo>
                      <a:pt x="435246" y="116186"/>
                      <a:pt x="429750" y="113099"/>
                      <a:pt x="430367" y="116186"/>
                    </a:cubicBezTo>
                    <a:cubicBezTo>
                      <a:pt x="430367" y="116186"/>
                      <a:pt x="423019" y="109456"/>
                      <a:pt x="422402" y="119274"/>
                    </a:cubicBezTo>
                    <a:cubicBezTo>
                      <a:pt x="422402" y="119274"/>
                      <a:pt x="418142" y="127856"/>
                      <a:pt x="418142" y="134031"/>
                    </a:cubicBezTo>
                    <a:lnTo>
                      <a:pt x="413264" y="135266"/>
                    </a:lnTo>
                    <a:cubicBezTo>
                      <a:pt x="413264" y="135266"/>
                      <a:pt x="412029" y="131561"/>
                      <a:pt x="409004" y="129770"/>
                    </a:cubicBezTo>
                    <a:cubicBezTo>
                      <a:pt x="409004" y="129770"/>
                      <a:pt x="402891" y="131623"/>
                      <a:pt x="402273" y="134648"/>
                    </a:cubicBezTo>
                    <a:lnTo>
                      <a:pt x="398013" y="136501"/>
                    </a:lnTo>
                    <a:cubicBezTo>
                      <a:pt x="398013" y="136501"/>
                      <a:pt x="391901" y="129770"/>
                      <a:pt x="390048" y="136501"/>
                    </a:cubicBezTo>
                    <a:cubicBezTo>
                      <a:pt x="390048" y="136501"/>
                      <a:pt x="397396" y="140822"/>
                      <a:pt x="394926" y="141996"/>
                    </a:cubicBezTo>
                    <a:cubicBezTo>
                      <a:pt x="394926" y="141996"/>
                      <a:pt x="390048" y="143848"/>
                      <a:pt x="394309" y="147491"/>
                    </a:cubicBezTo>
                    <a:cubicBezTo>
                      <a:pt x="394309" y="147491"/>
                      <a:pt x="402891" y="159161"/>
                      <a:pt x="391221" y="153604"/>
                    </a:cubicBezTo>
                    <a:cubicBezTo>
                      <a:pt x="391221" y="153604"/>
                      <a:pt x="381404" y="145639"/>
                      <a:pt x="381404" y="152986"/>
                    </a:cubicBezTo>
                    <a:cubicBezTo>
                      <a:pt x="381404" y="152986"/>
                      <a:pt x="374674" y="159099"/>
                      <a:pt x="385664" y="162186"/>
                    </a:cubicBezTo>
                    <a:cubicBezTo>
                      <a:pt x="385664" y="162186"/>
                      <a:pt x="399124" y="175091"/>
                      <a:pt x="386282" y="167126"/>
                    </a:cubicBezTo>
                    <a:cubicBezTo>
                      <a:pt x="386282" y="167126"/>
                      <a:pt x="377082" y="162804"/>
                      <a:pt x="376464" y="165891"/>
                    </a:cubicBezTo>
                    <a:cubicBezTo>
                      <a:pt x="376464" y="165891"/>
                      <a:pt x="372760" y="166509"/>
                      <a:pt x="372760" y="167744"/>
                    </a:cubicBezTo>
                    <a:cubicBezTo>
                      <a:pt x="372760" y="167744"/>
                      <a:pt x="364795" y="167744"/>
                      <a:pt x="364795" y="175091"/>
                    </a:cubicBezTo>
                    <a:cubicBezTo>
                      <a:pt x="364795" y="175091"/>
                      <a:pt x="364795" y="183056"/>
                      <a:pt x="370290" y="183056"/>
                    </a:cubicBezTo>
                    <a:cubicBezTo>
                      <a:pt x="370290" y="183056"/>
                      <a:pt x="380724" y="173239"/>
                      <a:pt x="371525" y="186761"/>
                    </a:cubicBezTo>
                    <a:cubicBezTo>
                      <a:pt x="371525" y="186761"/>
                      <a:pt x="371525" y="192256"/>
                      <a:pt x="364177" y="195961"/>
                    </a:cubicBezTo>
                    <a:lnTo>
                      <a:pt x="360472" y="201456"/>
                    </a:lnTo>
                    <a:cubicBezTo>
                      <a:pt x="360472" y="201456"/>
                      <a:pt x="356767" y="191639"/>
                      <a:pt x="351890" y="196578"/>
                    </a:cubicBezTo>
                    <a:lnTo>
                      <a:pt x="348803" y="197196"/>
                    </a:lnTo>
                    <a:cubicBezTo>
                      <a:pt x="348803" y="197196"/>
                      <a:pt x="342072" y="191083"/>
                      <a:pt x="339602" y="192873"/>
                    </a:cubicBezTo>
                    <a:cubicBezTo>
                      <a:pt x="339602" y="192873"/>
                      <a:pt x="337133" y="196578"/>
                      <a:pt x="343863" y="197813"/>
                    </a:cubicBezTo>
                    <a:lnTo>
                      <a:pt x="343246" y="201518"/>
                    </a:lnTo>
                    <a:cubicBezTo>
                      <a:pt x="343246" y="201518"/>
                      <a:pt x="336515" y="211335"/>
                      <a:pt x="345098" y="211953"/>
                    </a:cubicBezTo>
                    <a:cubicBezTo>
                      <a:pt x="345098" y="211953"/>
                      <a:pt x="341393" y="216275"/>
                      <a:pt x="349358" y="216830"/>
                    </a:cubicBezTo>
                    <a:lnTo>
                      <a:pt x="348741" y="225413"/>
                    </a:lnTo>
                    <a:cubicBezTo>
                      <a:pt x="348741" y="225413"/>
                      <a:pt x="344480" y="231526"/>
                      <a:pt x="343863" y="222943"/>
                    </a:cubicBezTo>
                    <a:cubicBezTo>
                      <a:pt x="343863" y="222943"/>
                      <a:pt x="338985" y="218065"/>
                      <a:pt x="338368" y="224178"/>
                    </a:cubicBezTo>
                    <a:cubicBezTo>
                      <a:pt x="338368" y="224178"/>
                      <a:pt x="340838" y="227265"/>
                      <a:pt x="339602" y="230908"/>
                    </a:cubicBezTo>
                    <a:cubicBezTo>
                      <a:pt x="339602" y="230908"/>
                      <a:pt x="341455" y="240108"/>
                      <a:pt x="340838" y="241961"/>
                    </a:cubicBezTo>
                    <a:cubicBezTo>
                      <a:pt x="340838" y="241961"/>
                      <a:pt x="335342" y="246283"/>
                      <a:pt x="335959" y="233996"/>
                    </a:cubicBezTo>
                    <a:cubicBezTo>
                      <a:pt x="335959" y="233996"/>
                      <a:pt x="336577" y="227883"/>
                      <a:pt x="329229" y="226031"/>
                    </a:cubicBezTo>
                    <a:cubicBezTo>
                      <a:pt x="329229" y="226031"/>
                      <a:pt x="327995" y="216830"/>
                      <a:pt x="323734" y="216830"/>
                    </a:cubicBezTo>
                    <a:lnTo>
                      <a:pt x="321881" y="208248"/>
                    </a:lnTo>
                    <a:cubicBezTo>
                      <a:pt x="321881" y="208248"/>
                      <a:pt x="317004" y="196578"/>
                      <a:pt x="313300" y="205161"/>
                    </a:cubicBezTo>
                    <a:lnTo>
                      <a:pt x="311447" y="210100"/>
                    </a:lnTo>
                    <a:cubicBezTo>
                      <a:pt x="311447" y="210100"/>
                      <a:pt x="304099" y="213805"/>
                      <a:pt x="304099" y="216830"/>
                    </a:cubicBezTo>
                    <a:cubicBezTo>
                      <a:pt x="304099" y="216830"/>
                      <a:pt x="293664" y="219918"/>
                      <a:pt x="290639" y="240170"/>
                    </a:cubicBezTo>
                    <a:lnTo>
                      <a:pt x="294899" y="243875"/>
                    </a:lnTo>
                    <a:cubicBezTo>
                      <a:pt x="294899" y="243875"/>
                      <a:pt x="291194" y="252457"/>
                      <a:pt x="301012" y="254927"/>
                    </a:cubicBezTo>
                    <a:lnTo>
                      <a:pt x="301012" y="258632"/>
                    </a:lnTo>
                    <a:cubicBezTo>
                      <a:pt x="301012" y="258632"/>
                      <a:pt x="274647" y="270302"/>
                      <a:pt x="273412" y="287466"/>
                    </a:cubicBezTo>
                    <a:cubicBezTo>
                      <a:pt x="273412" y="287466"/>
                      <a:pt x="262977" y="323031"/>
                      <a:pt x="199256" y="324266"/>
                    </a:cubicBezTo>
                    <a:cubicBezTo>
                      <a:pt x="199256" y="324266"/>
                      <a:pt x="191909" y="315067"/>
                      <a:pt x="183326" y="334084"/>
                    </a:cubicBezTo>
                    <a:cubicBezTo>
                      <a:pt x="183326" y="334084"/>
                      <a:pt x="157579" y="334701"/>
                      <a:pt x="141649" y="348779"/>
                    </a:cubicBezTo>
                    <a:lnTo>
                      <a:pt x="129423" y="349397"/>
                    </a:lnTo>
                    <a:cubicBezTo>
                      <a:pt x="129423" y="349397"/>
                      <a:pt x="125719" y="341431"/>
                      <a:pt x="119606" y="348162"/>
                    </a:cubicBezTo>
                    <a:cubicBezTo>
                      <a:pt x="119606" y="348162"/>
                      <a:pt x="93858" y="353039"/>
                      <a:pt x="83423" y="367796"/>
                    </a:cubicBezTo>
                    <a:cubicBezTo>
                      <a:pt x="83423" y="367796"/>
                      <a:pt x="74841" y="370884"/>
                      <a:pt x="65640" y="379466"/>
                    </a:cubicBezTo>
                    <a:cubicBezTo>
                      <a:pt x="65640" y="379466"/>
                      <a:pt x="41128" y="386196"/>
                      <a:pt x="38041" y="404041"/>
                    </a:cubicBezTo>
                    <a:cubicBezTo>
                      <a:pt x="38041" y="404041"/>
                      <a:pt x="34953" y="416945"/>
                      <a:pt x="25815" y="413241"/>
                    </a:cubicBezTo>
                    <a:cubicBezTo>
                      <a:pt x="25815" y="413241"/>
                      <a:pt x="28903" y="403423"/>
                      <a:pt x="26433" y="402188"/>
                    </a:cubicBezTo>
                    <a:lnTo>
                      <a:pt x="24581" y="397311"/>
                    </a:lnTo>
                    <a:cubicBezTo>
                      <a:pt x="24581" y="397311"/>
                      <a:pt x="27050" y="389963"/>
                      <a:pt x="21494" y="393606"/>
                    </a:cubicBezTo>
                    <a:lnTo>
                      <a:pt x="20875" y="397311"/>
                    </a:lnTo>
                    <a:cubicBezTo>
                      <a:pt x="20875" y="397311"/>
                      <a:pt x="4946" y="420650"/>
                      <a:pt x="14763" y="420650"/>
                    </a:cubicBezTo>
                    <a:cubicBezTo>
                      <a:pt x="14763" y="420650"/>
                      <a:pt x="17850" y="425590"/>
                      <a:pt x="17233" y="432320"/>
                    </a:cubicBezTo>
                    <a:cubicBezTo>
                      <a:pt x="15998" y="439050"/>
                      <a:pt x="12973" y="436024"/>
                      <a:pt x="17233" y="441520"/>
                    </a:cubicBezTo>
                    <a:lnTo>
                      <a:pt x="16615" y="447015"/>
                    </a:lnTo>
                    <a:cubicBezTo>
                      <a:pt x="16615" y="447015"/>
                      <a:pt x="-13392" y="472763"/>
                      <a:pt x="9885" y="489990"/>
                    </a:cubicBezTo>
                    <a:cubicBezTo>
                      <a:pt x="9885" y="489990"/>
                      <a:pt x="9267" y="501659"/>
                      <a:pt x="18468" y="507155"/>
                    </a:cubicBezTo>
                    <a:cubicBezTo>
                      <a:pt x="18468" y="507155"/>
                      <a:pt x="20320" y="517589"/>
                      <a:pt x="25815" y="520677"/>
                    </a:cubicBezTo>
                    <a:lnTo>
                      <a:pt x="30076" y="525616"/>
                    </a:lnTo>
                    <a:lnTo>
                      <a:pt x="29458" y="544634"/>
                    </a:lnTo>
                    <a:cubicBezTo>
                      <a:pt x="29458" y="544634"/>
                      <a:pt x="26371" y="549573"/>
                      <a:pt x="23963" y="548338"/>
                    </a:cubicBezTo>
                    <a:cubicBezTo>
                      <a:pt x="23963" y="548338"/>
                      <a:pt x="20875" y="534816"/>
                      <a:pt x="15998" y="537286"/>
                    </a:cubicBezTo>
                    <a:cubicBezTo>
                      <a:pt x="15998" y="537286"/>
                      <a:pt x="15998" y="545251"/>
                      <a:pt x="19085" y="545251"/>
                    </a:cubicBezTo>
                    <a:lnTo>
                      <a:pt x="19085" y="550746"/>
                    </a:lnTo>
                    <a:cubicBezTo>
                      <a:pt x="19085" y="550746"/>
                      <a:pt x="14207" y="559946"/>
                      <a:pt x="9885" y="550746"/>
                    </a:cubicBezTo>
                    <a:cubicBezTo>
                      <a:pt x="9885" y="550746"/>
                      <a:pt x="6180" y="539694"/>
                      <a:pt x="686" y="542164"/>
                    </a:cubicBezTo>
                    <a:cubicBezTo>
                      <a:pt x="686" y="542164"/>
                      <a:pt x="-3020" y="547659"/>
                      <a:pt x="6798" y="555686"/>
                    </a:cubicBezTo>
                    <a:cubicBezTo>
                      <a:pt x="6798" y="555686"/>
                      <a:pt x="25815" y="577173"/>
                      <a:pt x="26433" y="583903"/>
                    </a:cubicBezTo>
                    <a:cubicBezTo>
                      <a:pt x="27668" y="591251"/>
                      <a:pt x="26433" y="607860"/>
                      <a:pt x="26433" y="607860"/>
                    </a:cubicBezTo>
                    <a:cubicBezTo>
                      <a:pt x="26433" y="607860"/>
                      <a:pt x="37485" y="613356"/>
                      <a:pt x="43598" y="624408"/>
                    </a:cubicBezTo>
                    <a:cubicBezTo>
                      <a:pt x="43598" y="624408"/>
                      <a:pt x="46685" y="643425"/>
                      <a:pt x="54650" y="648983"/>
                    </a:cubicBezTo>
                    <a:lnTo>
                      <a:pt x="56502" y="678435"/>
                    </a:lnTo>
                    <a:cubicBezTo>
                      <a:pt x="56502" y="678435"/>
                      <a:pt x="58972" y="701774"/>
                      <a:pt x="79780" y="729374"/>
                    </a:cubicBezTo>
                    <a:lnTo>
                      <a:pt x="80398" y="746539"/>
                    </a:lnTo>
                    <a:cubicBezTo>
                      <a:pt x="80398" y="746539"/>
                      <a:pt x="77928" y="757592"/>
                      <a:pt x="81633" y="761296"/>
                    </a:cubicBezTo>
                    <a:cubicBezTo>
                      <a:pt x="81633" y="761296"/>
                      <a:pt x="72433" y="770496"/>
                      <a:pt x="78546" y="776609"/>
                    </a:cubicBezTo>
                    <a:lnTo>
                      <a:pt x="79163" y="785809"/>
                    </a:lnTo>
                    <a:cubicBezTo>
                      <a:pt x="79163" y="785809"/>
                      <a:pt x="78546" y="791922"/>
                      <a:pt x="71815" y="797479"/>
                    </a:cubicBezTo>
                    <a:cubicBezTo>
                      <a:pt x="71815" y="797479"/>
                      <a:pt x="54650" y="794392"/>
                      <a:pt x="54032" y="801801"/>
                    </a:cubicBezTo>
                    <a:cubicBezTo>
                      <a:pt x="54032" y="801801"/>
                      <a:pt x="50328" y="823905"/>
                      <a:pt x="68110" y="822053"/>
                    </a:cubicBezTo>
                    <a:cubicBezTo>
                      <a:pt x="68110" y="822053"/>
                      <a:pt x="87746" y="831871"/>
                      <a:pt x="88301" y="839836"/>
                    </a:cubicBezTo>
                    <a:cubicBezTo>
                      <a:pt x="88301" y="839836"/>
                      <a:pt x="95031" y="842306"/>
                      <a:pt x="103614" y="841688"/>
                    </a:cubicBezTo>
                    <a:cubicBezTo>
                      <a:pt x="103614" y="841688"/>
                      <a:pt x="95649" y="847801"/>
                      <a:pt x="146527" y="850888"/>
                    </a:cubicBezTo>
                    <a:cubicBezTo>
                      <a:pt x="146527" y="850888"/>
                      <a:pt x="166161" y="844158"/>
                      <a:pt x="182092" y="826314"/>
                    </a:cubicBezTo>
                    <a:lnTo>
                      <a:pt x="196787" y="825696"/>
                    </a:lnTo>
                    <a:cubicBezTo>
                      <a:pt x="196787" y="825696"/>
                      <a:pt x="202282" y="814026"/>
                      <a:pt x="215804" y="808531"/>
                    </a:cubicBezTo>
                    <a:cubicBezTo>
                      <a:pt x="215804" y="808531"/>
                      <a:pt x="232969" y="812236"/>
                      <a:pt x="238465" y="807296"/>
                    </a:cubicBezTo>
                    <a:cubicBezTo>
                      <a:pt x="238465" y="807296"/>
                      <a:pt x="257482" y="806061"/>
                      <a:pt x="262360" y="807914"/>
                    </a:cubicBezTo>
                    <a:cubicBezTo>
                      <a:pt x="262360" y="807914"/>
                      <a:pt x="267855" y="798096"/>
                      <a:pt x="272177" y="807296"/>
                    </a:cubicBezTo>
                    <a:cubicBezTo>
                      <a:pt x="272177" y="807296"/>
                      <a:pt x="285020" y="810383"/>
                      <a:pt x="283847" y="804209"/>
                    </a:cubicBezTo>
                    <a:cubicBezTo>
                      <a:pt x="283847" y="804209"/>
                      <a:pt x="288724" y="801739"/>
                      <a:pt x="288724" y="812174"/>
                    </a:cubicBezTo>
                    <a:cubicBezTo>
                      <a:pt x="288724" y="812174"/>
                      <a:pt x="296690" y="816496"/>
                      <a:pt x="296073" y="809704"/>
                    </a:cubicBezTo>
                    <a:lnTo>
                      <a:pt x="303420" y="809704"/>
                    </a:lnTo>
                    <a:cubicBezTo>
                      <a:pt x="303420" y="809704"/>
                      <a:pt x="314472" y="801122"/>
                      <a:pt x="323610" y="809087"/>
                    </a:cubicBezTo>
                    <a:cubicBezTo>
                      <a:pt x="323610" y="809087"/>
                      <a:pt x="352384" y="807234"/>
                      <a:pt x="351828" y="780252"/>
                    </a:cubicBezTo>
                    <a:cubicBezTo>
                      <a:pt x="351828" y="780252"/>
                      <a:pt x="401471" y="766112"/>
                      <a:pt x="411289" y="749565"/>
                    </a:cubicBezTo>
                    <a:cubicBezTo>
                      <a:pt x="411289" y="749565"/>
                      <a:pt x="418636" y="754504"/>
                      <a:pt x="421723" y="748947"/>
                    </a:cubicBezTo>
                    <a:cubicBezTo>
                      <a:pt x="421723" y="748947"/>
                      <a:pt x="429071" y="745243"/>
                      <a:pt x="429071" y="749565"/>
                    </a:cubicBezTo>
                    <a:cubicBezTo>
                      <a:pt x="429071" y="749565"/>
                      <a:pt x="454818" y="755677"/>
                      <a:pt x="464635" y="748330"/>
                    </a:cubicBezTo>
                    <a:cubicBezTo>
                      <a:pt x="464635" y="748330"/>
                      <a:pt x="499583" y="741600"/>
                      <a:pt x="526504" y="728695"/>
                    </a:cubicBezTo>
                    <a:cubicBezTo>
                      <a:pt x="526504" y="728695"/>
                      <a:pt x="552252" y="731782"/>
                      <a:pt x="554104" y="724990"/>
                    </a:cubicBezTo>
                    <a:cubicBezTo>
                      <a:pt x="554104" y="724990"/>
                      <a:pt x="561452" y="721903"/>
                      <a:pt x="561452" y="728078"/>
                    </a:cubicBezTo>
                    <a:cubicBezTo>
                      <a:pt x="561452" y="728078"/>
                      <a:pt x="577382" y="730547"/>
                      <a:pt x="578617" y="726225"/>
                    </a:cubicBezTo>
                    <a:cubicBezTo>
                      <a:pt x="578617" y="726225"/>
                      <a:pt x="582877" y="724990"/>
                      <a:pt x="584730" y="722521"/>
                    </a:cubicBezTo>
                    <a:lnTo>
                      <a:pt x="589608" y="723138"/>
                    </a:lnTo>
                    <a:cubicBezTo>
                      <a:pt x="589608" y="723138"/>
                      <a:pt x="617825" y="732955"/>
                      <a:pt x="621467" y="744008"/>
                    </a:cubicBezTo>
                    <a:cubicBezTo>
                      <a:pt x="621467" y="744008"/>
                      <a:pt x="630667" y="746478"/>
                      <a:pt x="633137" y="738513"/>
                    </a:cubicBezTo>
                    <a:lnTo>
                      <a:pt x="643573" y="738513"/>
                    </a:lnTo>
                    <a:cubicBezTo>
                      <a:pt x="643573" y="738513"/>
                      <a:pt x="657032" y="755677"/>
                      <a:pt x="666850" y="746478"/>
                    </a:cubicBezTo>
                    <a:lnTo>
                      <a:pt x="672963" y="746478"/>
                    </a:lnTo>
                    <a:lnTo>
                      <a:pt x="680310" y="755060"/>
                    </a:lnTo>
                    <a:cubicBezTo>
                      <a:pt x="680310" y="755060"/>
                      <a:pt x="677223" y="764877"/>
                      <a:pt x="685188" y="758765"/>
                    </a:cubicBezTo>
                    <a:cubicBezTo>
                      <a:pt x="685188" y="758765"/>
                      <a:pt x="696858" y="761235"/>
                      <a:pt x="689448" y="764877"/>
                    </a:cubicBezTo>
                    <a:cubicBezTo>
                      <a:pt x="689448" y="765495"/>
                      <a:pt x="688831" y="765495"/>
                      <a:pt x="688831" y="765495"/>
                    </a:cubicBezTo>
                    <a:cubicBezTo>
                      <a:pt x="680249" y="770435"/>
                      <a:pt x="682719" y="777782"/>
                      <a:pt x="688831" y="776547"/>
                    </a:cubicBezTo>
                    <a:cubicBezTo>
                      <a:pt x="688831" y="776547"/>
                      <a:pt x="691918" y="783895"/>
                      <a:pt x="705379" y="782660"/>
                    </a:cubicBezTo>
                    <a:cubicBezTo>
                      <a:pt x="705379" y="782660"/>
                      <a:pt x="709639" y="790008"/>
                      <a:pt x="712109" y="790008"/>
                    </a:cubicBezTo>
                    <a:cubicBezTo>
                      <a:pt x="712109" y="790008"/>
                      <a:pt x="713344" y="796120"/>
                      <a:pt x="711492" y="796738"/>
                    </a:cubicBezTo>
                    <a:cubicBezTo>
                      <a:pt x="711492" y="796738"/>
                      <a:pt x="712726" y="802851"/>
                      <a:pt x="717604" y="802233"/>
                    </a:cubicBezTo>
                    <a:cubicBezTo>
                      <a:pt x="717604" y="802233"/>
                      <a:pt x="729830" y="816373"/>
                      <a:pt x="727422" y="827363"/>
                    </a:cubicBezTo>
                    <a:cubicBezTo>
                      <a:pt x="727422" y="827363"/>
                      <a:pt x="721926" y="832858"/>
                      <a:pt x="732300" y="839033"/>
                    </a:cubicBezTo>
                    <a:cubicBezTo>
                      <a:pt x="732300" y="839033"/>
                      <a:pt x="741500" y="848851"/>
                      <a:pt x="746377" y="838416"/>
                    </a:cubicBezTo>
                    <a:cubicBezTo>
                      <a:pt x="746377" y="838416"/>
                      <a:pt x="743290" y="831685"/>
                      <a:pt x="753725" y="823659"/>
                    </a:cubicBezTo>
                    <a:cubicBezTo>
                      <a:pt x="753725" y="823659"/>
                      <a:pt x="757985" y="823659"/>
                      <a:pt x="762925" y="808901"/>
                    </a:cubicBezTo>
                    <a:cubicBezTo>
                      <a:pt x="762925" y="808901"/>
                      <a:pt x="774595" y="807667"/>
                      <a:pt x="777003" y="800937"/>
                    </a:cubicBezTo>
                    <a:cubicBezTo>
                      <a:pt x="777003" y="800937"/>
                      <a:pt x="797194" y="804024"/>
                      <a:pt x="790463" y="792354"/>
                    </a:cubicBezTo>
                    <a:cubicBezTo>
                      <a:pt x="790463" y="792354"/>
                      <a:pt x="813124" y="768397"/>
                      <a:pt x="805158" y="769014"/>
                    </a:cubicBezTo>
                    <a:cubicBezTo>
                      <a:pt x="805158" y="769014"/>
                      <a:pt x="807011" y="757345"/>
                      <a:pt x="814358" y="765310"/>
                    </a:cubicBezTo>
                    <a:lnTo>
                      <a:pt x="814358" y="775745"/>
                    </a:lnTo>
                    <a:cubicBezTo>
                      <a:pt x="814358" y="775745"/>
                      <a:pt x="821089" y="780684"/>
                      <a:pt x="813124" y="781240"/>
                    </a:cubicBezTo>
                    <a:cubicBezTo>
                      <a:pt x="813124" y="781240"/>
                      <a:pt x="803924" y="784944"/>
                      <a:pt x="813124" y="792910"/>
                    </a:cubicBezTo>
                    <a:lnTo>
                      <a:pt x="813124" y="797232"/>
                    </a:lnTo>
                    <a:cubicBezTo>
                      <a:pt x="813124" y="797232"/>
                      <a:pt x="799663" y="802727"/>
                      <a:pt x="796576" y="820571"/>
                    </a:cubicBezTo>
                    <a:lnTo>
                      <a:pt x="796576" y="843911"/>
                    </a:lnTo>
                    <a:cubicBezTo>
                      <a:pt x="796576" y="843911"/>
                      <a:pt x="782498" y="842058"/>
                      <a:pt x="780646" y="848851"/>
                    </a:cubicBezTo>
                    <a:cubicBezTo>
                      <a:pt x="780646" y="848851"/>
                      <a:pt x="770211" y="851938"/>
                      <a:pt x="773916" y="854963"/>
                    </a:cubicBezTo>
                    <a:cubicBezTo>
                      <a:pt x="773916" y="854963"/>
                      <a:pt x="790463" y="853111"/>
                      <a:pt x="794106" y="854346"/>
                    </a:cubicBezTo>
                    <a:cubicBezTo>
                      <a:pt x="794106" y="854346"/>
                      <a:pt x="800219" y="846998"/>
                      <a:pt x="803306" y="853111"/>
                    </a:cubicBezTo>
                    <a:cubicBezTo>
                      <a:pt x="803306" y="853111"/>
                      <a:pt x="810654" y="848789"/>
                      <a:pt x="803924" y="846381"/>
                    </a:cubicBezTo>
                    <a:cubicBezTo>
                      <a:pt x="803924" y="846381"/>
                      <a:pt x="807011" y="835946"/>
                      <a:pt x="807011" y="831068"/>
                    </a:cubicBezTo>
                    <a:cubicBezTo>
                      <a:pt x="807011" y="831068"/>
                      <a:pt x="821706" y="824338"/>
                      <a:pt x="814976" y="817546"/>
                    </a:cubicBezTo>
                    <a:cubicBezTo>
                      <a:pt x="814976" y="817546"/>
                      <a:pt x="816211" y="805876"/>
                      <a:pt x="826028" y="829833"/>
                    </a:cubicBezTo>
                    <a:cubicBezTo>
                      <a:pt x="826028" y="829833"/>
                      <a:pt x="835228" y="835946"/>
                      <a:pt x="829733" y="841503"/>
                    </a:cubicBezTo>
                    <a:cubicBezTo>
                      <a:pt x="829733" y="841503"/>
                      <a:pt x="833993" y="844590"/>
                      <a:pt x="830351" y="846998"/>
                    </a:cubicBezTo>
                    <a:lnTo>
                      <a:pt x="830968" y="856198"/>
                    </a:lnTo>
                    <a:cubicBezTo>
                      <a:pt x="830968" y="856198"/>
                      <a:pt x="817507" y="861693"/>
                      <a:pt x="818124" y="866633"/>
                    </a:cubicBezTo>
                    <a:cubicBezTo>
                      <a:pt x="818124" y="866633"/>
                      <a:pt x="820594" y="870338"/>
                      <a:pt x="834055" y="868485"/>
                    </a:cubicBezTo>
                    <a:cubicBezTo>
                      <a:pt x="834055" y="868485"/>
                      <a:pt x="841402" y="860520"/>
                      <a:pt x="849368" y="867868"/>
                    </a:cubicBezTo>
                    <a:cubicBezTo>
                      <a:pt x="849368" y="867868"/>
                      <a:pt x="851838" y="871573"/>
                      <a:pt x="856715" y="872190"/>
                    </a:cubicBezTo>
                    <a:cubicBezTo>
                      <a:pt x="856715" y="872190"/>
                      <a:pt x="864063" y="883242"/>
                      <a:pt x="868941" y="883860"/>
                    </a:cubicBezTo>
                    <a:cubicBezTo>
                      <a:pt x="868941" y="883860"/>
                      <a:pt x="879376" y="905347"/>
                      <a:pt x="873818" y="911460"/>
                    </a:cubicBezTo>
                    <a:cubicBezTo>
                      <a:pt x="873818" y="911460"/>
                      <a:pt x="867706" y="930477"/>
                      <a:pt x="903209" y="950730"/>
                    </a:cubicBezTo>
                    <a:lnTo>
                      <a:pt x="913644" y="951347"/>
                    </a:lnTo>
                    <a:cubicBezTo>
                      <a:pt x="913644" y="951347"/>
                      <a:pt x="928957" y="970982"/>
                      <a:pt x="936304" y="959929"/>
                    </a:cubicBezTo>
                    <a:lnTo>
                      <a:pt x="946739" y="960547"/>
                    </a:lnTo>
                    <a:cubicBezTo>
                      <a:pt x="946739" y="960547"/>
                      <a:pt x="954705" y="964869"/>
                      <a:pt x="965139" y="963017"/>
                    </a:cubicBezTo>
                    <a:cubicBezTo>
                      <a:pt x="965139" y="963017"/>
                      <a:pt x="984156" y="972834"/>
                      <a:pt x="987182" y="976539"/>
                    </a:cubicBezTo>
                    <a:cubicBezTo>
                      <a:pt x="987182" y="976539"/>
                      <a:pt x="995764" y="980243"/>
                      <a:pt x="1003112" y="975921"/>
                    </a:cubicBezTo>
                    <a:lnTo>
                      <a:pt x="1020278" y="960609"/>
                    </a:lnTo>
                    <a:cubicBezTo>
                      <a:pt x="1020278" y="960609"/>
                      <a:pt x="1034973" y="961844"/>
                      <a:pt x="1034973" y="958139"/>
                    </a:cubicBezTo>
                    <a:cubicBezTo>
                      <a:pt x="1034973" y="958139"/>
                      <a:pt x="1038060" y="947704"/>
                      <a:pt x="1029478" y="955051"/>
                    </a:cubicBezTo>
                    <a:lnTo>
                      <a:pt x="1025217" y="956286"/>
                    </a:lnTo>
                    <a:cubicBezTo>
                      <a:pt x="1025217" y="956286"/>
                      <a:pt x="1031329" y="942147"/>
                      <a:pt x="1044852" y="945851"/>
                    </a:cubicBezTo>
                    <a:cubicBezTo>
                      <a:pt x="1044852" y="945851"/>
                      <a:pt x="1056522" y="952582"/>
                      <a:pt x="1042999" y="962399"/>
                    </a:cubicBezTo>
                    <a:cubicBezTo>
                      <a:pt x="1042999" y="962399"/>
                      <a:pt x="1033799" y="967339"/>
                      <a:pt x="1046704" y="967894"/>
                    </a:cubicBezTo>
                    <a:cubicBezTo>
                      <a:pt x="1046704" y="967894"/>
                      <a:pt x="1055904" y="967894"/>
                      <a:pt x="1055904" y="962955"/>
                    </a:cubicBezTo>
                    <a:cubicBezTo>
                      <a:pt x="1055904" y="962955"/>
                      <a:pt x="1068130" y="956842"/>
                      <a:pt x="1062635" y="966659"/>
                    </a:cubicBezTo>
                    <a:cubicBezTo>
                      <a:pt x="1062635" y="966659"/>
                      <a:pt x="1062635" y="974625"/>
                      <a:pt x="1073686" y="974007"/>
                    </a:cubicBezTo>
                    <a:cubicBezTo>
                      <a:pt x="1073686" y="974007"/>
                      <a:pt x="1077947" y="980120"/>
                      <a:pt x="1083504" y="980120"/>
                    </a:cubicBezTo>
                    <a:cubicBezTo>
                      <a:pt x="1083504" y="980120"/>
                      <a:pt x="1093939" y="995433"/>
                      <a:pt x="1093322" y="980737"/>
                    </a:cubicBezTo>
                    <a:cubicBezTo>
                      <a:pt x="1093322" y="980737"/>
                      <a:pt x="1081096" y="971537"/>
                      <a:pt x="1096409" y="976415"/>
                    </a:cubicBezTo>
                    <a:cubicBezTo>
                      <a:pt x="1096409" y="976415"/>
                      <a:pt x="1114809" y="970303"/>
                      <a:pt x="1119687" y="956780"/>
                    </a:cubicBezTo>
                    <a:cubicBezTo>
                      <a:pt x="1119687" y="956780"/>
                      <a:pt x="1137469" y="948198"/>
                      <a:pt x="1139877" y="945728"/>
                    </a:cubicBezTo>
                    <a:lnTo>
                      <a:pt x="1147842" y="943876"/>
                    </a:lnTo>
                    <a:cubicBezTo>
                      <a:pt x="1147842" y="943876"/>
                      <a:pt x="1190755" y="943258"/>
                      <a:pt x="1194398" y="940788"/>
                    </a:cubicBezTo>
                    <a:cubicBezTo>
                      <a:pt x="1194398" y="940788"/>
                      <a:pt x="1209093" y="926649"/>
                      <a:pt x="1202363" y="915658"/>
                    </a:cubicBezTo>
                    <a:cubicBezTo>
                      <a:pt x="1202363" y="915658"/>
                      <a:pt x="1201745" y="910719"/>
                      <a:pt x="1206068" y="900346"/>
                    </a:cubicBezTo>
                    <a:cubicBezTo>
                      <a:pt x="1206068" y="900346"/>
                      <a:pt x="1208538" y="872746"/>
                      <a:pt x="1216502" y="869659"/>
                    </a:cubicBezTo>
                    <a:cubicBezTo>
                      <a:pt x="1216502" y="869659"/>
                      <a:pt x="1219589" y="862311"/>
                      <a:pt x="1219589" y="859224"/>
                    </a:cubicBezTo>
                    <a:cubicBezTo>
                      <a:pt x="1219589" y="859224"/>
                      <a:pt x="1234902" y="850641"/>
                      <a:pt x="1233667" y="834649"/>
                    </a:cubicBezTo>
                    <a:cubicBezTo>
                      <a:pt x="1233667" y="834649"/>
                      <a:pt x="1248980" y="808901"/>
                      <a:pt x="1248980" y="794144"/>
                    </a:cubicBezTo>
                    <a:lnTo>
                      <a:pt x="1264293" y="777597"/>
                    </a:lnTo>
                    <a:cubicBezTo>
                      <a:pt x="1264293" y="777597"/>
                      <a:pt x="1298006" y="758580"/>
                      <a:pt x="1284483" y="749379"/>
                    </a:cubicBezTo>
                    <a:cubicBezTo>
                      <a:pt x="1284483" y="749379"/>
                      <a:pt x="1291831" y="741414"/>
                      <a:pt x="1291831" y="737092"/>
                    </a:cubicBezTo>
                    <a:cubicBezTo>
                      <a:pt x="1291831" y="737092"/>
                      <a:pt x="1301648" y="729127"/>
                      <a:pt x="1302266" y="709492"/>
                    </a:cubicBezTo>
                    <a:cubicBezTo>
                      <a:pt x="1302266" y="709492"/>
                      <a:pt x="1307144" y="717457"/>
                      <a:pt x="1306527" y="708258"/>
                    </a:cubicBezTo>
                    <a:cubicBezTo>
                      <a:pt x="1306527" y="708258"/>
                      <a:pt x="1307144" y="703935"/>
                      <a:pt x="1301648" y="703935"/>
                    </a:cubicBezTo>
                    <a:cubicBezTo>
                      <a:pt x="1301648" y="703935"/>
                      <a:pt x="1303501" y="693500"/>
                      <a:pt x="1312083" y="687388"/>
                    </a:cubicBezTo>
                    <a:cubicBezTo>
                      <a:pt x="1312083" y="687388"/>
                      <a:pt x="1314553" y="672075"/>
                      <a:pt x="1312701" y="665901"/>
                    </a:cubicBezTo>
                    <a:cubicBezTo>
                      <a:pt x="1312701" y="665901"/>
                      <a:pt x="1316961" y="659788"/>
                      <a:pt x="1316406" y="645031"/>
                    </a:cubicBezTo>
                    <a:cubicBezTo>
                      <a:pt x="1316406" y="645031"/>
                      <a:pt x="1324371" y="637066"/>
                      <a:pt x="1323753" y="625396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 657">
                <a:extLst>
                  <a:ext uri="{FF2B5EF4-FFF2-40B4-BE49-F238E27FC236}">
                    <a16:creationId xmlns:a16="http://schemas.microsoft.com/office/drawing/2014/main" id="{C0EFF355-743C-1295-CF2E-0EF4A305414C}"/>
                  </a:ext>
                </a:extLst>
              </p:cNvPr>
              <p:cNvSpPr/>
              <p:nvPr/>
            </p:nvSpPr>
            <p:spPr>
              <a:xfrm>
                <a:off x="7680185" y="4068512"/>
                <a:ext cx="231884" cy="458694"/>
              </a:xfrm>
              <a:custGeom>
                <a:avLst/>
                <a:gdLst>
                  <a:gd name="connsiteX0" fmla="*/ 151415 w 231884"/>
                  <a:gd name="connsiteY0" fmla="*/ 89091 h 458694"/>
                  <a:gd name="connsiteX1" fmla="*/ 154441 w 231884"/>
                  <a:gd name="connsiteY1" fmla="*/ 83040 h 458694"/>
                  <a:gd name="connsiteX2" fmla="*/ 151415 w 231884"/>
                  <a:gd name="connsiteY2" fmla="*/ 89091 h 458694"/>
                  <a:gd name="connsiteX3" fmla="*/ 225262 w 231884"/>
                  <a:gd name="connsiteY3" fmla="*/ 89091 h 458694"/>
                  <a:gd name="connsiteX4" fmla="*/ 215568 w 231884"/>
                  <a:gd name="connsiteY4" fmla="*/ 41115 h 458694"/>
                  <a:gd name="connsiteX5" fmla="*/ 205257 w 231884"/>
                  <a:gd name="connsiteY5" fmla="*/ 16850 h 458694"/>
                  <a:gd name="connsiteX6" fmla="*/ 198588 w 231884"/>
                  <a:gd name="connsiteY6" fmla="*/ 3513 h 458694"/>
                  <a:gd name="connsiteX7" fmla="*/ 191920 w 231884"/>
                  <a:gd name="connsiteY7" fmla="*/ 3513 h 458694"/>
                  <a:gd name="connsiteX8" fmla="*/ 183461 w 231884"/>
                  <a:gd name="connsiteY8" fmla="*/ 9564 h 458694"/>
                  <a:gd name="connsiteX9" fmla="*/ 182843 w 231884"/>
                  <a:gd name="connsiteY9" fmla="*/ 16232 h 458694"/>
                  <a:gd name="connsiteX10" fmla="*/ 186487 w 231884"/>
                  <a:gd name="connsiteY10" fmla="*/ 22900 h 458694"/>
                  <a:gd name="connsiteX11" fmla="*/ 179200 w 231884"/>
                  <a:gd name="connsiteY11" fmla="*/ 42350 h 458694"/>
                  <a:gd name="connsiteX12" fmla="*/ 164691 w 231884"/>
                  <a:gd name="connsiteY12" fmla="*/ 48401 h 458694"/>
                  <a:gd name="connsiteX13" fmla="*/ 159257 w 231884"/>
                  <a:gd name="connsiteY13" fmla="*/ 54452 h 458694"/>
                  <a:gd name="connsiteX14" fmla="*/ 158640 w 231884"/>
                  <a:gd name="connsiteY14" fmla="*/ 48401 h 458694"/>
                  <a:gd name="connsiteX15" fmla="*/ 148945 w 231884"/>
                  <a:gd name="connsiteY15" fmla="*/ 56922 h 458694"/>
                  <a:gd name="connsiteX16" fmla="*/ 152589 w 231884"/>
                  <a:gd name="connsiteY16" fmla="*/ 73902 h 458694"/>
                  <a:gd name="connsiteX17" fmla="*/ 144130 w 231884"/>
                  <a:gd name="connsiteY17" fmla="*/ 76927 h 458694"/>
                  <a:gd name="connsiteX18" fmla="*/ 132027 w 231884"/>
                  <a:gd name="connsiteY18" fmla="*/ 103045 h 458694"/>
                  <a:gd name="connsiteX19" fmla="*/ 133818 w 231884"/>
                  <a:gd name="connsiteY19" fmla="*/ 94525 h 458694"/>
                  <a:gd name="connsiteX20" fmla="*/ 128385 w 231884"/>
                  <a:gd name="connsiteY20" fmla="*/ 95142 h 458694"/>
                  <a:gd name="connsiteX21" fmla="*/ 127767 w 231884"/>
                  <a:gd name="connsiteY21" fmla="*/ 112122 h 458694"/>
                  <a:gd name="connsiteX22" fmla="*/ 121716 w 231884"/>
                  <a:gd name="connsiteY22" fmla="*/ 113357 h 458694"/>
                  <a:gd name="connsiteX23" fmla="*/ 112639 w 231884"/>
                  <a:gd name="connsiteY23" fmla="*/ 110949 h 458694"/>
                  <a:gd name="connsiteX24" fmla="*/ 100538 w 231884"/>
                  <a:gd name="connsiteY24" fmla="*/ 130954 h 458694"/>
                  <a:gd name="connsiteX25" fmla="*/ 96895 w 231884"/>
                  <a:gd name="connsiteY25" fmla="*/ 129719 h 458694"/>
                  <a:gd name="connsiteX26" fmla="*/ 89053 w 231884"/>
                  <a:gd name="connsiteY26" fmla="*/ 126693 h 458694"/>
                  <a:gd name="connsiteX27" fmla="*/ 86028 w 231884"/>
                  <a:gd name="connsiteY27" fmla="*/ 126693 h 458694"/>
                  <a:gd name="connsiteX28" fmla="*/ 76333 w 231884"/>
                  <a:gd name="connsiteY28" fmla="*/ 129102 h 458694"/>
                  <a:gd name="connsiteX29" fmla="*/ 67257 w 231884"/>
                  <a:gd name="connsiteY29" fmla="*/ 134535 h 458694"/>
                  <a:gd name="connsiteX30" fmla="*/ 64849 w 231884"/>
                  <a:gd name="connsiteY30" fmla="*/ 134535 h 458694"/>
                  <a:gd name="connsiteX31" fmla="*/ 54538 w 231884"/>
                  <a:gd name="connsiteY31" fmla="*/ 137561 h 458694"/>
                  <a:gd name="connsiteX32" fmla="*/ 37620 w 231884"/>
                  <a:gd name="connsiteY32" fmla="*/ 146081 h 458694"/>
                  <a:gd name="connsiteX33" fmla="*/ 27308 w 231884"/>
                  <a:gd name="connsiteY33" fmla="*/ 175225 h 458694"/>
                  <a:gd name="connsiteX34" fmla="*/ 25517 w 231884"/>
                  <a:gd name="connsiteY34" fmla="*/ 191587 h 458694"/>
                  <a:gd name="connsiteX35" fmla="*/ 30334 w 231884"/>
                  <a:gd name="connsiteY35" fmla="*/ 218878 h 458694"/>
                  <a:gd name="connsiteX36" fmla="*/ 33359 w 231884"/>
                  <a:gd name="connsiteY36" fmla="*/ 225547 h 458694"/>
                  <a:gd name="connsiteX37" fmla="*/ 39410 w 231884"/>
                  <a:gd name="connsiteY37" fmla="*/ 246170 h 458694"/>
                  <a:gd name="connsiteX38" fmla="*/ 39410 w 231884"/>
                  <a:gd name="connsiteY38" fmla="*/ 252838 h 458694"/>
                  <a:gd name="connsiteX39" fmla="*/ 41818 w 231884"/>
                  <a:gd name="connsiteY39" fmla="*/ 268027 h 458694"/>
                  <a:gd name="connsiteX40" fmla="*/ 18232 w 231884"/>
                  <a:gd name="connsiteY40" fmla="*/ 311743 h 458694"/>
                  <a:gd name="connsiteX41" fmla="*/ 5512 w 231884"/>
                  <a:gd name="connsiteY41" fmla="*/ 327550 h 458694"/>
                  <a:gd name="connsiteX42" fmla="*/ 1869 w 231884"/>
                  <a:gd name="connsiteY42" fmla="*/ 340269 h 458694"/>
                  <a:gd name="connsiteX43" fmla="*/ 10946 w 231884"/>
                  <a:gd name="connsiteY43" fmla="*/ 374290 h 458694"/>
                  <a:gd name="connsiteX44" fmla="*/ 18787 w 231884"/>
                  <a:gd name="connsiteY44" fmla="*/ 390653 h 458694"/>
                  <a:gd name="connsiteX45" fmla="*/ 13971 w 231884"/>
                  <a:gd name="connsiteY45" fmla="*/ 400347 h 458694"/>
                  <a:gd name="connsiteX46" fmla="*/ 21813 w 231884"/>
                  <a:gd name="connsiteY46" fmla="*/ 422204 h 458694"/>
                  <a:gd name="connsiteX47" fmla="*/ 34533 w 231884"/>
                  <a:gd name="connsiteY47" fmla="*/ 444062 h 458694"/>
                  <a:gd name="connsiteX48" fmla="*/ 52685 w 231884"/>
                  <a:gd name="connsiteY48" fmla="*/ 450113 h 458694"/>
                  <a:gd name="connsiteX49" fmla="*/ 84792 w 231884"/>
                  <a:gd name="connsiteY49" fmla="*/ 448878 h 458694"/>
                  <a:gd name="connsiteX50" fmla="*/ 101711 w 231884"/>
                  <a:gd name="connsiteY50" fmla="*/ 443444 h 458694"/>
                  <a:gd name="connsiteX51" fmla="*/ 127767 w 231884"/>
                  <a:gd name="connsiteY51" fmla="*/ 420970 h 458694"/>
                  <a:gd name="connsiteX52" fmla="*/ 139252 w 231884"/>
                  <a:gd name="connsiteY52" fmla="*/ 388800 h 458694"/>
                  <a:gd name="connsiteX53" fmla="*/ 147711 w 231884"/>
                  <a:gd name="connsiteY53" fmla="*/ 359657 h 458694"/>
                  <a:gd name="connsiteX54" fmla="*/ 170124 w 231884"/>
                  <a:gd name="connsiteY54" fmla="*/ 289885 h 458694"/>
                  <a:gd name="connsiteX55" fmla="*/ 185869 w 231884"/>
                  <a:gd name="connsiteY55" fmla="*/ 237711 h 458694"/>
                  <a:gd name="connsiteX56" fmla="*/ 196180 w 231884"/>
                  <a:gd name="connsiteY56" fmla="*/ 212828 h 458694"/>
                  <a:gd name="connsiteX57" fmla="*/ 199206 w 231884"/>
                  <a:gd name="connsiteY57" fmla="*/ 188562 h 458694"/>
                  <a:gd name="connsiteX58" fmla="*/ 205257 w 231884"/>
                  <a:gd name="connsiteY58" fmla="*/ 164914 h 458694"/>
                  <a:gd name="connsiteX59" fmla="*/ 207665 w 231884"/>
                  <a:gd name="connsiteY59" fmla="*/ 134535 h 458694"/>
                  <a:gd name="connsiteX60" fmla="*/ 206430 w 231884"/>
                  <a:gd name="connsiteY60" fmla="*/ 119346 h 458694"/>
                  <a:gd name="connsiteX61" fmla="*/ 218532 w 231884"/>
                  <a:gd name="connsiteY61" fmla="*/ 116938 h 458694"/>
                  <a:gd name="connsiteX62" fmla="*/ 227608 w 231884"/>
                  <a:gd name="connsiteY62" fmla="*/ 126632 h 458694"/>
                  <a:gd name="connsiteX63" fmla="*/ 225201 w 231884"/>
                  <a:gd name="connsiteY63" fmla="*/ 89029 h 458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31884" h="458694">
                    <a:moveTo>
                      <a:pt x="151415" y="89091"/>
                    </a:moveTo>
                    <a:cubicBezTo>
                      <a:pt x="151415" y="89091"/>
                      <a:pt x="147772" y="82423"/>
                      <a:pt x="154441" y="83040"/>
                    </a:cubicBezTo>
                    <a:cubicBezTo>
                      <a:pt x="154441" y="83040"/>
                      <a:pt x="159257" y="91561"/>
                      <a:pt x="151415" y="89091"/>
                    </a:cubicBezTo>
                    <a:close/>
                    <a:moveTo>
                      <a:pt x="225262" y="89091"/>
                    </a:moveTo>
                    <a:cubicBezTo>
                      <a:pt x="223472" y="59947"/>
                      <a:pt x="215568" y="41115"/>
                      <a:pt x="215568" y="41115"/>
                    </a:cubicBezTo>
                    <a:cubicBezTo>
                      <a:pt x="219211" y="25926"/>
                      <a:pt x="205257" y="16850"/>
                      <a:pt x="205257" y="16850"/>
                    </a:cubicBezTo>
                    <a:cubicBezTo>
                      <a:pt x="206492" y="10799"/>
                      <a:pt x="198588" y="3513"/>
                      <a:pt x="198588" y="3513"/>
                    </a:cubicBezTo>
                    <a:cubicBezTo>
                      <a:pt x="193772" y="-4391"/>
                      <a:pt x="191920" y="3513"/>
                      <a:pt x="191920" y="3513"/>
                    </a:cubicBezTo>
                    <a:cubicBezTo>
                      <a:pt x="184078" y="2278"/>
                      <a:pt x="183461" y="9564"/>
                      <a:pt x="183461" y="9564"/>
                    </a:cubicBezTo>
                    <a:cubicBezTo>
                      <a:pt x="168333" y="4130"/>
                      <a:pt x="182843" y="16232"/>
                      <a:pt x="182843" y="16232"/>
                    </a:cubicBezTo>
                    <a:lnTo>
                      <a:pt x="186487" y="22900"/>
                    </a:lnTo>
                    <a:cubicBezTo>
                      <a:pt x="179200" y="30186"/>
                      <a:pt x="179200" y="42350"/>
                      <a:pt x="179200" y="42350"/>
                    </a:cubicBezTo>
                    <a:cubicBezTo>
                      <a:pt x="164073" y="44141"/>
                      <a:pt x="164691" y="48401"/>
                      <a:pt x="164691" y="48401"/>
                    </a:cubicBezTo>
                    <a:cubicBezTo>
                      <a:pt x="166481" y="58095"/>
                      <a:pt x="159257" y="54452"/>
                      <a:pt x="159257" y="54452"/>
                    </a:cubicBezTo>
                    <a:lnTo>
                      <a:pt x="158640" y="48401"/>
                    </a:lnTo>
                    <a:cubicBezTo>
                      <a:pt x="151971" y="41733"/>
                      <a:pt x="148945" y="56922"/>
                      <a:pt x="148945" y="56922"/>
                    </a:cubicBezTo>
                    <a:cubicBezTo>
                      <a:pt x="156232" y="69641"/>
                      <a:pt x="152589" y="73902"/>
                      <a:pt x="152589" y="73902"/>
                    </a:cubicBezTo>
                    <a:cubicBezTo>
                      <a:pt x="145303" y="67233"/>
                      <a:pt x="144130" y="76927"/>
                      <a:pt x="144130" y="76927"/>
                    </a:cubicBezTo>
                    <a:cubicBezTo>
                      <a:pt x="141104" y="96932"/>
                      <a:pt x="132027" y="103045"/>
                      <a:pt x="132027" y="103045"/>
                    </a:cubicBezTo>
                    <a:lnTo>
                      <a:pt x="133818" y="94525"/>
                    </a:lnTo>
                    <a:cubicBezTo>
                      <a:pt x="140486" y="82978"/>
                      <a:pt x="128385" y="95142"/>
                      <a:pt x="128385" y="95142"/>
                    </a:cubicBezTo>
                    <a:cubicBezTo>
                      <a:pt x="119926" y="98167"/>
                      <a:pt x="127767" y="112122"/>
                      <a:pt x="127767" y="112122"/>
                    </a:cubicBezTo>
                    <a:lnTo>
                      <a:pt x="121716" y="113357"/>
                    </a:lnTo>
                    <a:cubicBezTo>
                      <a:pt x="119308" y="100637"/>
                      <a:pt x="112639" y="110949"/>
                      <a:pt x="112639" y="110949"/>
                    </a:cubicBezTo>
                    <a:cubicBezTo>
                      <a:pt x="100538" y="115209"/>
                      <a:pt x="100538" y="130954"/>
                      <a:pt x="100538" y="130954"/>
                    </a:cubicBezTo>
                    <a:lnTo>
                      <a:pt x="96895" y="129719"/>
                    </a:lnTo>
                    <a:cubicBezTo>
                      <a:pt x="94487" y="112739"/>
                      <a:pt x="89053" y="126693"/>
                      <a:pt x="89053" y="126693"/>
                    </a:cubicBezTo>
                    <a:lnTo>
                      <a:pt x="86028" y="126693"/>
                    </a:lnTo>
                    <a:cubicBezTo>
                      <a:pt x="79977" y="121816"/>
                      <a:pt x="76333" y="129102"/>
                      <a:pt x="76333" y="129102"/>
                    </a:cubicBezTo>
                    <a:cubicBezTo>
                      <a:pt x="66022" y="129102"/>
                      <a:pt x="67257" y="134535"/>
                      <a:pt x="67257" y="134535"/>
                    </a:cubicBezTo>
                    <a:lnTo>
                      <a:pt x="64849" y="134535"/>
                    </a:lnTo>
                    <a:cubicBezTo>
                      <a:pt x="61823" y="126632"/>
                      <a:pt x="54538" y="137561"/>
                      <a:pt x="54538" y="137561"/>
                    </a:cubicBezTo>
                    <a:cubicBezTo>
                      <a:pt x="26074" y="136943"/>
                      <a:pt x="37620" y="146081"/>
                      <a:pt x="37620" y="146081"/>
                    </a:cubicBezTo>
                    <a:cubicBezTo>
                      <a:pt x="41263" y="150959"/>
                      <a:pt x="27308" y="175225"/>
                      <a:pt x="27308" y="175225"/>
                    </a:cubicBezTo>
                    <a:cubicBezTo>
                      <a:pt x="18849" y="181893"/>
                      <a:pt x="25517" y="191587"/>
                      <a:pt x="25517" y="191587"/>
                    </a:cubicBezTo>
                    <a:cubicBezTo>
                      <a:pt x="23727" y="207394"/>
                      <a:pt x="30334" y="218878"/>
                      <a:pt x="30334" y="218878"/>
                    </a:cubicBezTo>
                    <a:lnTo>
                      <a:pt x="33359" y="225547"/>
                    </a:lnTo>
                    <a:cubicBezTo>
                      <a:pt x="31568" y="244379"/>
                      <a:pt x="39410" y="246170"/>
                      <a:pt x="39410" y="246170"/>
                    </a:cubicBezTo>
                    <a:lnTo>
                      <a:pt x="39410" y="252838"/>
                    </a:lnTo>
                    <a:cubicBezTo>
                      <a:pt x="33976" y="260124"/>
                      <a:pt x="41818" y="268027"/>
                      <a:pt x="41818" y="268027"/>
                    </a:cubicBezTo>
                    <a:cubicBezTo>
                      <a:pt x="21875" y="288650"/>
                      <a:pt x="18232" y="311743"/>
                      <a:pt x="18232" y="311743"/>
                    </a:cubicBezTo>
                    <a:cubicBezTo>
                      <a:pt x="696" y="311125"/>
                      <a:pt x="5512" y="327550"/>
                      <a:pt x="5512" y="327550"/>
                    </a:cubicBezTo>
                    <a:lnTo>
                      <a:pt x="1869" y="340269"/>
                    </a:lnTo>
                    <a:cubicBezTo>
                      <a:pt x="-5417" y="357866"/>
                      <a:pt x="10946" y="374290"/>
                      <a:pt x="10946" y="374290"/>
                    </a:cubicBezTo>
                    <a:cubicBezTo>
                      <a:pt x="9711" y="380959"/>
                      <a:pt x="18787" y="390653"/>
                      <a:pt x="18787" y="390653"/>
                    </a:cubicBezTo>
                    <a:cubicBezTo>
                      <a:pt x="4278" y="392443"/>
                      <a:pt x="13971" y="400347"/>
                      <a:pt x="13971" y="400347"/>
                    </a:cubicBezTo>
                    <a:cubicBezTo>
                      <a:pt x="11563" y="426465"/>
                      <a:pt x="21813" y="422204"/>
                      <a:pt x="21813" y="422204"/>
                    </a:cubicBezTo>
                    <a:cubicBezTo>
                      <a:pt x="22430" y="437393"/>
                      <a:pt x="34533" y="444062"/>
                      <a:pt x="34533" y="444062"/>
                    </a:cubicBezTo>
                    <a:cubicBezTo>
                      <a:pt x="33915" y="453138"/>
                      <a:pt x="52685" y="450113"/>
                      <a:pt x="52685" y="450113"/>
                    </a:cubicBezTo>
                    <a:cubicBezTo>
                      <a:pt x="70221" y="470118"/>
                      <a:pt x="84792" y="448878"/>
                      <a:pt x="84792" y="448878"/>
                    </a:cubicBezTo>
                    <a:cubicBezTo>
                      <a:pt x="89609" y="448878"/>
                      <a:pt x="101711" y="443444"/>
                      <a:pt x="101711" y="443444"/>
                    </a:cubicBezTo>
                    <a:cubicBezTo>
                      <a:pt x="125297" y="447705"/>
                      <a:pt x="127767" y="420970"/>
                      <a:pt x="127767" y="420970"/>
                    </a:cubicBezTo>
                    <a:cubicBezTo>
                      <a:pt x="143512" y="405780"/>
                      <a:pt x="139252" y="388800"/>
                      <a:pt x="139252" y="388800"/>
                    </a:cubicBezTo>
                    <a:cubicBezTo>
                      <a:pt x="141660" y="387010"/>
                      <a:pt x="147711" y="359657"/>
                      <a:pt x="147711" y="359657"/>
                    </a:cubicBezTo>
                    <a:cubicBezTo>
                      <a:pt x="155552" y="343294"/>
                      <a:pt x="170124" y="289885"/>
                      <a:pt x="170124" y="289885"/>
                    </a:cubicBezTo>
                    <a:cubicBezTo>
                      <a:pt x="176792" y="275313"/>
                      <a:pt x="185869" y="237711"/>
                      <a:pt x="185869" y="237711"/>
                    </a:cubicBezTo>
                    <a:lnTo>
                      <a:pt x="196180" y="212828"/>
                    </a:lnTo>
                    <a:cubicBezTo>
                      <a:pt x="205257" y="196465"/>
                      <a:pt x="199206" y="188562"/>
                      <a:pt x="199206" y="188562"/>
                    </a:cubicBezTo>
                    <a:cubicBezTo>
                      <a:pt x="194946" y="178868"/>
                      <a:pt x="205257" y="164914"/>
                      <a:pt x="205257" y="164914"/>
                    </a:cubicBezTo>
                    <a:cubicBezTo>
                      <a:pt x="222175" y="142438"/>
                      <a:pt x="207665" y="134535"/>
                      <a:pt x="207665" y="134535"/>
                    </a:cubicBezTo>
                    <a:lnTo>
                      <a:pt x="206430" y="119346"/>
                    </a:lnTo>
                    <a:cubicBezTo>
                      <a:pt x="209456" y="103539"/>
                      <a:pt x="218532" y="116938"/>
                      <a:pt x="218532" y="116938"/>
                    </a:cubicBezTo>
                    <a:cubicBezTo>
                      <a:pt x="217915" y="138178"/>
                      <a:pt x="227608" y="126632"/>
                      <a:pt x="227608" y="126632"/>
                    </a:cubicBezTo>
                    <a:cubicBezTo>
                      <a:pt x="238475" y="110270"/>
                      <a:pt x="225201" y="89029"/>
                      <a:pt x="225201" y="89029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 658">
                <a:extLst>
                  <a:ext uri="{FF2B5EF4-FFF2-40B4-BE49-F238E27FC236}">
                    <a16:creationId xmlns:a16="http://schemas.microsoft.com/office/drawing/2014/main" id="{5964B82C-8EB3-25E7-EA01-E8D10CD989C7}"/>
                  </a:ext>
                </a:extLst>
              </p:cNvPr>
              <p:cNvSpPr/>
              <p:nvPr/>
            </p:nvSpPr>
            <p:spPr>
              <a:xfrm>
                <a:off x="5678247" y="957961"/>
                <a:ext cx="6499137" cy="3893728"/>
              </a:xfrm>
              <a:custGeom>
                <a:avLst/>
                <a:gdLst>
                  <a:gd name="connsiteX0" fmla="*/ 6411770 w 6499137"/>
                  <a:gd name="connsiteY0" fmla="*/ 446009 h 3893728"/>
                  <a:gd name="connsiteX1" fmla="*/ 6404422 w 6499137"/>
                  <a:gd name="connsiteY1" fmla="*/ 450270 h 3893728"/>
                  <a:gd name="connsiteX2" fmla="*/ 6390962 w 6499137"/>
                  <a:gd name="connsiteY2" fmla="*/ 456382 h 3893728"/>
                  <a:gd name="connsiteX3" fmla="*/ 6367128 w 6499137"/>
                  <a:gd name="connsiteY3" fmla="*/ 449035 h 3893728"/>
                  <a:gd name="connsiteX4" fmla="*/ 6384231 w 6499137"/>
                  <a:gd name="connsiteY4" fmla="*/ 445947 h 3893728"/>
                  <a:gd name="connsiteX5" fmla="*/ 6406830 w 6499137"/>
                  <a:gd name="connsiteY5" fmla="*/ 446565 h 3893728"/>
                  <a:gd name="connsiteX6" fmla="*/ 6408064 w 6499137"/>
                  <a:gd name="connsiteY6" fmla="*/ 437982 h 3893728"/>
                  <a:gd name="connsiteX7" fmla="*/ 6411708 w 6499137"/>
                  <a:gd name="connsiteY7" fmla="*/ 445947 h 3893728"/>
                  <a:gd name="connsiteX8" fmla="*/ 6332304 w 6499137"/>
                  <a:gd name="connsiteY8" fmla="*/ 449096 h 3893728"/>
                  <a:gd name="connsiteX9" fmla="*/ 6352494 w 6499137"/>
                  <a:gd name="connsiteY9" fmla="*/ 447862 h 3893728"/>
                  <a:gd name="connsiteX10" fmla="*/ 6332304 w 6499137"/>
                  <a:gd name="connsiteY10" fmla="*/ 449096 h 3893728"/>
                  <a:gd name="connsiteX11" fmla="*/ 5514000 w 6499137"/>
                  <a:gd name="connsiteY11" fmla="*/ 224592 h 3893728"/>
                  <a:gd name="connsiteX12" fmla="*/ 5520730 w 6499137"/>
                  <a:gd name="connsiteY12" fmla="*/ 223975 h 3893728"/>
                  <a:gd name="connsiteX13" fmla="*/ 5514000 w 6499137"/>
                  <a:gd name="connsiteY13" fmla="*/ 224592 h 3893728"/>
                  <a:gd name="connsiteX14" fmla="*/ 4303987 w 6499137"/>
                  <a:gd name="connsiteY14" fmla="*/ 175629 h 3893728"/>
                  <a:gd name="connsiteX15" fmla="*/ 4311952 w 6499137"/>
                  <a:gd name="connsiteY15" fmla="*/ 175629 h 3893728"/>
                  <a:gd name="connsiteX16" fmla="*/ 4303987 w 6499137"/>
                  <a:gd name="connsiteY16" fmla="*/ 175629 h 3893728"/>
                  <a:gd name="connsiteX17" fmla="*/ 4069912 w 6499137"/>
                  <a:gd name="connsiteY17" fmla="*/ 2354542 h 3893728"/>
                  <a:gd name="connsiteX18" fmla="*/ 4057070 w 6499137"/>
                  <a:gd name="connsiteY18" fmla="*/ 2339229 h 3893728"/>
                  <a:gd name="connsiteX19" fmla="*/ 4069912 w 6499137"/>
                  <a:gd name="connsiteY19" fmla="*/ 2354542 h 3893728"/>
                  <a:gd name="connsiteX20" fmla="*/ 4005142 w 6499137"/>
                  <a:gd name="connsiteY20" fmla="*/ 23304 h 3893728"/>
                  <a:gd name="connsiteX21" fmla="*/ 4013107 w 6499137"/>
                  <a:gd name="connsiteY21" fmla="*/ 22687 h 3893728"/>
                  <a:gd name="connsiteX22" fmla="*/ 4005142 w 6499137"/>
                  <a:gd name="connsiteY22" fmla="*/ 23304 h 3893728"/>
                  <a:gd name="connsiteX23" fmla="*/ 3935494 w 6499137"/>
                  <a:gd name="connsiteY23" fmla="*/ 46520 h 3893728"/>
                  <a:gd name="connsiteX24" fmla="*/ 3923886 w 6499137"/>
                  <a:gd name="connsiteY24" fmla="*/ 48373 h 3893728"/>
                  <a:gd name="connsiteX25" fmla="*/ 3935494 w 6499137"/>
                  <a:gd name="connsiteY25" fmla="*/ 42877 h 3893728"/>
                  <a:gd name="connsiteX26" fmla="*/ 3935494 w 6499137"/>
                  <a:gd name="connsiteY26" fmla="*/ 46520 h 3893728"/>
                  <a:gd name="connsiteX27" fmla="*/ 3922651 w 6499137"/>
                  <a:gd name="connsiteY27" fmla="*/ 2043162 h 3893728"/>
                  <a:gd name="connsiteX28" fmla="*/ 3929381 w 6499137"/>
                  <a:gd name="connsiteY28" fmla="*/ 2041310 h 3893728"/>
                  <a:gd name="connsiteX29" fmla="*/ 3922651 w 6499137"/>
                  <a:gd name="connsiteY29" fmla="*/ 2043162 h 3893728"/>
                  <a:gd name="connsiteX30" fmla="*/ 3863376 w 6499137"/>
                  <a:gd name="connsiteY30" fmla="*/ 89989 h 3893728"/>
                  <a:gd name="connsiteX31" fmla="*/ 3838307 w 6499137"/>
                  <a:gd name="connsiteY31" fmla="*/ 78381 h 3893728"/>
                  <a:gd name="connsiteX32" fmla="*/ 3837690 w 6499137"/>
                  <a:gd name="connsiteY32" fmla="*/ 66773 h 3893728"/>
                  <a:gd name="connsiteX33" fmla="*/ 3852385 w 6499137"/>
                  <a:gd name="connsiteY33" fmla="*/ 75355 h 3893728"/>
                  <a:gd name="connsiteX34" fmla="*/ 3875601 w 6499137"/>
                  <a:gd name="connsiteY34" fmla="*/ 89433 h 3893728"/>
                  <a:gd name="connsiteX35" fmla="*/ 3863376 w 6499137"/>
                  <a:gd name="connsiteY35" fmla="*/ 90050 h 3893728"/>
                  <a:gd name="connsiteX36" fmla="*/ 3536437 w 6499137"/>
                  <a:gd name="connsiteY36" fmla="*/ 1872500 h 3893728"/>
                  <a:gd name="connsiteX37" fmla="*/ 3524212 w 6499137"/>
                  <a:gd name="connsiteY37" fmla="*/ 1866387 h 3893728"/>
                  <a:gd name="connsiteX38" fmla="*/ 3510134 w 6499137"/>
                  <a:gd name="connsiteY38" fmla="*/ 1861509 h 3893728"/>
                  <a:gd name="connsiteX39" fmla="*/ 3524212 w 6499137"/>
                  <a:gd name="connsiteY39" fmla="*/ 1859657 h 3893728"/>
                  <a:gd name="connsiteX40" fmla="*/ 3529707 w 6499137"/>
                  <a:gd name="connsiteY40" fmla="*/ 1860274 h 3893728"/>
                  <a:gd name="connsiteX41" fmla="*/ 3536437 w 6499137"/>
                  <a:gd name="connsiteY41" fmla="*/ 1872500 h 3893728"/>
                  <a:gd name="connsiteX42" fmla="*/ 3462467 w 6499137"/>
                  <a:gd name="connsiteY42" fmla="*/ 95484 h 3893728"/>
                  <a:gd name="connsiteX43" fmla="*/ 3446599 w 6499137"/>
                  <a:gd name="connsiteY43" fmla="*/ 96101 h 3893728"/>
                  <a:gd name="connsiteX44" fmla="*/ 3437460 w 6499137"/>
                  <a:gd name="connsiteY44" fmla="*/ 102214 h 3893728"/>
                  <a:gd name="connsiteX45" fmla="*/ 3441103 w 6499137"/>
                  <a:gd name="connsiteY45" fmla="*/ 94866 h 3893728"/>
                  <a:gd name="connsiteX46" fmla="*/ 3462467 w 6499137"/>
                  <a:gd name="connsiteY46" fmla="*/ 95484 h 3893728"/>
                  <a:gd name="connsiteX47" fmla="*/ 3433755 w 6499137"/>
                  <a:gd name="connsiteY47" fmla="*/ 145621 h 3893728"/>
                  <a:gd name="connsiteX48" fmla="*/ 3409305 w 6499137"/>
                  <a:gd name="connsiteY48" fmla="*/ 145621 h 3893728"/>
                  <a:gd name="connsiteX49" fmla="*/ 3422764 w 6499137"/>
                  <a:gd name="connsiteY49" fmla="*/ 140125 h 3893728"/>
                  <a:gd name="connsiteX50" fmla="*/ 3445363 w 6499137"/>
                  <a:gd name="connsiteY50" fmla="*/ 136482 h 3893728"/>
                  <a:gd name="connsiteX51" fmla="*/ 3450241 w 6499137"/>
                  <a:gd name="connsiteY51" fmla="*/ 143213 h 3893728"/>
                  <a:gd name="connsiteX52" fmla="*/ 3433755 w 6499137"/>
                  <a:gd name="connsiteY52" fmla="*/ 145682 h 3893728"/>
                  <a:gd name="connsiteX53" fmla="*/ 3434373 w 6499137"/>
                  <a:gd name="connsiteY53" fmla="*/ 115057 h 3893728"/>
                  <a:gd name="connsiteX54" fmla="*/ 3417270 w 6499137"/>
                  <a:gd name="connsiteY54" fmla="*/ 113822 h 3893728"/>
                  <a:gd name="connsiteX55" fmla="*/ 3405044 w 6499137"/>
                  <a:gd name="connsiteY55" fmla="*/ 108327 h 3893728"/>
                  <a:gd name="connsiteX56" fmla="*/ 3425234 w 6499137"/>
                  <a:gd name="connsiteY56" fmla="*/ 110797 h 3893728"/>
                  <a:gd name="connsiteX57" fmla="*/ 3434373 w 6499137"/>
                  <a:gd name="connsiteY57" fmla="*/ 115057 h 3893728"/>
                  <a:gd name="connsiteX58" fmla="*/ 3403809 w 6499137"/>
                  <a:gd name="connsiteY58" fmla="*/ 153586 h 3893728"/>
                  <a:gd name="connsiteX59" fmla="*/ 3398314 w 6499137"/>
                  <a:gd name="connsiteY59" fmla="*/ 153586 h 3893728"/>
                  <a:gd name="connsiteX60" fmla="*/ 3403809 w 6499137"/>
                  <a:gd name="connsiteY60" fmla="*/ 145621 h 3893728"/>
                  <a:gd name="connsiteX61" fmla="*/ 3403809 w 6499137"/>
                  <a:gd name="connsiteY61" fmla="*/ 153586 h 3893728"/>
                  <a:gd name="connsiteX62" fmla="*/ 2381994 w 6499137"/>
                  <a:gd name="connsiteY62" fmla="*/ 1106000 h 3893728"/>
                  <a:gd name="connsiteX63" fmla="*/ 2388724 w 6499137"/>
                  <a:gd name="connsiteY63" fmla="*/ 1099887 h 3893728"/>
                  <a:gd name="connsiteX64" fmla="*/ 2381994 w 6499137"/>
                  <a:gd name="connsiteY64" fmla="*/ 1106000 h 3893728"/>
                  <a:gd name="connsiteX65" fmla="*/ 2379524 w 6499137"/>
                  <a:gd name="connsiteY65" fmla="*/ 1120695 h 3893728"/>
                  <a:gd name="connsiteX66" fmla="*/ 2333092 w 6499137"/>
                  <a:gd name="connsiteY66" fmla="*/ 1132303 h 3893728"/>
                  <a:gd name="connsiteX67" fmla="*/ 2310494 w 6499137"/>
                  <a:gd name="connsiteY67" fmla="*/ 1132303 h 3893728"/>
                  <a:gd name="connsiteX68" fmla="*/ 2325745 w 6499137"/>
                  <a:gd name="connsiteY68" fmla="*/ 1141503 h 3893728"/>
                  <a:gd name="connsiteX69" fmla="*/ 2313520 w 6499137"/>
                  <a:gd name="connsiteY69" fmla="*/ 1154346 h 3893728"/>
                  <a:gd name="connsiteX70" fmla="*/ 2300059 w 6499137"/>
                  <a:gd name="connsiteY70" fmla="*/ 1150085 h 3893728"/>
                  <a:gd name="connsiteX71" fmla="*/ 2282955 w 6499137"/>
                  <a:gd name="connsiteY71" fmla="*/ 1135390 h 3893728"/>
                  <a:gd name="connsiteX72" fmla="*/ 2278078 w 6499137"/>
                  <a:gd name="connsiteY72" fmla="*/ 1131747 h 3893728"/>
                  <a:gd name="connsiteX73" fmla="*/ 2256714 w 6499137"/>
                  <a:gd name="connsiteY73" fmla="*/ 1143973 h 3893728"/>
                  <a:gd name="connsiteX74" fmla="*/ 2242636 w 6499137"/>
                  <a:gd name="connsiteY74" fmla="*/ 1137242 h 3893728"/>
                  <a:gd name="connsiteX75" fmla="*/ 2229176 w 6499137"/>
                  <a:gd name="connsiteY75" fmla="*/ 1139712 h 3893728"/>
                  <a:gd name="connsiteX76" fmla="*/ 2217568 w 6499137"/>
                  <a:gd name="connsiteY76" fmla="*/ 1131747 h 3893728"/>
                  <a:gd name="connsiteX77" fmla="*/ 2228559 w 6499137"/>
                  <a:gd name="connsiteY77" fmla="*/ 1154407 h 3893728"/>
                  <a:gd name="connsiteX78" fmla="*/ 2250539 w 6499137"/>
                  <a:gd name="connsiteY78" fmla="*/ 1172128 h 3893728"/>
                  <a:gd name="connsiteX79" fmla="*/ 2272521 w 6499137"/>
                  <a:gd name="connsiteY79" fmla="*/ 1189232 h 3893728"/>
                  <a:gd name="connsiteX80" fmla="*/ 2290242 w 6499137"/>
                  <a:gd name="connsiteY80" fmla="*/ 1203927 h 3893728"/>
                  <a:gd name="connsiteX81" fmla="*/ 2304320 w 6499137"/>
                  <a:gd name="connsiteY81" fmla="*/ 1203927 h 3893728"/>
                  <a:gd name="connsiteX82" fmla="*/ 2306172 w 6499137"/>
                  <a:gd name="connsiteY82" fmla="*/ 1244308 h 3893728"/>
                  <a:gd name="connsiteX83" fmla="*/ 2311667 w 6499137"/>
                  <a:gd name="connsiteY83" fmla="*/ 1250421 h 3893728"/>
                  <a:gd name="connsiteX84" fmla="*/ 2319014 w 6499137"/>
                  <a:gd name="connsiteY84" fmla="*/ 1233873 h 3893728"/>
                  <a:gd name="connsiteX85" fmla="*/ 2342230 w 6499137"/>
                  <a:gd name="connsiteY85" fmla="*/ 1230786 h 3893728"/>
                  <a:gd name="connsiteX86" fmla="*/ 2359334 w 6499137"/>
                  <a:gd name="connsiteY86" fmla="*/ 1255854 h 3893728"/>
                  <a:gd name="connsiteX87" fmla="*/ 2371559 w 6499137"/>
                  <a:gd name="connsiteY87" fmla="*/ 1274810 h 3893728"/>
                  <a:gd name="connsiteX88" fmla="*/ 2336118 w 6499137"/>
                  <a:gd name="connsiteY88" fmla="*/ 1277280 h 3893728"/>
                  <a:gd name="connsiteX89" fmla="*/ 2311050 w 6499137"/>
                  <a:gd name="connsiteY89" fmla="*/ 1290123 h 3893728"/>
                  <a:gd name="connsiteX90" fmla="*/ 2330622 w 6499137"/>
                  <a:gd name="connsiteY90" fmla="*/ 1302348 h 3893728"/>
                  <a:gd name="connsiteX91" fmla="*/ 2334266 w 6499137"/>
                  <a:gd name="connsiteY91" fmla="*/ 1310931 h 3893728"/>
                  <a:gd name="connsiteX92" fmla="*/ 2349516 w 6499137"/>
                  <a:gd name="connsiteY92" fmla="*/ 1314018 h 3893728"/>
                  <a:gd name="connsiteX93" fmla="*/ 2350134 w 6499137"/>
                  <a:gd name="connsiteY93" fmla="*/ 1329948 h 3893728"/>
                  <a:gd name="connsiteX94" fmla="*/ 2349516 w 6499137"/>
                  <a:gd name="connsiteY94" fmla="*/ 1339765 h 3893728"/>
                  <a:gd name="connsiteX95" fmla="*/ 2361742 w 6499137"/>
                  <a:gd name="connsiteY95" fmla="*/ 1373416 h 3893728"/>
                  <a:gd name="connsiteX96" fmla="*/ 2370324 w 6499137"/>
                  <a:gd name="connsiteY96" fmla="*/ 1399102 h 3893728"/>
                  <a:gd name="connsiteX97" fmla="*/ 2351986 w 6499137"/>
                  <a:gd name="connsiteY97" fmla="*/ 1413798 h 3893728"/>
                  <a:gd name="connsiteX98" fmla="*/ 2311050 w 6499137"/>
                  <a:gd name="connsiteY98" fmla="*/ 1421763 h 3893728"/>
                  <a:gd name="connsiteX99" fmla="*/ 2285981 w 6499137"/>
                  <a:gd name="connsiteY99" fmla="*/ 1421763 h 3893728"/>
                  <a:gd name="connsiteX100" fmla="*/ 2268877 w 6499137"/>
                  <a:gd name="connsiteY100" fmla="*/ 1415032 h 3893728"/>
                  <a:gd name="connsiteX101" fmla="*/ 2250539 w 6499137"/>
                  <a:gd name="connsiteY101" fmla="*/ 1415650 h 3893728"/>
                  <a:gd name="connsiteX102" fmla="*/ 2245044 w 6499137"/>
                  <a:gd name="connsiteY102" fmla="*/ 1406450 h 3893728"/>
                  <a:gd name="connsiteX103" fmla="*/ 2230967 w 6499137"/>
                  <a:gd name="connsiteY103" fmla="*/ 1402189 h 3893728"/>
                  <a:gd name="connsiteX104" fmla="*/ 2209603 w 6499137"/>
                  <a:gd name="connsiteY104" fmla="*/ 1388112 h 3893728"/>
                  <a:gd name="connsiteX105" fmla="*/ 2193734 w 6499137"/>
                  <a:gd name="connsiteY105" fmla="*/ 1396694 h 3893728"/>
                  <a:gd name="connsiteX106" fmla="*/ 2185152 w 6499137"/>
                  <a:gd name="connsiteY106" fmla="*/ 1380764 h 3893728"/>
                  <a:gd name="connsiteX107" fmla="*/ 2180891 w 6499137"/>
                  <a:gd name="connsiteY107" fmla="*/ 1368538 h 3893728"/>
                  <a:gd name="connsiteX108" fmla="*/ 2153415 w 6499137"/>
                  <a:gd name="connsiteY108" fmla="*/ 1306732 h 3893728"/>
                  <a:gd name="connsiteX109" fmla="*/ 2178484 w 6499137"/>
                  <a:gd name="connsiteY109" fmla="*/ 1300619 h 3893728"/>
                  <a:gd name="connsiteX110" fmla="*/ 2204786 w 6499137"/>
                  <a:gd name="connsiteY110" fmla="*/ 1300619 h 3893728"/>
                  <a:gd name="connsiteX111" fmla="*/ 2217630 w 6499137"/>
                  <a:gd name="connsiteY111" fmla="*/ 1289011 h 3893728"/>
                  <a:gd name="connsiteX112" fmla="*/ 2224360 w 6499137"/>
                  <a:gd name="connsiteY112" fmla="*/ 1282281 h 3893728"/>
                  <a:gd name="connsiteX113" fmla="*/ 2213987 w 6499137"/>
                  <a:gd name="connsiteY113" fmla="*/ 1282281 h 3893728"/>
                  <a:gd name="connsiteX114" fmla="*/ 2207256 w 6499137"/>
                  <a:gd name="connsiteY114" fmla="*/ 1274316 h 3893728"/>
                  <a:gd name="connsiteX115" fmla="*/ 2202379 w 6499137"/>
                  <a:gd name="connsiteY115" fmla="*/ 1268821 h 3893728"/>
                  <a:gd name="connsiteX116" fmla="*/ 2178545 w 6499137"/>
                  <a:gd name="connsiteY116" fmla="*/ 1248013 h 3893728"/>
                  <a:gd name="connsiteX117" fmla="*/ 2165085 w 6499137"/>
                  <a:gd name="connsiteY117" fmla="*/ 1233935 h 3893728"/>
                  <a:gd name="connsiteX118" fmla="*/ 2147981 w 6499137"/>
                  <a:gd name="connsiteY118" fmla="*/ 1213127 h 3893728"/>
                  <a:gd name="connsiteX119" fmla="*/ 2149216 w 6499137"/>
                  <a:gd name="connsiteY119" fmla="*/ 1197197 h 3893728"/>
                  <a:gd name="connsiteX120" fmla="*/ 2129643 w 6499137"/>
                  <a:gd name="connsiteY120" fmla="*/ 1197197 h 3893728"/>
                  <a:gd name="connsiteX121" fmla="*/ 2103957 w 6499137"/>
                  <a:gd name="connsiteY121" fmla="*/ 1173363 h 3893728"/>
                  <a:gd name="connsiteX122" fmla="*/ 2095992 w 6499137"/>
                  <a:gd name="connsiteY122" fmla="*/ 1163546 h 3893728"/>
                  <a:gd name="connsiteX123" fmla="*/ 2086236 w 6499137"/>
                  <a:gd name="connsiteY123" fmla="*/ 1128043 h 3893728"/>
                  <a:gd name="connsiteX124" fmla="*/ 2103340 w 6499137"/>
                  <a:gd name="connsiteY124" fmla="*/ 1117052 h 3893728"/>
                  <a:gd name="connsiteX125" fmla="*/ 2089879 w 6499137"/>
                  <a:gd name="connsiteY125" fmla="*/ 1106061 h 3893728"/>
                  <a:gd name="connsiteX126" fmla="*/ 2135077 w 6499137"/>
                  <a:gd name="connsiteY126" fmla="*/ 1077906 h 3893728"/>
                  <a:gd name="connsiteX127" fmla="*/ 2135694 w 6499137"/>
                  <a:gd name="connsiteY127" fmla="*/ 1071793 h 3893728"/>
                  <a:gd name="connsiteX128" fmla="*/ 2221272 w 6499137"/>
                  <a:gd name="connsiteY128" fmla="*/ 1058333 h 3893728"/>
                  <a:gd name="connsiteX129" fmla="*/ 2228620 w 6499137"/>
                  <a:gd name="connsiteY129" fmla="*/ 1051602 h 3893728"/>
                  <a:gd name="connsiteX130" fmla="*/ 2239610 w 6499137"/>
                  <a:gd name="connsiteY130" fmla="*/ 1047342 h 3893728"/>
                  <a:gd name="connsiteX131" fmla="*/ 2238993 w 6499137"/>
                  <a:gd name="connsiteY131" fmla="*/ 1029621 h 3893728"/>
                  <a:gd name="connsiteX132" fmla="*/ 2263444 w 6499137"/>
                  <a:gd name="connsiteY132" fmla="*/ 1026534 h 3893728"/>
                  <a:gd name="connsiteX133" fmla="*/ 2314754 w 6499137"/>
                  <a:gd name="connsiteY133" fmla="*/ 1026534 h 3893728"/>
                  <a:gd name="connsiteX134" fmla="*/ 2327597 w 6499137"/>
                  <a:gd name="connsiteY134" fmla="*/ 1041847 h 3893728"/>
                  <a:gd name="connsiteX135" fmla="*/ 2341675 w 6499137"/>
                  <a:gd name="connsiteY135" fmla="*/ 1047342 h 3893728"/>
                  <a:gd name="connsiteX136" fmla="*/ 2359396 w 6499137"/>
                  <a:gd name="connsiteY136" fmla="*/ 1056542 h 3893728"/>
                  <a:gd name="connsiteX137" fmla="*/ 2377734 w 6499137"/>
                  <a:gd name="connsiteY137" fmla="*/ 1077350 h 3893728"/>
                  <a:gd name="connsiteX138" fmla="*/ 2378969 w 6499137"/>
                  <a:gd name="connsiteY138" fmla="*/ 1093836 h 3893728"/>
                  <a:gd name="connsiteX139" fmla="*/ 2365508 w 6499137"/>
                  <a:gd name="connsiteY139" fmla="*/ 1100566 h 3893728"/>
                  <a:gd name="connsiteX140" fmla="*/ 2379586 w 6499137"/>
                  <a:gd name="connsiteY140" fmla="*/ 1120757 h 3893728"/>
                  <a:gd name="connsiteX141" fmla="*/ 2114269 w 6499137"/>
                  <a:gd name="connsiteY141" fmla="*/ 1036290 h 3893728"/>
                  <a:gd name="connsiteX142" fmla="*/ 2105686 w 6499137"/>
                  <a:gd name="connsiteY142" fmla="*/ 1044872 h 3893728"/>
                  <a:gd name="connsiteX143" fmla="*/ 2114269 w 6499137"/>
                  <a:gd name="connsiteY143" fmla="*/ 1036290 h 3893728"/>
                  <a:gd name="connsiteX144" fmla="*/ 2192499 w 6499137"/>
                  <a:gd name="connsiteY144" fmla="*/ 347526 h 3893728"/>
                  <a:gd name="connsiteX145" fmla="*/ 2185769 w 6499137"/>
                  <a:gd name="connsiteY145" fmla="*/ 347526 h 3893728"/>
                  <a:gd name="connsiteX146" fmla="*/ 2192499 w 6499137"/>
                  <a:gd name="connsiteY146" fmla="*/ 347526 h 3893728"/>
                  <a:gd name="connsiteX147" fmla="*/ 2231028 w 6499137"/>
                  <a:gd name="connsiteY147" fmla="*/ 1027151 h 3893728"/>
                  <a:gd name="connsiteX148" fmla="*/ 2223681 w 6499137"/>
                  <a:gd name="connsiteY148" fmla="*/ 1032647 h 3893728"/>
                  <a:gd name="connsiteX149" fmla="*/ 2231028 w 6499137"/>
                  <a:gd name="connsiteY149" fmla="*/ 1027151 h 3893728"/>
                  <a:gd name="connsiteX150" fmla="*/ 2004918 w 6499137"/>
                  <a:gd name="connsiteY150" fmla="*/ 406246 h 3893728"/>
                  <a:gd name="connsiteX151" fmla="*/ 1999424 w 6499137"/>
                  <a:gd name="connsiteY151" fmla="*/ 404393 h 3893728"/>
                  <a:gd name="connsiteX152" fmla="*/ 2004918 w 6499137"/>
                  <a:gd name="connsiteY152" fmla="*/ 406246 h 3893728"/>
                  <a:gd name="connsiteX153" fmla="*/ 2001893 w 6499137"/>
                  <a:gd name="connsiteY153" fmla="*/ 1516479 h 3893728"/>
                  <a:gd name="connsiteX154" fmla="*/ 1996397 w 6499137"/>
                  <a:gd name="connsiteY154" fmla="*/ 1517096 h 3893728"/>
                  <a:gd name="connsiteX155" fmla="*/ 2001893 w 6499137"/>
                  <a:gd name="connsiteY155" fmla="*/ 1516479 h 3893728"/>
                  <a:gd name="connsiteX156" fmla="*/ 1904707 w 6499137"/>
                  <a:gd name="connsiteY156" fmla="*/ 1270549 h 3893728"/>
                  <a:gd name="connsiteX157" fmla="*/ 1881490 w 6499137"/>
                  <a:gd name="connsiteY157" fmla="*/ 1271784 h 3893728"/>
                  <a:gd name="connsiteX158" fmla="*/ 1869265 w 6499137"/>
                  <a:gd name="connsiteY158" fmla="*/ 1266289 h 3893728"/>
                  <a:gd name="connsiteX159" fmla="*/ 1852780 w 6499137"/>
                  <a:gd name="connsiteY159" fmla="*/ 1271167 h 3893728"/>
                  <a:gd name="connsiteX160" fmla="*/ 1836294 w 6499137"/>
                  <a:gd name="connsiteY160" fmla="*/ 1273019 h 3893728"/>
                  <a:gd name="connsiteX161" fmla="*/ 1822833 w 6499137"/>
                  <a:gd name="connsiteY161" fmla="*/ 1271784 h 3893728"/>
                  <a:gd name="connsiteX162" fmla="*/ 1814250 w 6499137"/>
                  <a:gd name="connsiteY162" fmla="*/ 1268142 h 3893728"/>
                  <a:gd name="connsiteX163" fmla="*/ 1794678 w 6499137"/>
                  <a:gd name="connsiteY163" fmla="*/ 1266289 h 3893728"/>
                  <a:gd name="connsiteX164" fmla="*/ 1775104 w 6499137"/>
                  <a:gd name="connsiteY164" fmla="*/ 1263202 h 3893728"/>
                  <a:gd name="connsiteX165" fmla="*/ 1742688 w 6499137"/>
                  <a:gd name="connsiteY165" fmla="*/ 1247272 h 3893728"/>
                  <a:gd name="connsiteX166" fmla="*/ 1721880 w 6499137"/>
                  <a:gd name="connsiteY166" fmla="*/ 1236281 h 3893728"/>
                  <a:gd name="connsiteX167" fmla="*/ 1681561 w 6499137"/>
                  <a:gd name="connsiteY167" fmla="*/ 1236899 h 3893728"/>
                  <a:gd name="connsiteX168" fmla="*/ 1670571 w 6499137"/>
                  <a:gd name="connsiteY168" fmla="*/ 1235664 h 3893728"/>
                  <a:gd name="connsiteX169" fmla="*/ 1610060 w 6499137"/>
                  <a:gd name="connsiteY169" fmla="*/ 1264437 h 3893728"/>
                  <a:gd name="connsiteX170" fmla="*/ 1589870 w 6499137"/>
                  <a:gd name="connsiteY170" fmla="*/ 1270549 h 3893728"/>
                  <a:gd name="connsiteX171" fmla="*/ 1555046 w 6499137"/>
                  <a:gd name="connsiteY171" fmla="*/ 1265054 h 3893728"/>
                  <a:gd name="connsiteX172" fmla="*/ 1529360 w 6499137"/>
                  <a:gd name="connsiteY172" fmla="*/ 1262584 h 3893728"/>
                  <a:gd name="connsiteX173" fmla="*/ 1500649 w 6499137"/>
                  <a:gd name="connsiteY173" fmla="*/ 1244864 h 3893728"/>
                  <a:gd name="connsiteX174" fmla="*/ 1485398 w 6499137"/>
                  <a:gd name="connsiteY174" fmla="*/ 1219178 h 3893728"/>
                  <a:gd name="connsiteX175" fmla="*/ 1493980 w 6499137"/>
                  <a:gd name="connsiteY175" fmla="*/ 1203865 h 3893728"/>
                  <a:gd name="connsiteX176" fmla="*/ 1514171 w 6499137"/>
                  <a:gd name="connsiteY176" fmla="*/ 1186762 h 3893728"/>
                  <a:gd name="connsiteX177" fmla="*/ 1517814 w 6499137"/>
                  <a:gd name="connsiteY177" fmla="*/ 1171449 h 3893728"/>
                  <a:gd name="connsiteX178" fmla="*/ 1517814 w 6499137"/>
                  <a:gd name="connsiteY178" fmla="*/ 1154346 h 3893728"/>
                  <a:gd name="connsiteX179" fmla="*/ 1523309 w 6499137"/>
                  <a:gd name="connsiteY179" fmla="*/ 1138416 h 3893728"/>
                  <a:gd name="connsiteX180" fmla="*/ 1537387 w 6499137"/>
                  <a:gd name="connsiteY180" fmla="*/ 1140268 h 3893728"/>
                  <a:gd name="connsiteX181" fmla="*/ 1552082 w 6499137"/>
                  <a:gd name="connsiteY181" fmla="*/ 1122547 h 3893728"/>
                  <a:gd name="connsiteX182" fmla="*/ 1558195 w 6499137"/>
                  <a:gd name="connsiteY182" fmla="*/ 1110939 h 3893728"/>
                  <a:gd name="connsiteX183" fmla="*/ 1576533 w 6499137"/>
                  <a:gd name="connsiteY183" fmla="*/ 1095009 h 3893728"/>
                  <a:gd name="connsiteX184" fmla="*/ 1580176 w 6499137"/>
                  <a:gd name="connsiteY184" fmla="*/ 1091922 h 3893728"/>
                  <a:gd name="connsiteX185" fmla="*/ 1616235 w 6499137"/>
                  <a:gd name="connsiteY185" fmla="*/ 1075992 h 3893728"/>
                  <a:gd name="connsiteX186" fmla="*/ 1619878 w 6499137"/>
                  <a:gd name="connsiteY186" fmla="*/ 1057036 h 3893728"/>
                  <a:gd name="connsiteX187" fmla="*/ 1630251 w 6499137"/>
                  <a:gd name="connsiteY187" fmla="*/ 1068027 h 3893728"/>
                  <a:gd name="connsiteX188" fmla="*/ 1636364 w 6499137"/>
                  <a:gd name="connsiteY188" fmla="*/ 1081487 h 3893728"/>
                  <a:gd name="connsiteX189" fmla="*/ 1622903 w 6499137"/>
                  <a:gd name="connsiteY189" fmla="*/ 1084574 h 3893728"/>
                  <a:gd name="connsiteX190" fmla="*/ 1683413 w 6499137"/>
                  <a:gd name="connsiteY190" fmla="*/ 1093157 h 3893728"/>
                  <a:gd name="connsiteX191" fmla="*/ 1673040 w 6499137"/>
                  <a:gd name="connsiteY191" fmla="*/ 1106617 h 3893728"/>
                  <a:gd name="connsiteX192" fmla="*/ 1651676 w 6499137"/>
                  <a:gd name="connsiteY192" fmla="*/ 1113965 h 3893728"/>
                  <a:gd name="connsiteX193" fmla="*/ 1660259 w 6499137"/>
                  <a:gd name="connsiteY193" fmla="*/ 1119460 h 3893728"/>
                  <a:gd name="connsiteX194" fmla="*/ 1682241 w 6499137"/>
                  <a:gd name="connsiteY194" fmla="*/ 1128660 h 3893728"/>
                  <a:gd name="connsiteX195" fmla="*/ 1676745 w 6499137"/>
                  <a:gd name="connsiteY195" fmla="*/ 1150085 h 3893728"/>
                  <a:gd name="connsiteX196" fmla="*/ 1699343 w 6499137"/>
                  <a:gd name="connsiteY196" fmla="*/ 1150085 h 3893728"/>
                  <a:gd name="connsiteX197" fmla="*/ 1721325 w 6499137"/>
                  <a:gd name="connsiteY197" fmla="*/ 1135390 h 3893728"/>
                  <a:gd name="connsiteX198" fmla="*/ 1740898 w 6499137"/>
                  <a:gd name="connsiteY198" fmla="*/ 1134773 h 3893728"/>
                  <a:gd name="connsiteX199" fmla="*/ 1754975 w 6499137"/>
                  <a:gd name="connsiteY199" fmla="*/ 1131685 h 3893728"/>
                  <a:gd name="connsiteX200" fmla="*/ 1774549 w 6499137"/>
                  <a:gd name="connsiteY200" fmla="*/ 1125573 h 3893728"/>
                  <a:gd name="connsiteX201" fmla="*/ 1778191 w 6499137"/>
                  <a:gd name="connsiteY201" fmla="*/ 1114582 h 3893728"/>
                  <a:gd name="connsiteX202" fmla="*/ 1750098 w 6499137"/>
                  <a:gd name="connsiteY202" fmla="*/ 1120695 h 3893728"/>
                  <a:gd name="connsiteX203" fmla="*/ 1736637 w 6499137"/>
                  <a:gd name="connsiteY203" fmla="*/ 1120077 h 3893728"/>
                  <a:gd name="connsiteX204" fmla="*/ 1715274 w 6499137"/>
                  <a:gd name="connsiteY204" fmla="*/ 1105382 h 3893728"/>
                  <a:gd name="connsiteX205" fmla="*/ 1700022 w 6499137"/>
                  <a:gd name="connsiteY205" fmla="*/ 1098034 h 3893728"/>
                  <a:gd name="connsiteX206" fmla="*/ 1698170 w 6499137"/>
                  <a:gd name="connsiteY206" fmla="*/ 1093157 h 3893728"/>
                  <a:gd name="connsiteX207" fmla="*/ 1717744 w 6499137"/>
                  <a:gd name="connsiteY207" fmla="*/ 1096800 h 3893728"/>
                  <a:gd name="connsiteX208" fmla="*/ 1732995 w 6499137"/>
                  <a:gd name="connsiteY208" fmla="*/ 1088217 h 3893728"/>
                  <a:gd name="connsiteX209" fmla="*/ 1742133 w 6499137"/>
                  <a:gd name="connsiteY209" fmla="*/ 1082722 h 3893728"/>
                  <a:gd name="connsiteX210" fmla="*/ 1771462 w 6499137"/>
                  <a:gd name="connsiteY210" fmla="*/ 1076609 h 3893728"/>
                  <a:gd name="connsiteX211" fmla="*/ 1789182 w 6499137"/>
                  <a:gd name="connsiteY211" fmla="*/ 1073522 h 3893728"/>
                  <a:gd name="connsiteX212" fmla="*/ 1807520 w 6499137"/>
                  <a:gd name="connsiteY212" fmla="*/ 1066792 h 3893728"/>
                  <a:gd name="connsiteX213" fmla="*/ 1842962 w 6499137"/>
                  <a:gd name="connsiteY213" fmla="*/ 1060061 h 3893728"/>
                  <a:gd name="connsiteX214" fmla="*/ 1861301 w 6499137"/>
                  <a:gd name="connsiteY214" fmla="*/ 1060061 h 3893728"/>
                  <a:gd name="connsiteX215" fmla="*/ 1839936 w 6499137"/>
                  <a:gd name="connsiteY215" fmla="*/ 1073522 h 3893728"/>
                  <a:gd name="connsiteX216" fmla="*/ 1819746 w 6499137"/>
                  <a:gd name="connsiteY216" fmla="*/ 1079017 h 3893728"/>
                  <a:gd name="connsiteX217" fmla="*/ 1834997 w 6499137"/>
                  <a:gd name="connsiteY217" fmla="*/ 1085747 h 3893728"/>
                  <a:gd name="connsiteX218" fmla="*/ 1836849 w 6499137"/>
                  <a:gd name="connsiteY218" fmla="*/ 1096120 h 3893728"/>
                  <a:gd name="connsiteX219" fmla="*/ 1831972 w 6499137"/>
                  <a:gd name="connsiteY219" fmla="*/ 1099763 h 3893728"/>
                  <a:gd name="connsiteX220" fmla="*/ 1814250 w 6499137"/>
                  <a:gd name="connsiteY220" fmla="*/ 1111989 h 3893728"/>
                  <a:gd name="connsiteX221" fmla="*/ 1803260 w 6499137"/>
                  <a:gd name="connsiteY221" fmla="*/ 1122362 h 3893728"/>
                  <a:gd name="connsiteX222" fmla="*/ 1786774 w 6499137"/>
                  <a:gd name="connsiteY222" fmla="*/ 1121127 h 3893728"/>
                  <a:gd name="connsiteX223" fmla="*/ 1792887 w 6499137"/>
                  <a:gd name="connsiteY223" fmla="*/ 1129092 h 3893728"/>
                  <a:gd name="connsiteX224" fmla="*/ 1822216 w 6499137"/>
                  <a:gd name="connsiteY224" fmla="*/ 1140700 h 3893728"/>
                  <a:gd name="connsiteX225" fmla="*/ 1846049 w 6499137"/>
                  <a:gd name="connsiteY225" fmla="*/ 1153543 h 3893728"/>
                  <a:gd name="connsiteX226" fmla="*/ 1886986 w 6499137"/>
                  <a:gd name="connsiteY226" fmla="*/ 1184724 h 3893728"/>
                  <a:gd name="connsiteX227" fmla="*/ 1918167 w 6499137"/>
                  <a:gd name="connsiteY227" fmla="*/ 1195715 h 3893728"/>
                  <a:gd name="connsiteX228" fmla="*/ 1935888 w 6499137"/>
                  <a:gd name="connsiteY228" fmla="*/ 1207940 h 3893728"/>
                  <a:gd name="connsiteX229" fmla="*/ 1944471 w 6499137"/>
                  <a:gd name="connsiteY229" fmla="*/ 1226279 h 3893728"/>
                  <a:gd name="connsiteX230" fmla="*/ 1947496 w 6499137"/>
                  <a:gd name="connsiteY230" fmla="*/ 1246469 h 3893728"/>
                  <a:gd name="connsiteX231" fmla="*/ 1904707 w 6499137"/>
                  <a:gd name="connsiteY231" fmla="*/ 1270302 h 3893728"/>
                  <a:gd name="connsiteX232" fmla="*/ 1562455 w 6499137"/>
                  <a:gd name="connsiteY232" fmla="*/ 569561 h 3893728"/>
                  <a:gd name="connsiteX233" fmla="*/ 1578941 w 6499137"/>
                  <a:gd name="connsiteY233" fmla="*/ 564065 h 3893728"/>
                  <a:gd name="connsiteX234" fmla="*/ 1586289 w 6499137"/>
                  <a:gd name="connsiteY234" fmla="*/ 557335 h 3893728"/>
                  <a:gd name="connsiteX235" fmla="*/ 1597280 w 6499137"/>
                  <a:gd name="connsiteY235" fmla="*/ 555483 h 3893728"/>
                  <a:gd name="connsiteX236" fmla="*/ 1644946 w 6499137"/>
                  <a:gd name="connsiteY236" fmla="*/ 574438 h 3893728"/>
                  <a:gd name="connsiteX237" fmla="*/ 1657789 w 6499137"/>
                  <a:gd name="connsiteY237" fmla="*/ 591542 h 3893728"/>
                  <a:gd name="connsiteX238" fmla="*/ 1633338 w 6499137"/>
                  <a:gd name="connsiteY238" fmla="*/ 606237 h 3893728"/>
                  <a:gd name="connsiteX239" fmla="*/ 1613148 w 6499137"/>
                  <a:gd name="connsiteY239" fmla="*/ 604385 h 3893728"/>
                  <a:gd name="connsiteX240" fmla="*/ 1597897 w 6499137"/>
                  <a:gd name="connsiteY240" fmla="*/ 609880 h 3893728"/>
                  <a:gd name="connsiteX241" fmla="*/ 1586906 w 6499137"/>
                  <a:gd name="connsiteY241" fmla="*/ 593332 h 3893728"/>
                  <a:gd name="connsiteX242" fmla="*/ 1570420 w 6499137"/>
                  <a:gd name="connsiteY242" fmla="*/ 576229 h 3893728"/>
                  <a:gd name="connsiteX243" fmla="*/ 1572890 w 6499137"/>
                  <a:gd name="connsiteY243" fmla="*/ 571351 h 3893728"/>
                  <a:gd name="connsiteX244" fmla="*/ 1562517 w 6499137"/>
                  <a:gd name="connsiteY244" fmla="*/ 569499 h 3893728"/>
                  <a:gd name="connsiteX245" fmla="*/ 1624818 w 6499137"/>
                  <a:gd name="connsiteY245" fmla="*/ 376238 h 3893728"/>
                  <a:gd name="connsiteX246" fmla="*/ 1636426 w 6499137"/>
                  <a:gd name="connsiteY246" fmla="*/ 378090 h 3893728"/>
                  <a:gd name="connsiteX247" fmla="*/ 1629078 w 6499137"/>
                  <a:gd name="connsiteY247" fmla="*/ 385438 h 3893728"/>
                  <a:gd name="connsiteX248" fmla="*/ 1624818 w 6499137"/>
                  <a:gd name="connsiteY248" fmla="*/ 376238 h 3893728"/>
                  <a:gd name="connsiteX249" fmla="*/ 1714657 w 6499137"/>
                  <a:gd name="connsiteY249" fmla="*/ 543875 h 3893728"/>
                  <a:gd name="connsiteX250" fmla="*/ 1724412 w 6499137"/>
                  <a:gd name="connsiteY250" fmla="*/ 543875 h 3893728"/>
                  <a:gd name="connsiteX251" fmla="*/ 1724412 w 6499137"/>
                  <a:gd name="connsiteY251" fmla="*/ 558570 h 3893728"/>
                  <a:gd name="connsiteX252" fmla="*/ 1714657 w 6499137"/>
                  <a:gd name="connsiteY252" fmla="*/ 543875 h 3893728"/>
                  <a:gd name="connsiteX253" fmla="*/ 1747073 w 6499137"/>
                  <a:gd name="connsiteY253" fmla="*/ 1562356 h 3893728"/>
                  <a:gd name="connsiteX254" fmla="*/ 1745220 w 6499137"/>
                  <a:gd name="connsiteY254" fmla="*/ 1572729 h 3893728"/>
                  <a:gd name="connsiteX255" fmla="*/ 1744603 w 6499137"/>
                  <a:gd name="connsiteY255" fmla="*/ 1610640 h 3893728"/>
                  <a:gd name="connsiteX256" fmla="*/ 1737255 w 6499137"/>
                  <a:gd name="connsiteY256" fmla="*/ 1626570 h 3893728"/>
                  <a:gd name="connsiteX257" fmla="*/ 1735403 w 6499137"/>
                  <a:gd name="connsiteY257" fmla="*/ 1614962 h 3893728"/>
                  <a:gd name="connsiteX258" fmla="*/ 1737255 w 6499137"/>
                  <a:gd name="connsiteY258" fmla="*/ 1599649 h 3893728"/>
                  <a:gd name="connsiteX259" fmla="*/ 1740342 w 6499137"/>
                  <a:gd name="connsiteY259" fmla="*/ 1575198 h 3893728"/>
                  <a:gd name="connsiteX260" fmla="*/ 1743429 w 6499137"/>
                  <a:gd name="connsiteY260" fmla="*/ 1549512 h 3893728"/>
                  <a:gd name="connsiteX261" fmla="*/ 1747073 w 6499137"/>
                  <a:gd name="connsiteY261" fmla="*/ 1562356 h 3893728"/>
                  <a:gd name="connsiteX262" fmla="*/ 1632165 w 6499137"/>
                  <a:gd name="connsiteY262" fmla="*/ 2742978 h 3893728"/>
                  <a:gd name="connsiteX263" fmla="*/ 1633400 w 6499137"/>
                  <a:gd name="connsiteY263" fmla="*/ 2714823 h 3893728"/>
                  <a:gd name="connsiteX264" fmla="*/ 1648651 w 6499137"/>
                  <a:gd name="connsiteY264" fmla="*/ 2686050 h 3893728"/>
                  <a:gd name="connsiteX265" fmla="*/ 1664519 w 6499137"/>
                  <a:gd name="connsiteY265" fmla="*/ 2683580 h 3893728"/>
                  <a:gd name="connsiteX266" fmla="*/ 1695701 w 6499137"/>
                  <a:gd name="connsiteY266" fmla="*/ 2692780 h 3893728"/>
                  <a:gd name="connsiteX267" fmla="*/ 1688971 w 6499137"/>
                  <a:gd name="connsiteY267" fmla="*/ 2728283 h 3893728"/>
                  <a:gd name="connsiteX268" fmla="*/ 1676127 w 6499137"/>
                  <a:gd name="connsiteY268" fmla="*/ 2747856 h 3893728"/>
                  <a:gd name="connsiteX269" fmla="*/ 1665754 w 6499137"/>
                  <a:gd name="connsiteY269" fmla="*/ 2749708 h 3893728"/>
                  <a:gd name="connsiteX270" fmla="*/ 1664519 w 6499137"/>
                  <a:gd name="connsiteY270" fmla="*/ 2758908 h 3893728"/>
                  <a:gd name="connsiteX271" fmla="*/ 1678597 w 6499137"/>
                  <a:gd name="connsiteY271" fmla="*/ 2761996 h 3893728"/>
                  <a:gd name="connsiteX272" fmla="*/ 1682858 w 6499137"/>
                  <a:gd name="connsiteY272" fmla="*/ 2766256 h 3893728"/>
                  <a:gd name="connsiteX273" fmla="*/ 1662667 w 6499137"/>
                  <a:gd name="connsiteY273" fmla="*/ 2766873 h 3893728"/>
                  <a:gd name="connsiteX274" fmla="*/ 1643094 w 6499137"/>
                  <a:gd name="connsiteY274" fmla="*/ 2768108 h 3893728"/>
                  <a:gd name="connsiteX275" fmla="*/ 1633956 w 6499137"/>
                  <a:gd name="connsiteY275" fmla="*/ 2767491 h 3893728"/>
                  <a:gd name="connsiteX276" fmla="*/ 1632103 w 6499137"/>
                  <a:gd name="connsiteY276" fmla="*/ 2743040 h 3893728"/>
                  <a:gd name="connsiteX277" fmla="*/ 1896804 w 6499137"/>
                  <a:gd name="connsiteY277" fmla="*/ 2183261 h 3893728"/>
                  <a:gd name="connsiteX278" fmla="*/ 1913906 w 6499137"/>
                  <a:gd name="connsiteY278" fmla="*/ 2204687 h 3893728"/>
                  <a:gd name="connsiteX279" fmla="*/ 1919402 w 6499137"/>
                  <a:gd name="connsiteY279" fmla="*/ 2226112 h 3893728"/>
                  <a:gd name="connsiteX280" fmla="*/ 1904707 w 6499137"/>
                  <a:gd name="connsiteY280" fmla="*/ 2224260 h 3893728"/>
                  <a:gd name="connsiteX281" fmla="*/ 1894334 w 6499137"/>
                  <a:gd name="connsiteY281" fmla="*/ 2196722 h 3893728"/>
                  <a:gd name="connsiteX282" fmla="*/ 1896804 w 6499137"/>
                  <a:gd name="connsiteY282" fmla="*/ 2183261 h 3893728"/>
                  <a:gd name="connsiteX283" fmla="*/ 1527693 w 6499137"/>
                  <a:gd name="connsiteY283" fmla="*/ 1640648 h 3893728"/>
                  <a:gd name="connsiteX284" fmla="*/ 1484286 w 6499137"/>
                  <a:gd name="connsiteY284" fmla="*/ 1658986 h 3893728"/>
                  <a:gd name="connsiteX285" fmla="*/ 1484286 w 6499137"/>
                  <a:gd name="connsiteY285" fmla="*/ 1666334 h 3893728"/>
                  <a:gd name="connsiteX286" fmla="*/ 1474531 w 6499137"/>
                  <a:gd name="connsiteY286" fmla="*/ 1682820 h 3893728"/>
                  <a:gd name="connsiteX287" fmla="*/ 1450698 w 6499137"/>
                  <a:gd name="connsiteY287" fmla="*/ 1684672 h 3893728"/>
                  <a:gd name="connsiteX288" fmla="*/ 1443967 w 6499137"/>
                  <a:gd name="connsiteY288" fmla="*/ 1663247 h 3893728"/>
                  <a:gd name="connsiteX289" fmla="*/ 1458045 w 6499137"/>
                  <a:gd name="connsiteY289" fmla="*/ 1653429 h 3893728"/>
                  <a:gd name="connsiteX290" fmla="*/ 1483114 w 6499137"/>
                  <a:gd name="connsiteY290" fmla="*/ 1638734 h 3893728"/>
                  <a:gd name="connsiteX291" fmla="*/ 1496573 w 6499137"/>
                  <a:gd name="connsiteY291" fmla="*/ 1635091 h 3893728"/>
                  <a:gd name="connsiteX292" fmla="*/ 1510034 w 6499137"/>
                  <a:gd name="connsiteY292" fmla="*/ 1635091 h 3893728"/>
                  <a:gd name="connsiteX293" fmla="*/ 1527755 w 6499137"/>
                  <a:gd name="connsiteY293" fmla="*/ 1640586 h 3893728"/>
                  <a:gd name="connsiteX294" fmla="*/ 1428716 w 6499137"/>
                  <a:gd name="connsiteY294" fmla="*/ 1674916 h 3893728"/>
                  <a:gd name="connsiteX295" fmla="*/ 1421369 w 6499137"/>
                  <a:gd name="connsiteY295" fmla="*/ 1675534 h 3893728"/>
                  <a:gd name="connsiteX296" fmla="*/ 1429333 w 6499137"/>
                  <a:gd name="connsiteY296" fmla="*/ 1670656 h 3893728"/>
                  <a:gd name="connsiteX297" fmla="*/ 1428716 w 6499137"/>
                  <a:gd name="connsiteY297" fmla="*/ 1674916 h 3893728"/>
                  <a:gd name="connsiteX298" fmla="*/ 1274107 w 6499137"/>
                  <a:gd name="connsiteY298" fmla="*/ 1641265 h 3893728"/>
                  <a:gd name="connsiteX299" fmla="*/ 1267377 w 6499137"/>
                  <a:gd name="connsiteY299" fmla="*/ 1649231 h 3893728"/>
                  <a:gd name="connsiteX300" fmla="*/ 1263734 w 6499137"/>
                  <a:gd name="connsiteY300" fmla="*/ 1633918 h 3893728"/>
                  <a:gd name="connsiteX301" fmla="*/ 1282689 w 6499137"/>
                  <a:gd name="connsiteY301" fmla="*/ 1635770 h 3893728"/>
                  <a:gd name="connsiteX302" fmla="*/ 1274107 w 6499137"/>
                  <a:gd name="connsiteY302" fmla="*/ 1641265 h 3893728"/>
                  <a:gd name="connsiteX303" fmla="*/ 1236813 w 6499137"/>
                  <a:gd name="connsiteY303" fmla="*/ 1649848 h 3893728"/>
                  <a:gd name="connsiteX304" fmla="*/ 1241073 w 6499137"/>
                  <a:gd name="connsiteY304" fmla="*/ 1644970 h 3893728"/>
                  <a:gd name="connsiteX305" fmla="*/ 1236813 w 6499137"/>
                  <a:gd name="connsiteY305" fmla="*/ 1649848 h 3893728"/>
                  <a:gd name="connsiteX306" fmla="*/ 840164 w 6499137"/>
                  <a:gd name="connsiteY306" fmla="*/ 1509749 h 3893728"/>
                  <a:gd name="connsiteX307" fmla="*/ 829791 w 6499137"/>
                  <a:gd name="connsiteY307" fmla="*/ 1510366 h 3893728"/>
                  <a:gd name="connsiteX308" fmla="*/ 836522 w 6499137"/>
                  <a:gd name="connsiteY308" fmla="*/ 1504254 h 3893728"/>
                  <a:gd name="connsiteX309" fmla="*/ 840164 w 6499137"/>
                  <a:gd name="connsiteY309" fmla="*/ 1509749 h 3893728"/>
                  <a:gd name="connsiteX310" fmla="*/ 807748 w 6499137"/>
                  <a:gd name="connsiteY310" fmla="*/ 1510366 h 3893728"/>
                  <a:gd name="connsiteX311" fmla="*/ 788175 w 6499137"/>
                  <a:gd name="connsiteY311" fmla="*/ 1517096 h 3893728"/>
                  <a:gd name="connsiteX312" fmla="*/ 771690 w 6499137"/>
                  <a:gd name="connsiteY312" fmla="*/ 1517714 h 3893728"/>
                  <a:gd name="connsiteX313" fmla="*/ 770455 w 6499137"/>
                  <a:gd name="connsiteY313" fmla="*/ 1489558 h 3893728"/>
                  <a:gd name="connsiteX314" fmla="*/ 784532 w 6499137"/>
                  <a:gd name="connsiteY314" fmla="*/ 1493819 h 3893728"/>
                  <a:gd name="connsiteX315" fmla="*/ 801018 w 6499137"/>
                  <a:gd name="connsiteY315" fmla="*/ 1496906 h 3893728"/>
                  <a:gd name="connsiteX316" fmla="*/ 807748 w 6499137"/>
                  <a:gd name="connsiteY316" fmla="*/ 1510366 h 3893728"/>
                  <a:gd name="connsiteX317" fmla="*/ 698337 w 6499137"/>
                  <a:gd name="connsiteY317" fmla="*/ 2462163 h 3893728"/>
                  <a:gd name="connsiteX318" fmla="*/ 685494 w 6499137"/>
                  <a:gd name="connsiteY318" fmla="*/ 2464632 h 3893728"/>
                  <a:gd name="connsiteX319" fmla="*/ 703832 w 6499137"/>
                  <a:gd name="connsiteY319" fmla="*/ 2459755 h 3893728"/>
                  <a:gd name="connsiteX320" fmla="*/ 698337 w 6499137"/>
                  <a:gd name="connsiteY320" fmla="*/ 2462225 h 3893728"/>
                  <a:gd name="connsiteX321" fmla="*/ 585282 w 6499137"/>
                  <a:gd name="connsiteY321" fmla="*/ 2479884 h 3893728"/>
                  <a:gd name="connsiteX322" fmla="*/ 592630 w 6499137"/>
                  <a:gd name="connsiteY322" fmla="*/ 2475005 h 3893728"/>
                  <a:gd name="connsiteX323" fmla="*/ 585282 w 6499137"/>
                  <a:gd name="connsiteY323" fmla="*/ 2479884 h 3893728"/>
                  <a:gd name="connsiteX324" fmla="*/ 45632 w 6499137"/>
                  <a:gd name="connsiteY324" fmla="*/ 2249266 h 3893728"/>
                  <a:gd name="connsiteX325" fmla="*/ 66440 w 6499137"/>
                  <a:gd name="connsiteY325" fmla="*/ 2252354 h 3893728"/>
                  <a:gd name="connsiteX326" fmla="*/ 45632 w 6499137"/>
                  <a:gd name="connsiteY326" fmla="*/ 2249266 h 3893728"/>
                  <a:gd name="connsiteX327" fmla="*/ 1266080 w 6499137"/>
                  <a:gd name="connsiteY327" fmla="*/ 1340877 h 3893728"/>
                  <a:gd name="connsiteX328" fmla="*/ 1274045 w 6499137"/>
                  <a:gd name="connsiteY328" fmla="*/ 1337790 h 3893728"/>
                  <a:gd name="connsiteX329" fmla="*/ 1266080 w 6499137"/>
                  <a:gd name="connsiteY329" fmla="*/ 1340877 h 3893728"/>
                  <a:gd name="connsiteX330" fmla="*/ 1217796 w 6499137"/>
                  <a:gd name="connsiteY330" fmla="*/ 1234429 h 3893728"/>
                  <a:gd name="connsiteX331" fmla="*/ 1207423 w 6499137"/>
                  <a:gd name="connsiteY331" fmla="*/ 1231341 h 3893728"/>
                  <a:gd name="connsiteX332" fmla="*/ 1217796 w 6499137"/>
                  <a:gd name="connsiteY332" fmla="*/ 1234429 h 3893728"/>
                  <a:gd name="connsiteX333" fmla="*/ 587752 w 6499137"/>
                  <a:gd name="connsiteY333" fmla="*/ 1263819 h 3893728"/>
                  <a:gd name="connsiteX334" fmla="*/ 596334 w 6499137"/>
                  <a:gd name="connsiteY334" fmla="*/ 1258941 h 3893728"/>
                  <a:gd name="connsiteX335" fmla="*/ 587752 w 6499137"/>
                  <a:gd name="connsiteY335" fmla="*/ 1263819 h 3893728"/>
                  <a:gd name="connsiteX336" fmla="*/ 555336 w 6499137"/>
                  <a:gd name="connsiteY336" fmla="*/ 1130450 h 3893728"/>
                  <a:gd name="connsiteX337" fmla="*/ 547371 w 6499137"/>
                  <a:gd name="connsiteY337" fmla="*/ 1130450 h 3893728"/>
                  <a:gd name="connsiteX338" fmla="*/ 555953 w 6499137"/>
                  <a:gd name="connsiteY338" fmla="*/ 1118842 h 3893728"/>
                  <a:gd name="connsiteX339" fmla="*/ 555336 w 6499137"/>
                  <a:gd name="connsiteY339" fmla="*/ 1130450 h 3893728"/>
                  <a:gd name="connsiteX340" fmla="*/ 865789 w 6499137"/>
                  <a:gd name="connsiteY340" fmla="*/ 722441 h 3893728"/>
                  <a:gd name="connsiteX341" fmla="*/ 879866 w 6499137"/>
                  <a:gd name="connsiteY341" fmla="*/ 716945 h 3893728"/>
                  <a:gd name="connsiteX342" fmla="*/ 865789 w 6499137"/>
                  <a:gd name="connsiteY342" fmla="*/ 722441 h 3893728"/>
                  <a:gd name="connsiteX343" fmla="*/ 863319 w 6499137"/>
                  <a:gd name="connsiteY343" fmla="*/ 729788 h 3893728"/>
                  <a:gd name="connsiteX344" fmla="*/ 852946 w 6499137"/>
                  <a:gd name="connsiteY344" fmla="*/ 731023 h 3893728"/>
                  <a:gd name="connsiteX345" fmla="*/ 863319 w 6499137"/>
                  <a:gd name="connsiteY345" fmla="*/ 729788 h 3893728"/>
                  <a:gd name="connsiteX346" fmla="*/ 1223908 w 6499137"/>
                  <a:gd name="connsiteY346" fmla="*/ 288128 h 3893728"/>
                  <a:gd name="connsiteX347" fmla="*/ 1217178 w 6499137"/>
                  <a:gd name="connsiteY347" fmla="*/ 294240 h 3893728"/>
                  <a:gd name="connsiteX348" fmla="*/ 1217796 w 6499137"/>
                  <a:gd name="connsiteY348" fmla="*/ 288128 h 3893728"/>
                  <a:gd name="connsiteX349" fmla="*/ 1223908 w 6499137"/>
                  <a:gd name="connsiteY349" fmla="*/ 288128 h 3893728"/>
                  <a:gd name="connsiteX350" fmla="*/ 1196432 w 6499137"/>
                  <a:gd name="connsiteY350" fmla="*/ 286275 h 3893728"/>
                  <a:gd name="connsiteX351" fmla="*/ 1200075 w 6499137"/>
                  <a:gd name="connsiteY351" fmla="*/ 273432 h 3893728"/>
                  <a:gd name="connsiteX352" fmla="*/ 1206806 w 6499137"/>
                  <a:gd name="connsiteY352" fmla="*/ 289363 h 3893728"/>
                  <a:gd name="connsiteX353" fmla="*/ 1196432 w 6499137"/>
                  <a:gd name="connsiteY353" fmla="*/ 286275 h 3893728"/>
                  <a:gd name="connsiteX354" fmla="*/ 1187849 w 6499137"/>
                  <a:gd name="connsiteY354" fmla="*/ 294240 h 3893728"/>
                  <a:gd name="connsiteX355" fmla="*/ 1181737 w 6499137"/>
                  <a:gd name="connsiteY355" fmla="*/ 288128 h 3893728"/>
                  <a:gd name="connsiteX356" fmla="*/ 1171981 w 6499137"/>
                  <a:gd name="connsiteY356" fmla="*/ 297328 h 3893728"/>
                  <a:gd name="connsiteX357" fmla="*/ 1170129 w 6499137"/>
                  <a:gd name="connsiteY357" fmla="*/ 283250 h 3893728"/>
                  <a:gd name="connsiteX358" fmla="*/ 1197605 w 6499137"/>
                  <a:gd name="connsiteY358" fmla="*/ 289363 h 3893728"/>
                  <a:gd name="connsiteX359" fmla="*/ 1187849 w 6499137"/>
                  <a:gd name="connsiteY359" fmla="*/ 294240 h 3893728"/>
                  <a:gd name="connsiteX360" fmla="*/ 1159755 w 6499137"/>
                  <a:gd name="connsiteY360" fmla="*/ 324804 h 3893728"/>
                  <a:gd name="connsiteX361" fmla="*/ 1149383 w 6499137"/>
                  <a:gd name="connsiteY361" fmla="*/ 326656 h 3893728"/>
                  <a:gd name="connsiteX362" fmla="*/ 1142035 w 6499137"/>
                  <a:gd name="connsiteY362" fmla="*/ 325422 h 3893728"/>
                  <a:gd name="connsiteX363" fmla="*/ 1123079 w 6499137"/>
                  <a:gd name="connsiteY363" fmla="*/ 323569 h 3893728"/>
                  <a:gd name="connsiteX364" fmla="*/ 1125549 w 6499137"/>
                  <a:gd name="connsiteY364" fmla="*/ 318691 h 3893728"/>
                  <a:gd name="connsiteX365" fmla="*/ 1156730 w 6499137"/>
                  <a:gd name="connsiteY365" fmla="*/ 318691 h 3893728"/>
                  <a:gd name="connsiteX366" fmla="*/ 1159817 w 6499137"/>
                  <a:gd name="connsiteY366" fmla="*/ 324804 h 3893728"/>
                  <a:gd name="connsiteX367" fmla="*/ 1157903 w 6499137"/>
                  <a:gd name="connsiteY367" fmla="*/ 621488 h 3893728"/>
                  <a:gd name="connsiteX368" fmla="*/ 1150555 w 6499137"/>
                  <a:gd name="connsiteY368" fmla="*/ 623340 h 3893728"/>
                  <a:gd name="connsiteX369" fmla="*/ 1157903 w 6499137"/>
                  <a:gd name="connsiteY369" fmla="*/ 621488 h 3893728"/>
                  <a:gd name="connsiteX370" fmla="*/ 1077821 w 6499137"/>
                  <a:gd name="connsiteY370" fmla="*/ 361481 h 3893728"/>
                  <a:gd name="connsiteX371" fmla="*/ 1086959 w 6499137"/>
                  <a:gd name="connsiteY371" fmla="*/ 370681 h 3893728"/>
                  <a:gd name="connsiteX372" fmla="*/ 1077821 w 6499137"/>
                  <a:gd name="connsiteY372" fmla="*/ 361481 h 3893728"/>
                  <a:gd name="connsiteX373" fmla="*/ 1057013 w 6499137"/>
                  <a:gd name="connsiteY373" fmla="*/ 362098 h 3893728"/>
                  <a:gd name="connsiteX374" fmla="*/ 1071708 w 6499137"/>
                  <a:gd name="connsiteY374" fmla="*/ 359011 h 3893728"/>
                  <a:gd name="connsiteX375" fmla="*/ 1057013 w 6499137"/>
                  <a:gd name="connsiteY375" fmla="*/ 362098 h 3893728"/>
                  <a:gd name="connsiteX376" fmla="*/ 1030709 w 6499137"/>
                  <a:gd name="connsiteY376" fmla="*/ 399392 h 3893728"/>
                  <a:gd name="connsiteX377" fmla="*/ 1024596 w 6499137"/>
                  <a:gd name="connsiteY377" fmla="*/ 400627 h 3893728"/>
                  <a:gd name="connsiteX378" fmla="*/ 1030709 w 6499137"/>
                  <a:gd name="connsiteY378" fmla="*/ 392662 h 3893728"/>
                  <a:gd name="connsiteX379" fmla="*/ 1030709 w 6499137"/>
                  <a:gd name="connsiteY379" fmla="*/ 399392 h 3893728"/>
                  <a:gd name="connsiteX380" fmla="*/ 994032 w 6499137"/>
                  <a:gd name="connsiteY380" fmla="*/ 437303 h 3893728"/>
                  <a:gd name="connsiteX381" fmla="*/ 981190 w 6499137"/>
                  <a:gd name="connsiteY381" fmla="*/ 437303 h 3893728"/>
                  <a:gd name="connsiteX382" fmla="*/ 986685 w 6499137"/>
                  <a:gd name="connsiteY382" fmla="*/ 420817 h 3893728"/>
                  <a:gd name="connsiteX383" fmla="*/ 994032 w 6499137"/>
                  <a:gd name="connsiteY383" fmla="*/ 437303 h 3893728"/>
                  <a:gd name="connsiteX384" fmla="*/ 950626 w 6499137"/>
                  <a:gd name="connsiteY384" fmla="*/ 481945 h 3893728"/>
                  <a:gd name="connsiteX385" fmla="*/ 933523 w 6499137"/>
                  <a:gd name="connsiteY385" fmla="*/ 489910 h 3893728"/>
                  <a:gd name="connsiteX386" fmla="*/ 910924 w 6499137"/>
                  <a:gd name="connsiteY386" fmla="*/ 496640 h 3893728"/>
                  <a:gd name="connsiteX387" fmla="*/ 898698 w 6499137"/>
                  <a:gd name="connsiteY387" fmla="*/ 487440 h 3893728"/>
                  <a:gd name="connsiteX388" fmla="*/ 922532 w 6499137"/>
                  <a:gd name="connsiteY388" fmla="*/ 484353 h 3893728"/>
                  <a:gd name="connsiteX389" fmla="*/ 938401 w 6499137"/>
                  <a:gd name="connsiteY389" fmla="*/ 472745 h 3893728"/>
                  <a:gd name="connsiteX390" fmla="*/ 952478 w 6499137"/>
                  <a:gd name="connsiteY390" fmla="*/ 472745 h 3893728"/>
                  <a:gd name="connsiteX391" fmla="*/ 950626 w 6499137"/>
                  <a:gd name="connsiteY391" fmla="*/ 481945 h 3893728"/>
                  <a:gd name="connsiteX392" fmla="*/ 929262 w 6499137"/>
                  <a:gd name="connsiteY392" fmla="*/ 622044 h 3893728"/>
                  <a:gd name="connsiteX393" fmla="*/ 923767 w 6499137"/>
                  <a:gd name="connsiteY393" fmla="*/ 624513 h 3893728"/>
                  <a:gd name="connsiteX394" fmla="*/ 922532 w 6499137"/>
                  <a:gd name="connsiteY394" fmla="*/ 617166 h 3893728"/>
                  <a:gd name="connsiteX395" fmla="*/ 928645 w 6499137"/>
                  <a:gd name="connsiteY395" fmla="*/ 615931 h 3893728"/>
                  <a:gd name="connsiteX396" fmla="*/ 929262 w 6499137"/>
                  <a:gd name="connsiteY396" fmla="*/ 622044 h 3893728"/>
                  <a:gd name="connsiteX397" fmla="*/ 812565 w 6499137"/>
                  <a:gd name="connsiteY397" fmla="*/ 574932 h 3893728"/>
                  <a:gd name="connsiteX398" fmla="*/ 785088 w 6499137"/>
                  <a:gd name="connsiteY398" fmla="*/ 577402 h 3893728"/>
                  <a:gd name="connsiteX399" fmla="*/ 804044 w 6499137"/>
                  <a:gd name="connsiteY399" fmla="*/ 573142 h 3893728"/>
                  <a:gd name="connsiteX400" fmla="*/ 820530 w 6499137"/>
                  <a:gd name="connsiteY400" fmla="*/ 568881 h 3893728"/>
                  <a:gd name="connsiteX401" fmla="*/ 812565 w 6499137"/>
                  <a:gd name="connsiteY401" fmla="*/ 574994 h 3893728"/>
                  <a:gd name="connsiteX402" fmla="*/ 805217 w 6499137"/>
                  <a:gd name="connsiteY402" fmla="*/ 597593 h 3893728"/>
                  <a:gd name="connsiteX403" fmla="*/ 810712 w 6499137"/>
                  <a:gd name="connsiteY403" fmla="*/ 592097 h 3893728"/>
                  <a:gd name="connsiteX404" fmla="*/ 805217 w 6499137"/>
                  <a:gd name="connsiteY404" fmla="*/ 597593 h 3893728"/>
                  <a:gd name="connsiteX405" fmla="*/ 769158 w 6499137"/>
                  <a:gd name="connsiteY405" fmla="*/ 553569 h 3893728"/>
                  <a:gd name="connsiteX406" fmla="*/ 752672 w 6499137"/>
                  <a:gd name="connsiteY406" fmla="*/ 549308 h 3893728"/>
                  <a:gd name="connsiteX407" fmla="*/ 755698 w 6499137"/>
                  <a:gd name="connsiteY407" fmla="*/ 540726 h 3893728"/>
                  <a:gd name="connsiteX408" fmla="*/ 784409 w 6499137"/>
                  <a:gd name="connsiteY408" fmla="*/ 547456 h 3893728"/>
                  <a:gd name="connsiteX409" fmla="*/ 769158 w 6499137"/>
                  <a:gd name="connsiteY409" fmla="*/ 553569 h 3893728"/>
                  <a:gd name="connsiteX410" fmla="*/ 6423316 w 6499137"/>
                  <a:gd name="connsiteY410" fmla="*/ 450208 h 3893728"/>
                  <a:gd name="connsiteX411" fmla="*/ 6467957 w 6499137"/>
                  <a:gd name="connsiteY411" fmla="*/ 450208 h 3893728"/>
                  <a:gd name="connsiteX412" fmla="*/ 6499138 w 6499137"/>
                  <a:gd name="connsiteY412" fmla="*/ 434278 h 3893728"/>
                  <a:gd name="connsiteX413" fmla="*/ 6499138 w 6499137"/>
                  <a:gd name="connsiteY413" fmla="*/ 306404 h 3893728"/>
                  <a:gd name="connsiteX414" fmla="*/ 6482035 w 6499137"/>
                  <a:gd name="connsiteY414" fmla="*/ 296587 h 3893728"/>
                  <a:gd name="connsiteX415" fmla="*/ 6460054 w 6499137"/>
                  <a:gd name="connsiteY415" fmla="*/ 290474 h 3893728"/>
                  <a:gd name="connsiteX416" fmla="*/ 6447829 w 6499137"/>
                  <a:gd name="connsiteY416" fmla="*/ 284979 h 3893728"/>
                  <a:gd name="connsiteX417" fmla="*/ 6428255 w 6499137"/>
                  <a:gd name="connsiteY417" fmla="*/ 284979 h 3893728"/>
                  <a:gd name="connsiteX418" fmla="*/ 6392814 w 6499137"/>
                  <a:gd name="connsiteY418" fmla="*/ 279483 h 3893728"/>
                  <a:gd name="connsiteX419" fmla="*/ 6370833 w 6499137"/>
                  <a:gd name="connsiteY419" fmla="*/ 270901 h 3893728"/>
                  <a:gd name="connsiteX420" fmla="*/ 6288959 w 6499137"/>
                  <a:gd name="connsiteY420" fmla="*/ 271518 h 3893728"/>
                  <a:gd name="connsiteX421" fmla="*/ 6276116 w 6499137"/>
                  <a:gd name="connsiteY421" fmla="*/ 269049 h 3893728"/>
                  <a:gd name="connsiteX422" fmla="*/ 6261421 w 6499137"/>
                  <a:gd name="connsiteY422" fmla="*/ 270283 h 3893728"/>
                  <a:gd name="connsiteX423" fmla="*/ 6230857 w 6499137"/>
                  <a:gd name="connsiteY423" fmla="*/ 266023 h 3893728"/>
                  <a:gd name="connsiteX424" fmla="*/ 6207024 w 6499137"/>
                  <a:gd name="connsiteY424" fmla="*/ 262936 h 3893728"/>
                  <a:gd name="connsiteX425" fmla="*/ 6188686 w 6499137"/>
                  <a:gd name="connsiteY425" fmla="*/ 262318 h 3893728"/>
                  <a:gd name="connsiteX426" fmla="*/ 6190538 w 6499137"/>
                  <a:gd name="connsiteY426" fmla="*/ 280039 h 3893728"/>
                  <a:gd name="connsiteX427" fmla="*/ 6204616 w 6499137"/>
                  <a:gd name="connsiteY427" fmla="*/ 296525 h 3893728"/>
                  <a:gd name="connsiteX428" fmla="*/ 6186278 w 6499137"/>
                  <a:gd name="connsiteY428" fmla="*/ 309368 h 3893728"/>
                  <a:gd name="connsiteX429" fmla="*/ 6152071 w 6499137"/>
                  <a:gd name="connsiteY429" fmla="*/ 308751 h 3893728"/>
                  <a:gd name="connsiteX430" fmla="*/ 6133733 w 6499137"/>
                  <a:gd name="connsiteY430" fmla="*/ 295908 h 3893728"/>
                  <a:gd name="connsiteX431" fmla="*/ 6112369 w 6499137"/>
                  <a:gd name="connsiteY431" fmla="*/ 294055 h 3893728"/>
                  <a:gd name="connsiteX432" fmla="*/ 6108726 w 6499137"/>
                  <a:gd name="connsiteY432" fmla="*/ 275717 h 3893728"/>
                  <a:gd name="connsiteX433" fmla="*/ 6128299 w 6499137"/>
                  <a:gd name="connsiteY433" fmla="*/ 279977 h 3893728"/>
                  <a:gd name="connsiteX434" fmla="*/ 6144167 w 6499137"/>
                  <a:gd name="connsiteY434" fmla="*/ 279977 h 3893728"/>
                  <a:gd name="connsiteX435" fmla="*/ 6119717 w 6499137"/>
                  <a:gd name="connsiteY435" fmla="*/ 267752 h 3893728"/>
                  <a:gd name="connsiteX436" fmla="*/ 6098353 w 6499137"/>
                  <a:gd name="connsiteY436" fmla="*/ 270839 h 3893728"/>
                  <a:gd name="connsiteX437" fmla="*/ 6070259 w 6499137"/>
                  <a:gd name="connsiteY437" fmla="*/ 286769 h 3893728"/>
                  <a:gd name="connsiteX438" fmla="*/ 6028705 w 6499137"/>
                  <a:gd name="connsiteY438" fmla="*/ 281891 h 3893728"/>
                  <a:gd name="connsiteX439" fmla="*/ 5981038 w 6499137"/>
                  <a:gd name="connsiteY439" fmla="*/ 279422 h 3893728"/>
                  <a:gd name="connsiteX440" fmla="*/ 5971900 w 6499137"/>
                  <a:gd name="connsiteY440" fmla="*/ 275779 h 3893728"/>
                  <a:gd name="connsiteX441" fmla="*/ 5937693 w 6499137"/>
                  <a:gd name="connsiteY441" fmla="*/ 277014 h 3893728"/>
                  <a:gd name="connsiteX442" fmla="*/ 5917502 w 6499137"/>
                  <a:gd name="connsiteY442" fmla="*/ 278866 h 3893728"/>
                  <a:gd name="connsiteX443" fmla="*/ 5901016 w 6499137"/>
                  <a:gd name="connsiteY443" fmla="*/ 283744 h 3893728"/>
                  <a:gd name="connsiteX444" fmla="*/ 5891878 w 6499137"/>
                  <a:gd name="connsiteY444" fmla="*/ 278249 h 3893728"/>
                  <a:gd name="connsiteX445" fmla="*/ 5889408 w 6499137"/>
                  <a:gd name="connsiteY445" fmla="*/ 307022 h 3893728"/>
                  <a:gd name="connsiteX446" fmla="*/ 5884531 w 6499137"/>
                  <a:gd name="connsiteY446" fmla="*/ 305787 h 3893728"/>
                  <a:gd name="connsiteX447" fmla="*/ 5884531 w 6499137"/>
                  <a:gd name="connsiteY447" fmla="*/ 285596 h 3893728"/>
                  <a:gd name="connsiteX448" fmla="*/ 5880888 w 6499137"/>
                  <a:gd name="connsiteY448" fmla="*/ 299674 h 3893728"/>
                  <a:gd name="connsiteX449" fmla="*/ 5871132 w 6499137"/>
                  <a:gd name="connsiteY449" fmla="*/ 284361 h 3893728"/>
                  <a:gd name="connsiteX450" fmla="*/ 5870515 w 6499137"/>
                  <a:gd name="connsiteY450" fmla="*/ 278866 h 3893728"/>
                  <a:gd name="connsiteX451" fmla="*/ 5854646 w 6499137"/>
                  <a:gd name="connsiteY451" fmla="*/ 277631 h 3893728"/>
                  <a:gd name="connsiteX452" fmla="*/ 5830195 w 6499137"/>
                  <a:gd name="connsiteY452" fmla="*/ 273988 h 3893728"/>
                  <a:gd name="connsiteX453" fmla="*/ 5843656 w 6499137"/>
                  <a:gd name="connsiteY453" fmla="*/ 255650 h 3893728"/>
                  <a:gd name="connsiteX454" fmla="*/ 5749557 w 6499137"/>
                  <a:gd name="connsiteY454" fmla="*/ 231199 h 3893728"/>
                  <a:gd name="connsiteX455" fmla="*/ 5703742 w 6499137"/>
                  <a:gd name="connsiteY455" fmla="*/ 227556 h 3893728"/>
                  <a:gd name="connsiteX456" fmla="*/ 5667683 w 6499137"/>
                  <a:gd name="connsiteY456" fmla="*/ 233051 h 3893728"/>
                  <a:gd name="connsiteX457" fmla="*/ 5646875 w 6499137"/>
                  <a:gd name="connsiteY457" fmla="*/ 233669 h 3893728"/>
                  <a:gd name="connsiteX458" fmla="*/ 5579635 w 6499137"/>
                  <a:gd name="connsiteY458" fmla="*/ 236756 h 3893728"/>
                  <a:gd name="connsiteX459" fmla="*/ 5563149 w 6499137"/>
                  <a:gd name="connsiteY459" fmla="*/ 219653 h 3893728"/>
                  <a:gd name="connsiteX460" fmla="*/ 5539933 w 6499137"/>
                  <a:gd name="connsiteY460" fmla="*/ 220270 h 3893728"/>
                  <a:gd name="connsiteX461" fmla="*/ 5527707 w 6499137"/>
                  <a:gd name="connsiteY461" fmla="*/ 220270 h 3893728"/>
                  <a:gd name="connsiteX462" fmla="*/ 5524064 w 6499137"/>
                  <a:gd name="connsiteY462" fmla="*/ 216010 h 3893728"/>
                  <a:gd name="connsiteX463" fmla="*/ 5514308 w 6499137"/>
                  <a:gd name="connsiteY463" fmla="*/ 215392 h 3893728"/>
                  <a:gd name="connsiteX464" fmla="*/ 5491093 w 6499137"/>
                  <a:gd name="connsiteY464" fmla="*/ 211132 h 3893728"/>
                  <a:gd name="connsiteX465" fmla="*/ 5477632 w 6499137"/>
                  <a:gd name="connsiteY465" fmla="*/ 212367 h 3893728"/>
                  <a:gd name="connsiteX466" fmla="*/ 5480102 w 6499137"/>
                  <a:gd name="connsiteY466" fmla="*/ 205637 h 3893728"/>
                  <a:gd name="connsiteX467" fmla="*/ 5497206 w 6499137"/>
                  <a:gd name="connsiteY467" fmla="*/ 202549 h 3893728"/>
                  <a:gd name="connsiteX468" fmla="*/ 5512456 w 6499137"/>
                  <a:gd name="connsiteY468" fmla="*/ 204402 h 3893728"/>
                  <a:gd name="connsiteX469" fmla="*/ 5509431 w 6499137"/>
                  <a:gd name="connsiteY469" fmla="*/ 196437 h 3893728"/>
                  <a:gd name="connsiteX470" fmla="*/ 5492945 w 6499137"/>
                  <a:gd name="connsiteY470" fmla="*/ 192794 h 3893728"/>
                  <a:gd name="connsiteX471" fmla="*/ 5476459 w 6499137"/>
                  <a:gd name="connsiteY471" fmla="*/ 190324 h 3893728"/>
                  <a:gd name="connsiteX472" fmla="*/ 5415332 w 6499137"/>
                  <a:gd name="connsiteY472" fmla="*/ 187854 h 3893728"/>
                  <a:gd name="connsiteX473" fmla="*/ 5393350 w 6499137"/>
                  <a:gd name="connsiteY473" fmla="*/ 203784 h 3893728"/>
                  <a:gd name="connsiteX474" fmla="*/ 5376865 w 6499137"/>
                  <a:gd name="connsiteY474" fmla="*/ 209280 h 3893728"/>
                  <a:gd name="connsiteX475" fmla="*/ 5342658 w 6499137"/>
                  <a:gd name="connsiteY475" fmla="*/ 209280 h 3893728"/>
                  <a:gd name="connsiteX476" fmla="*/ 5354884 w 6499137"/>
                  <a:gd name="connsiteY476" fmla="*/ 200697 h 3893728"/>
                  <a:gd name="connsiteX477" fmla="*/ 5371987 w 6499137"/>
                  <a:gd name="connsiteY477" fmla="*/ 202549 h 3893728"/>
                  <a:gd name="connsiteX478" fmla="*/ 5363404 w 6499137"/>
                  <a:gd name="connsiteY478" fmla="*/ 187854 h 3893728"/>
                  <a:gd name="connsiteX479" fmla="*/ 5321850 w 6499137"/>
                  <a:gd name="connsiteY479" fmla="*/ 190941 h 3893728"/>
                  <a:gd name="connsiteX480" fmla="*/ 5334693 w 6499137"/>
                  <a:gd name="connsiteY480" fmla="*/ 187298 h 3893728"/>
                  <a:gd name="connsiteX481" fmla="*/ 5349944 w 6499137"/>
                  <a:gd name="connsiteY481" fmla="*/ 181803 h 3893728"/>
                  <a:gd name="connsiteX482" fmla="*/ 5397611 w 6499137"/>
                  <a:gd name="connsiteY482" fmla="*/ 184890 h 3893728"/>
                  <a:gd name="connsiteX483" fmla="*/ 5376247 w 6499137"/>
                  <a:gd name="connsiteY483" fmla="*/ 181247 h 3893728"/>
                  <a:gd name="connsiteX484" fmla="*/ 5348154 w 6499137"/>
                  <a:gd name="connsiteY484" fmla="*/ 178778 h 3893728"/>
                  <a:gd name="connsiteX485" fmla="*/ 5304747 w 6499137"/>
                  <a:gd name="connsiteY485" fmla="*/ 175690 h 3893728"/>
                  <a:gd name="connsiteX486" fmla="*/ 5239359 w 6499137"/>
                  <a:gd name="connsiteY486" fmla="*/ 172603 h 3893728"/>
                  <a:gd name="connsiteX487" fmla="*/ 5203918 w 6499137"/>
                  <a:gd name="connsiteY487" fmla="*/ 168960 h 3893728"/>
                  <a:gd name="connsiteX488" fmla="*/ 5218613 w 6499137"/>
                  <a:gd name="connsiteY488" fmla="*/ 178778 h 3893728"/>
                  <a:gd name="connsiteX489" fmla="*/ 5203918 w 6499137"/>
                  <a:gd name="connsiteY489" fmla="*/ 181865 h 3893728"/>
                  <a:gd name="connsiteX490" fmla="*/ 5178232 w 6499137"/>
                  <a:gd name="connsiteY490" fmla="*/ 182482 h 3893728"/>
                  <a:gd name="connsiteX491" fmla="*/ 5170266 w 6499137"/>
                  <a:gd name="connsiteY491" fmla="*/ 180630 h 3893728"/>
                  <a:gd name="connsiteX492" fmla="*/ 5157424 w 6499137"/>
                  <a:gd name="connsiteY492" fmla="*/ 192238 h 3893728"/>
                  <a:gd name="connsiteX493" fmla="*/ 5190395 w 6499137"/>
                  <a:gd name="connsiteY493" fmla="*/ 190386 h 3893728"/>
                  <a:gd name="connsiteX494" fmla="*/ 5175144 w 6499137"/>
                  <a:gd name="connsiteY494" fmla="*/ 199586 h 3893728"/>
                  <a:gd name="connsiteX495" fmla="*/ 5184283 w 6499137"/>
                  <a:gd name="connsiteY495" fmla="*/ 214281 h 3893728"/>
                  <a:gd name="connsiteX496" fmla="*/ 5162302 w 6499137"/>
                  <a:gd name="connsiteY496" fmla="*/ 217368 h 3893728"/>
                  <a:gd name="connsiteX497" fmla="*/ 5139086 w 6499137"/>
                  <a:gd name="connsiteY497" fmla="*/ 214898 h 3893728"/>
                  <a:gd name="connsiteX498" fmla="*/ 5122600 w 6499137"/>
                  <a:gd name="connsiteY498" fmla="*/ 210638 h 3893728"/>
                  <a:gd name="connsiteX499" fmla="*/ 5120130 w 6499137"/>
                  <a:gd name="connsiteY499" fmla="*/ 229594 h 3893728"/>
                  <a:gd name="connsiteX500" fmla="*/ 5096914 w 6499137"/>
                  <a:gd name="connsiteY500" fmla="*/ 221629 h 3893728"/>
                  <a:gd name="connsiteX501" fmla="*/ 5113400 w 6499137"/>
                  <a:gd name="connsiteY501" fmla="*/ 218541 h 3893728"/>
                  <a:gd name="connsiteX502" fmla="*/ 5108522 w 6499137"/>
                  <a:gd name="connsiteY502" fmla="*/ 211194 h 3893728"/>
                  <a:gd name="connsiteX503" fmla="*/ 5089566 w 6499137"/>
                  <a:gd name="connsiteY503" fmla="*/ 211194 h 3893728"/>
                  <a:gd name="connsiteX504" fmla="*/ 5069376 w 6499137"/>
                  <a:gd name="connsiteY504" fmla="*/ 215454 h 3893728"/>
                  <a:gd name="connsiteX505" fmla="*/ 5053508 w 6499137"/>
                  <a:gd name="connsiteY505" fmla="*/ 209959 h 3893728"/>
                  <a:gd name="connsiteX506" fmla="*/ 5037639 w 6499137"/>
                  <a:gd name="connsiteY506" fmla="*/ 209959 h 3893728"/>
                  <a:gd name="connsiteX507" fmla="*/ 5009544 w 6499137"/>
                  <a:gd name="connsiteY507" fmla="*/ 220332 h 3893728"/>
                  <a:gd name="connsiteX508" fmla="*/ 4980216 w 6499137"/>
                  <a:gd name="connsiteY508" fmla="*/ 220949 h 3893728"/>
                  <a:gd name="connsiteX509" fmla="*/ 4960643 w 6499137"/>
                  <a:gd name="connsiteY509" fmla="*/ 213602 h 3893728"/>
                  <a:gd name="connsiteX510" fmla="*/ 4945392 w 6499137"/>
                  <a:gd name="connsiteY510" fmla="*/ 203229 h 3893728"/>
                  <a:gd name="connsiteX511" fmla="*/ 4917915 w 6499137"/>
                  <a:gd name="connsiteY511" fmla="*/ 225889 h 3893728"/>
                  <a:gd name="connsiteX512" fmla="*/ 4881857 w 6499137"/>
                  <a:gd name="connsiteY512" fmla="*/ 242437 h 3893728"/>
                  <a:gd name="connsiteX513" fmla="*/ 4846415 w 6499137"/>
                  <a:gd name="connsiteY513" fmla="*/ 227124 h 3893728"/>
                  <a:gd name="connsiteX514" fmla="*/ 4832954 w 6499137"/>
                  <a:gd name="connsiteY514" fmla="*/ 221629 h 3893728"/>
                  <a:gd name="connsiteX515" fmla="*/ 4812764 w 6499137"/>
                  <a:gd name="connsiteY515" fmla="*/ 211811 h 3893728"/>
                  <a:gd name="connsiteX516" fmla="*/ 4778558 w 6499137"/>
                  <a:gd name="connsiteY516" fmla="*/ 190386 h 3893728"/>
                  <a:gd name="connsiteX517" fmla="*/ 4751637 w 6499137"/>
                  <a:gd name="connsiteY517" fmla="*/ 184890 h 3893728"/>
                  <a:gd name="connsiteX518" fmla="*/ 4755897 w 6499137"/>
                  <a:gd name="connsiteY518" fmla="*/ 193473 h 3893728"/>
                  <a:gd name="connsiteX519" fmla="*/ 4765035 w 6499137"/>
                  <a:gd name="connsiteY519" fmla="*/ 203290 h 3893728"/>
                  <a:gd name="connsiteX520" fmla="*/ 4767505 w 6499137"/>
                  <a:gd name="connsiteY520" fmla="*/ 219776 h 3893728"/>
                  <a:gd name="connsiteX521" fmla="*/ 4733298 w 6499137"/>
                  <a:gd name="connsiteY521" fmla="*/ 187978 h 3893728"/>
                  <a:gd name="connsiteX522" fmla="*/ 4712490 w 6499137"/>
                  <a:gd name="connsiteY522" fmla="*/ 187360 h 3893728"/>
                  <a:gd name="connsiteX523" fmla="*/ 4663589 w 6499137"/>
                  <a:gd name="connsiteY523" fmla="*/ 177543 h 3893728"/>
                  <a:gd name="connsiteX524" fmla="*/ 4630617 w 6499137"/>
                  <a:gd name="connsiteY524" fmla="*/ 175073 h 3893728"/>
                  <a:gd name="connsiteX525" fmla="*/ 4618391 w 6499137"/>
                  <a:gd name="connsiteY525" fmla="*/ 164082 h 3893728"/>
                  <a:gd name="connsiteX526" fmla="*/ 4614131 w 6499137"/>
                  <a:gd name="connsiteY526" fmla="*/ 167725 h 3893728"/>
                  <a:gd name="connsiteX527" fmla="*/ 4589062 w 6499137"/>
                  <a:gd name="connsiteY527" fmla="*/ 167725 h 3893728"/>
                  <a:gd name="connsiteX528" fmla="*/ 4538370 w 6499137"/>
                  <a:gd name="connsiteY528" fmla="*/ 164082 h 3893728"/>
                  <a:gd name="connsiteX529" fmla="*/ 4527997 w 6499137"/>
                  <a:gd name="connsiteY529" fmla="*/ 163465 h 3893728"/>
                  <a:gd name="connsiteX530" fmla="*/ 4517624 w 6499137"/>
                  <a:gd name="connsiteY530" fmla="*/ 158587 h 3893728"/>
                  <a:gd name="connsiteX531" fmla="*/ 4479713 w 6499137"/>
                  <a:gd name="connsiteY531" fmla="*/ 159205 h 3893728"/>
                  <a:gd name="connsiteX532" fmla="*/ 4471747 w 6499137"/>
                  <a:gd name="connsiteY532" fmla="*/ 148214 h 3893728"/>
                  <a:gd name="connsiteX533" fmla="*/ 4488851 w 6499137"/>
                  <a:gd name="connsiteY533" fmla="*/ 145127 h 3893728"/>
                  <a:gd name="connsiteX534" fmla="*/ 4441184 w 6499137"/>
                  <a:gd name="connsiteY534" fmla="*/ 142657 h 3893728"/>
                  <a:gd name="connsiteX535" fmla="*/ 4396543 w 6499137"/>
                  <a:gd name="connsiteY535" fmla="*/ 140805 h 3893728"/>
                  <a:gd name="connsiteX536" fmla="*/ 4365978 w 6499137"/>
                  <a:gd name="connsiteY536" fmla="*/ 138335 h 3893728"/>
                  <a:gd name="connsiteX537" fmla="*/ 4343998 w 6499137"/>
                  <a:gd name="connsiteY537" fmla="*/ 145065 h 3893728"/>
                  <a:gd name="connsiteX538" fmla="*/ 4330537 w 6499137"/>
                  <a:gd name="connsiteY538" fmla="*/ 144448 h 3893728"/>
                  <a:gd name="connsiteX539" fmla="*/ 4313434 w 6499137"/>
                  <a:gd name="connsiteY539" fmla="*/ 144448 h 3893728"/>
                  <a:gd name="connsiteX540" fmla="*/ 4329920 w 6499137"/>
                  <a:gd name="connsiteY540" fmla="*/ 149325 h 3893728"/>
                  <a:gd name="connsiteX541" fmla="*/ 4313434 w 6499137"/>
                  <a:gd name="connsiteY541" fmla="*/ 165811 h 3893728"/>
                  <a:gd name="connsiteX542" fmla="*/ 4307321 w 6499137"/>
                  <a:gd name="connsiteY542" fmla="*/ 165194 h 3893728"/>
                  <a:gd name="connsiteX543" fmla="*/ 4307939 w 6499137"/>
                  <a:gd name="connsiteY543" fmla="*/ 151116 h 3893728"/>
                  <a:gd name="connsiteX544" fmla="*/ 4301825 w 6499137"/>
                  <a:gd name="connsiteY544" fmla="*/ 145621 h 3893728"/>
                  <a:gd name="connsiteX545" fmla="*/ 4306086 w 6499137"/>
                  <a:gd name="connsiteY545" fmla="*/ 138273 h 3893728"/>
                  <a:gd name="connsiteX546" fmla="*/ 4293244 w 6499137"/>
                  <a:gd name="connsiteY546" fmla="*/ 135186 h 3893728"/>
                  <a:gd name="connsiteX547" fmla="*/ 4255332 w 6499137"/>
                  <a:gd name="connsiteY547" fmla="*/ 138273 h 3893728"/>
                  <a:gd name="connsiteX548" fmla="*/ 4241872 w 6499137"/>
                  <a:gd name="connsiteY548" fmla="*/ 137038 h 3893728"/>
                  <a:gd name="connsiteX549" fmla="*/ 4244341 w 6499137"/>
                  <a:gd name="connsiteY549" fmla="*/ 129691 h 3893728"/>
                  <a:gd name="connsiteX550" fmla="*/ 4231499 w 6499137"/>
                  <a:gd name="connsiteY550" fmla="*/ 133333 h 3893728"/>
                  <a:gd name="connsiteX551" fmla="*/ 4210691 w 6499137"/>
                  <a:gd name="connsiteY551" fmla="*/ 130246 h 3893728"/>
                  <a:gd name="connsiteX552" fmla="*/ 4196613 w 6499137"/>
                  <a:gd name="connsiteY552" fmla="*/ 128394 h 3893728"/>
                  <a:gd name="connsiteX553" fmla="*/ 4180744 w 6499137"/>
                  <a:gd name="connsiteY553" fmla="*/ 138211 h 3893728"/>
                  <a:gd name="connsiteX554" fmla="*/ 4211308 w 6499137"/>
                  <a:gd name="connsiteY554" fmla="*/ 138829 h 3893728"/>
                  <a:gd name="connsiteX555" fmla="*/ 4219891 w 6499137"/>
                  <a:gd name="connsiteY555" fmla="*/ 142472 h 3893728"/>
                  <a:gd name="connsiteX556" fmla="*/ 4178336 w 6499137"/>
                  <a:gd name="connsiteY556" fmla="*/ 151054 h 3893728"/>
                  <a:gd name="connsiteX557" fmla="*/ 4142277 w 6499137"/>
                  <a:gd name="connsiteY557" fmla="*/ 157167 h 3893728"/>
                  <a:gd name="connsiteX558" fmla="*/ 4112948 w 6499137"/>
                  <a:gd name="connsiteY558" fmla="*/ 159637 h 3893728"/>
                  <a:gd name="connsiteX559" fmla="*/ 4096463 w 6499137"/>
                  <a:gd name="connsiteY559" fmla="*/ 160254 h 3893728"/>
                  <a:gd name="connsiteX560" fmla="*/ 4082385 w 6499137"/>
                  <a:gd name="connsiteY560" fmla="*/ 159019 h 3893728"/>
                  <a:gd name="connsiteX561" fmla="*/ 4055464 w 6499137"/>
                  <a:gd name="connsiteY561" fmla="*/ 173715 h 3893728"/>
                  <a:gd name="connsiteX562" fmla="*/ 4051203 w 6499137"/>
                  <a:gd name="connsiteY562" fmla="*/ 166984 h 3893728"/>
                  <a:gd name="connsiteX563" fmla="*/ 4064664 w 6499137"/>
                  <a:gd name="connsiteY563" fmla="*/ 152289 h 3893728"/>
                  <a:gd name="connsiteX564" fmla="*/ 4089115 w 6499137"/>
                  <a:gd name="connsiteY564" fmla="*/ 152907 h 3893728"/>
                  <a:gd name="connsiteX565" fmla="*/ 4104366 w 6499137"/>
                  <a:gd name="connsiteY565" fmla="*/ 141916 h 3893728"/>
                  <a:gd name="connsiteX566" fmla="*/ 4136782 w 6499137"/>
                  <a:gd name="connsiteY566" fmla="*/ 140064 h 3893728"/>
                  <a:gd name="connsiteX567" fmla="*/ 4153268 w 6499137"/>
                  <a:gd name="connsiteY567" fmla="*/ 130864 h 3893728"/>
                  <a:gd name="connsiteX568" fmla="*/ 4180744 w 6499137"/>
                  <a:gd name="connsiteY568" fmla="*/ 125368 h 3893728"/>
                  <a:gd name="connsiteX569" fmla="*/ 4195439 w 6499137"/>
                  <a:gd name="connsiteY569" fmla="*/ 115551 h 3893728"/>
                  <a:gd name="connsiteX570" fmla="*/ 4239463 w 6499137"/>
                  <a:gd name="connsiteY570" fmla="*/ 103943 h 3893728"/>
                  <a:gd name="connsiteX571" fmla="*/ 4255950 w 6499137"/>
                  <a:gd name="connsiteY571" fmla="*/ 103943 h 3893728"/>
                  <a:gd name="connsiteX572" fmla="*/ 4276140 w 6499137"/>
                  <a:gd name="connsiteY572" fmla="*/ 99065 h 3893728"/>
                  <a:gd name="connsiteX573" fmla="*/ 4316459 w 6499137"/>
                  <a:gd name="connsiteY573" fmla="*/ 77640 h 3893728"/>
                  <a:gd name="connsiteX574" fmla="*/ 4304852 w 6499137"/>
                  <a:gd name="connsiteY574" fmla="*/ 75170 h 3893728"/>
                  <a:gd name="connsiteX575" fmla="*/ 4286513 w 6499137"/>
                  <a:gd name="connsiteY575" fmla="*/ 75170 h 3893728"/>
                  <a:gd name="connsiteX576" fmla="*/ 4271818 w 6499137"/>
                  <a:gd name="connsiteY576" fmla="*/ 67205 h 3893728"/>
                  <a:gd name="connsiteX577" fmla="*/ 4295034 w 6499137"/>
                  <a:gd name="connsiteY577" fmla="*/ 67822 h 3893728"/>
                  <a:gd name="connsiteX578" fmla="*/ 4312137 w 6499137"/>
                  <a:gd name="connsiteY578" fmla="*/ 69675 h 3893728"/>
                  <a:gd name="connsiteX579" fmla="*/ 4322511 w 6499137"/>
                  <a:gd name="connsiteY579" fmla="*/ 67822 h 3893728"/>
                  <a:gd name="connsiteX580" fmla="*/ 4314545 w 6499137"/>
                  <a:gd name="connsiteY580" fmla="*/ 62327 h 3893728"/>
                  <a:gd name="connsiteX581" fmla="*/ 4298059 w 6499137"/>
                  <a:gd name="connsiteY581" fmla="*/ 52510 h 3893728"/>
                  <a:gd name="connsiteX582" fmla="*/ 4276696 w 6499137"/>
                  <a:gd name="connsiteY582" fmla="*/ 44544 h 3893728"/>
                  <a:gd name="connsiteX583" fmla="*/ 4262618 w 6499137"/>
                  <a:gd name="connsiteY583" fmla="*/ 47632 h 3893728"/>
                  <a:gd name="connsiteX584" fmla="*/ 4242427 w 6499137"/>
                  <a:gd name="connsiteY584" fmla="*/ 37814 h 3893728"/>
                  <a:gd name="connsiteX585" fmla="*/ 4225942 w 6499137"/>
                  <a:gd name="connsiteY585" fmla="*/ 34727 h 3893728"/>
                  <a:gd name="connsiteX586" fmla="*/ 4206986 w 6499137"/>
                  <a:gd name="connsiteY586" fmla="*/ 35962 h 3893728"/>
                  <a:gd name="connsiteX587" fmla="*/ 4128137 w 6499137"/>
                  <a:gd name="connsiteY587" fmla="*/ 39605 h 3893728"/>
                  <a:gd name="connsiteX588" fmla="*/ 4093314 w 6499137"/>
                  <a:gd name="connsiteY588" fmla="*/ 44483 h 3893728"/>
                  <a:gd name="connsiteX589" fmla="*/ 4087818 w 6499137"/>
                  <a:gd name="connsiteY589" fmla="*/ 38370 h 3893728"/>
                  <a:gd name="connsiteX590" fmla="*/ 4108009 w 6499137"/>
                  <a:gd name="connsiteY590" fmla="*/ 31022 h 3893728"/>
                  <a:gd name="connsiteX591" fmla="*/ 4104983 w 6499137"/>
                  <a:gd name="connsiteY591" fmla="*/ 24292 h 3893728"/>
                  <a:gd name="connsiteX592" fmla="*/ 4087262 w 6499137"/>
                  <a:gd name="connsiteY592" fmla="*/ 25527 h 3893728"/>
                  <a:gd name="connsiteX593" fmla="*/ 4064047 w 6499137"/>
                  <a:gd name="connsiteY593" fmla="*/ 26144 h 3893728"/>
                  <a:gd name="connsiteX594" fmla="*/ 4040213 w 6499137"/>
                  <a:gd name="connsiteY594" fmla="*/ 22502 h 3893728"/>
                  <a:gd name="connsiteX595" fmla="*/ 4021875 w 6499137"/>
                  <a:gd name="connsiteY595" fmla="*/ 20649 h 3893728"/>
                  <a:gd name="connsiteX596" fmla="*/ 4045708 w 6499137"/>
                  <a:gd name="connsiteY596" fmla="*/ 18179 h 3893728"/>
                  <a:gd name="connsiteX597" fmla="*/ 4059786 w 6499137"/>
                  <a:gd name="connsiteY597" fmla="*/ 6571 h 3893728"/>
                  <a:gd name="connsiteX598" fmla="*/ 4033483 w 6499137"/>
                  <a:gd name="connsiteY598" fmla="*/ 6571 h 3893728"/>
                  <a:gd name="connsiteX599" fmla="*/ 4012119 w 6499137"/>
                  <a:gd name="connsiteY599" fmla="*/ 4102 h 3893728"/>
                  <a:gd name="connsiteX600" fmla="*/ 3991311 w 6499137"/>
                  <a:gd name="connsiteY600" fmla="*/ 4102 h 3893728"/>
                  <a:gd name="connsiteX601" fmla="*/ 3965625 w 6499137"/>
                  <a:gd name="connsiteY601" fmla="*/ 6571 h 3893728"/>
                  <a:gd name="connsiteX602" fmla="*/ 3944262 w 6499137"/>
                  <a:gd name="connsiteY602" fmla="*/ 12067 h 3893728"/>
                  <a:gd name="connsiteX603" fmla="*/ 3907585 w 6499137"/>
                  <a:gd name="connsiteY603" fmla="*/ 27379 h 3893728"/>
                  <a:gd name="connsiteX604" fmla="*/ 3907585 w 6499137"/>
                  <a:gd name="connsiteY604" fmla="*/ 34109 h 3893728"/>
                  <a:gd name="connsiteX605" fmla="*/ 3889247 w 6499137"/>
                  <a:gd name="connsiteY605" fmla="*/ 43927 h 3893728"/>
                  <a:gd name="connsiteX606" fmla="*/ 3834849 w 6499137"/>
                  <a:gd name="connsiteY606" fmla="*/ 45162 h 3893728"/>
                  <a:gd name="connsiteX607" fmla="*/ 3862326 w 6499137"/>
                  <a:gd name="connsiteY607" fmla="*/ 55535 h 3893728"/>
                  <a:gd name="connsiteX608" fmla="*/ 3848248 w 6499137"/>
                  <a:gd name="connsiteY608" fmla="*/ 66526 h 3893728"/>
                  <a:gd name="connsiteX609" fmla="*/ 3840283 w 6499137"/>
                  <a:gd name="connsiteY609" fmla="*/ 54918 h 3893728"/>
                  <a:gd name="connsiteX610" fmla="*/ 3807311 w 6499137"/>
                  <a:gd name="connsiteY610" fmla="*/ 50657 h 3893728"/>
                  <a:gd name="connsiteX611" fmla="*/ 3780391 w 6499137"/>
                  <a:gd name="connsiteY611" fmla="*/ 59240 h 3893728"/>
                  <a:gd name="connsiteX612" fmla="*/ 3760200 w 6499137"/>
                  <a:gd name="connsiteY612" fmla="*/ 60475 h 3893728"/>
                  <a:gd name="connsiteX613" fmla="*/ 3742479 w 6499137"/>
                  <a:gd name="connsiteY613" fmla="*/ 59240 h 3893728"/>
                  <a:gd name="connsiteX614" fmla="*/ 3719263 w 6499137"/>
                  <a:gd name="connsiteY614" fmla="*/ 60475 h 3893728"/>
                  <a:gd name="connsiteX615" fmla="*/ 3735749 w 6499137"/>
                  <a:gd name="connsiteY615" fmla="*/ 54979 h 3893728"/>
                  <a:gd name="connsiteX616" fmla="*/ 3744332 w 6499137"/>
                  <a:gd name="connsiteY616" fmla="*/ 48867 h 3893728"/>
                  <a:gd name="connsiteX617" fmla="*/ 3724141 w 6499137"/>
                  <a:gd name="connsiteY617" fmla="*/ 52510 h 3893728"/>
                  <a:gd name="connsiteX618" fmla="*/ 3713768 w 6499137"/>
                  <a:gd name="connsiteY618" fmla="*/ 53127 h 3893728"/>
                  <a:gd name="connsiteX619" fmla="*/ 3697900 w 6499137"/>
                  <a:gd name="connsiteY619" fmla="*/ 54362 h 3893728"/>
                  <a:gd name="connsiteX620" fmla="*/ 3677092 w 6499137"/>
                  <a:gd name="connsiteY620" fmla="*/ 51275 h 3893728"/>
                  <a:gd name="connsiteX621" fmla="*/ 3638008 w 6499137"/>
                  <a:gd name="connsiteY621" fmla="*/ 57387 h 3893728"/>
                  <a:gd name="connsiteX622" fmla="*/ 3630660 w 6499137"/>
                  <a:gd name="connsiteY622" fmla="*/ 60475 h 3893728"/>
                  <a:gd name="connsiteX623" fmla="*/ 3654493 w 6499137"/>
                  <a:gd name="connsiteY623" fmla="*/ 61092 h 3893728"/>
                  <a:gd name="connsiteX624" fmla="*/ 3623930 w 6499137"/>
                  <a:gd name="connsiteY624" fmla="*/ 66587 h 3893728"/>
                  <a:gd name="connsiteX625" fmla="*/ 3592131 w 6499137"/>
                  <a:gd name="connsiteY625" fmla="*/ 69675 h 3893728"/>
                  <a:gd name="connsiteX626" fmla="*/ 3560332 w 6499137"/>
                  <a:gd name="connsiteY626" fmla="*/ 72144 h 3893728"/>
                  <a:gd name="connsiteX627" fmla="*/ 3531003 w 6499137"/>
                  <a:gd name="connsiteY627" fmla="*/ 78874 h 3893728"/>
                  <a:gd name="connsiteX628" fmla="*/ 3480867 w 6499137"/>
                  <a:gd name="connsiteY628" fmla="*/ 89248 h 3893728"/>
                  <a:gd name="connsiteX629" fmla="*/ 3439930 w 6499137"/>
                  <a:gd name="connsiteY629" fmla="*/ 92891 h 3893728"/>
                  <a:gd name="connsiteX630" fmla="*/ 3424679 w 6499137"/>
                  <a:gd name="connsiteY630" fmla="*/ 97151 h 3893728"/>
                  <a:gd name="connsiteX631" fmla="*/ 3407576 w 6499137"/>
                  <a:gd name="connsiteY631" fmla="*/ 100794 h 3893728"/>
                  <a:gd name="connsiteX632" fmla="*/ 3402697 w 6499137"/>
                  <a:gd name="connsiteY632" fmla="*/ 114872 h 3893728"/>
                  <a:gd name="connsiteX633" fmla="*/ 3416775 w 6499137"/>
                  <a:gd name="connsiteY633" fmla="*/ 118515 h 3893728"/>
                  <a:gd name="connsiteX634" fmla="*/ 3444252 w 6499137"/>
                  <a:gd name="connsiteY634" fmla="*/ 131358 h 3893728"/>
                  <a:gd name="connsiteX635" fmla="*/ 3405167 w 6499137"/>
                  <a:gd name="connsiteY635" fmla="*/ 135618 h 3893728"/>
                  <a:gd name="connsiteX636" fmla="*/ 3390472 w 6499137"/>
                  <a:gd name="connsiteY636" fmla="*/ 138705 h 3893728"/>
                  <a:gd name="connsiteX637" fmla="*/ 3326937 w 6499137"/>
                  <a:gd name="connsiteY637" fmla="*/ 141792 h 3893728"/>
                  <a:gd name="connsiteX638" fmla="*/ 3238333 w 6499137"/>
                  <a:gd name="connsiteY638" fmla="*/ 144262 h 3893728"/>
                  <a:gd name="connsiteX639" fmla="*/ 3222465 w 6499137"/>
                  <a:gd name="connsiteY639" fmla="*/ 156488 h 3893728"/>
                  <a:gd name="connsiteX640" fmla="*/ 3236543 w 6499137"/>
                  <a:gd name="connsiteY640" fmla="*/ 161983 h 3893728"/>
                  <a:gd name="connsiteX641" fmla="*/ 3234073 w 6499137"/>
                  <a:gd name="connsiteY641" fmla="*/ 170566 h 3893728"/>
                  <a:gd name="connsiteX642" fmla="*/ 3243211 w 6499137"/>
                  <a:gd name="connsiteY642" fmla="*/ 184643 h 3893728"/>
                  <a:gd name="connsiteX643" fmla="*/ 3265192 w 6499137"/>
                  <a:gd name="connsiteY643" fmla="*/ 185878 h 3893728"/>
                  <a:gd name="connsiteX644" fmla="*/ 3282913 w 6499137"/>
                  <a:gd name="connsiteY644" fmla="*/ 188348 h 3893728"/>
                  <a:gd name="connsiteX645" fmla="*/ 3298164 w 6499137"/>
                  <a:gd name="connsiteY645" fmla="*/ 200574 h 3893728"/>
                  <a:gd name="connsiteX646" fmla="*/ 3321380 w 6499137"/>
                  <a:gd name="connsiteY646" fmla="*/ 204216 h 3893728"/>
                  <a:gd name="connsiteX647" fmla="*/ 3318910 w 6499137"/>
                  <a:gd name="connsiteY647" fmla="*/ 220702 h 3893728"/>
                  <a:gd name="connsiteX648" fmla="*/ 3321380 w 6499137"/>
                  <a:gd name="connsiteY648" fmla="*/ 232310 h 3893728"/>
                  <a:gd name="connsiteX649" fmla="*/ 3331753 w 6499137"/>
                  <a:gd name="connsiteY649" fmla="*/ 247006 h 3893728"/>
                  <a:gd name="connsiteX650" fmla="*/ 3309772 w 6499137"/>
                  <a:gd name="connsiteY650" fmla="*/ 259231 h 3893728"/>
                  <a:gd name="connsiteX651" fmla="*/ 3293286 w 6499137"/>
                  <a:gd name="connsiteY651" fmla="*/ 261701 h 3893728"/>
                  <a:gd name="connsiteX652" fmla="*/ 3306746 w 6499137"/>
                  <a:gd name="connsiteY652" fmla="*/ 253736 h 3893728"/>
                  <a:gd name="connsiteX653" fmla="*/ 3304277 w 6499137"/>
                  <a:gd name="connsiteY653" fmla="*/ 235398 h 3893728"/>
                  <a:gd name="connsiteX654" fmla="*/ 3290199 w 6499137"/>
                  <a:gd name="connsiteY654" fmla="*/ 245771 h 3893728"/>
                  <a:gd name="connsiteX655" fmla="*/ 3283469 w 6499137"/>
                  <a:gd name="connsiteY655" fmla="*/ 252501 h 3893728"/>
                  <a:gd name="connsiteX656" fmla="*/ 3284703 w 6499137"/>
                  <a:gd name="connsiteY656" fmla="*/ 235953 h 3893728"/>
                  <a:gd name="connsiteX657" fmla="*/ 3282851 w 6499137"/>
                  <a:gd name="connsiteY657" fmla="*/ 225580 h 3893728"/>
                  <a:gd name="connsiteX658" fmla="*/ 3306685 w 6499137"/>
                  <a:gd name="connsiteY658" fmla="*/ 219467 h 3893728"/>
                  <a:gd name="connsiteX659" fmla="*/ 3309155 w 6499137"/>
                  <a:gd name="connsiteY659" fmla="*/ 207859 h 3893728"/>
                  <a:gd name="connsiteX660" fmla="*/ 3293903 w 6499137"/>
                  <a:gd name="connsiteY660" fmla="*/ 207859 h 3893728"/>
                  <a:gd name="connsiteX661" fmla="*/ 3259079 w 6499137"/>
                  <a:gd name="connsiteY661" fmla="*/ 207859 h 3893728"/>
                  <a:gd name="connsiteX662" fmla="*/ 3213882 w 6499137"/>
                  <a:gd name="connsiteY662" fmla="*/ 193164 h 3893728"/>
                  <a:gd name="connsiteX663" fmla="*/ 3152137 w 6499137"/>
                  <a:gd name="connsiteY663" fmla="*/ 184582 h 3893728"/>
                  <a:gd name="connsiteX664" fmla="*/ 3142999 w 6499137"/>
                  <a:gd name="connsiteY664" fmla="*/ 178469 h 3893728"/>
                  <a:gd name="connsiteX665" fmla="*/ 3125896 w 6499137"/>
                  <a:gd name="connsiteY665" fmla="*/ 178469 h 3893728"/>
                  <a:gd name="connsiteX666" fmla="*/ 3108175 w 6499137"/>
                  <a:gd name="connsiteY666" fmla="*/ 187051 h 3893728"/>
                  <a:gd name="connsiteX667" fmla="*/ 3135651 w 6499137"/>
                  <a:gd name="connsiteY667" fmla="*/ 187669 h 3893728"/>
                  <a:gd name="connsiteX668" fmla="*/ 3131391 w 6499137"/>
                  <a:gd name="connsiteY668" fmla="*/ 195634 h 3893728"/>
                  <a:gd name="connsiteX669" fmla="*/ 3147259 w 6499137"/>
                  <a:gd name="connsiteY669" fmla="*/ 199894 h 3893728"/>
                  <a:gd name="connsiteX670" fmla="*/ 3128921 w 6499137"/>
                  <a:gd name="connsiteY670" fmla="*/ 205390 h 3893728"/>
                  <a:gd name="connsiteX671" fmla="*/ 3110583 w 6499137"/>
                  <a:gd name="connsiteY671" fmla="*/ 199894 h 3893728"/>
                  <a:gd name="connsiteX672" fmla="*/ 3088602 w 6499137"/>
                  <a:gd name="connsiteY672" fmla="*/ 199277 h 3893728"/>
                  <a:gd name="connsiteX673" fmla="*/ 3081254 w 6499137"/>
                  <a:gd name="connsiteY673" fmla="*/ 203537 h 3893728"/>
                  <a:gd name="connsiteX674" fmla="*/ 3114226 w 6499137"/>
                  <a:gd name="connsiteY674" fmla="*/ 217615 h 3893728"/>
                  <a:gd name="connsiteX675" fmla="*/ 3137442 w 6499137"/>
                  <a:gd name="connsiteY675" fmla="*/ 222493 h 3893728"/>
                  <a:gd name="connsiteX676" fmla="*/ 3152693 w 6499137"/>
                  <a:gd name="connsiteY676" fmla="*/ 224963 h 3893728"/>
                  <a:gd name="connsiteX677" fmla="*/ 3169179 w 6499137"/>
                  <a:gd name="connsiteY677" fmla="*/ 231076 h 3893728"/>
                  <a:gd name="connsiteX678" fmla="*/ 3169179 w 6499137"/>
                  <a:gd name="connsiteY678" fmla="*/ 237188 h 3893728"/>
                  <a:gd name="connsiteX679" fmla="*/ 3155101 w 6499137"/>
                  <a:gd name="connsiteY679" fmla="*/ 237188 h 3893728"/>
                  <a:gd name="connsiteX680" fmla="*/ 3137997 w 6499137"/>
                  <a:gd name="connsiteY680" fmla="*/ 232928 h 3893728"/>
                  <a:gd name="connsiteX681" fmla="*/ 3122129 w 6499137"/>
                  <a:gd name="connsiteY681" fmla="*/ 228667 h 3893728"/>
                  <a:gd name="connsiteX682" fmla="*/ 3105643 w 6499137"/>
                  <a:gd name="connsiteY682" fmla="*/ 227433 h 3893728"/>
                  <a:gd name="connsiteX683" fmla="*/ 3076314 w 6499137"/>
                  <a:gd name="connsiteY683" fmla="*/ 225580 h 3893728"/>
                  <a:gd name="connsiteX684" fmla="*/ 3056124 w 6499137"/>
                  <a:gd name="connsiteY684" fmla="*/ 223110 h 3893728"/>
                  <a:gd name="connsiteX685" fmla="*/ 3057976 w 6499137"/>
                  <a:gd name="connsiteY685" fmla="*/ 215763 h 3893728"/>
                  <a:gd name="connsiteX686" fmla="*/ 3051864 w 6499137"/>
                  <a:gd name="connsiteY686" fmla="*/ 204155 h 3893728"/>
                  <a:gd name="connsiteX687" fmla="*/ 3063472 w 6499137"/>
                  <a:gd name="connsiteY687" fmla="*/ 183964 h 3893728"/>
                  <a:gd name="connsiteX688" fmla="*/ 3060385 w 6499137"/>
                  <a:gd name="connsiteY688" fmla="*/ 174147 h 3893728"/>
                  <a:gd name="connsiteX689" fmla="*/ 3039577 w 6499137"/>
                  <a:gd name="connsiteY689" fmla="*/ 166799 h 3893728"/>
                  <a:gd name="connsiteX690" fmla="*/ 3044455 w 6499137"/>
                  <a:gd name="connsiteY690" fmla="*/ 191250 h 3893728"/>
                  <a:gd name="connsiteX691" fmla="*/ 2999257 w 6499137"/>
                  <a:gd name="connsiteY691" fmla="*/ 202241 h 3893728"/>
                  <a:gd name="connsiteX692" fmla="*/ 2982154 w 6499137"/>
                  <a:gd name="connsiteY692" fmla="*/ 218788 h 3893728"/>
                  <a:gd name="connsiteX693" fmla="*/ 2998022 w 6499137"/>
                  <a:gd name="connsiteY693" fmla="*/ 222431 h 3893728"/>
                  <a:gd name="connsiteX694" fmla="*/ 3025499 w 6499137"/>
                  <a:gd name="connsiteY694" fmla="*/ 247500 h 3893728"/>
                  <a:gd name="connsiteX695" fmla="*/ 3001048 w 6499137"/>
                  <a:gd name="connsiteY695" fmla="*/ 272568 h 3893728"/>
                  <a:gd name="connsiteX696" fmla="*/ 3007778 w 6499137"/>
                  <a:gd name="connsiteY696" fmla="*/ 282385 h 3893728"/>
                  <a:gd name="connsiteX697" fmla="*/ 3007778 w 6499137"/>
                  <a:gd name="connsiteY697" fmla="*/ 297698 h 3893728"/>
                  <a:gd name="connsiteX698" fmla="*/ 3015126 w 6499137"/>
                  <a:gd name="connsiteY698" fmla="*/ 296463 h 3893728"/>
                  <a:gd name="connsiteX699" fmla="*/ 3034698 w 6499137"/>
                  <a:gd name="connsiteY699" fmla="*/ 297081 h 3893728"/>
                  <a:gd name="connsiteX700" fmla="*/ 3061619 w 6499137"/>
                  <a:gd name="connsiteY700" fmla="*/ 289116 h 3893728"/>
                  <a:gd name="connsiteX701" fmla="*/ 3087305 w 6499137"/>
                  <a:gd name="connsiteY701" fmla="*/ 293994 h 3893728"/>
                  <a:gd name="connsiteX702" fmla="*/ 3103791 w 6499137"/>
                  <a:gd name="connsiteY702" fmla="*/ 297636 h 3893728"/>
                  <a:gd name="connsiteX703" fmla="*/ 3127625 w 6499137"/>
                  <a:gd name="connsiteY703" fmla="*/ 303749 h 3893728"/>
                  <a:gd name="connsiteX704" fmla="*/ 3142876 w 6499137"/>
                  <a:gd name="connsiteY704" fmla="*/ 318444 h 3893728"/>
                  <a:gd name="connsiteX705" fmla="*/ 3131885 w 6499137"/>
                  <a:gd name="connsiteY705" fmla="*/ 328818 h 3893728"/>
                  <a:gd name="connsiteX706" fmla="*/ 3134355 w 6499137"/>
                  <a:gd name="connsiteY706" fmla="*/ 345303 h 3893728"/>
                  <a:gd name="connsiteX707" fmla="*/ 3153311 w 6499137"/>
                  <a:gd name="connsiteY707" fmla="*/ 345921 h 3893728"/>
                  <a:gd name="connsiteX708" fmla="*/ 3178996 w 6499137"/>
                  <a:gd name="connsiteY708" fmla="*/ 349564 h 3893728"/>
                  <a:gd name="connsiteX709" fmla="*/ 3132564 w 6499137"/>
                  <a:gd name="connsiteY709" fmla="*/ 351416 h 3893728"/>
                  <a:gd name="connsiteX710" fmla="*/ 3117869 w 6499137"/>
                  <a:gd name="connsiteY710" fmla="*/ 344686 h 3893728"/>
                  <a:gd name="connsiteX711" fmla="*/ 3115399 w 6499137"/>
                  <a:gd name="connsiteY711" fmla="*/ 317148 h 3893728"/>
                  <a:gd name="connsiteX712" fmla="*/ 3100704 w 6499137"/>
                  <a:gd name="connsiteY712" fmla="*/ 310418 h 3893728"/>
                  <a:gd name="connsiteX713" fmla="*/ 3084218 w 6499137"/>
                  <a:gd name="connsiteY713" fmla="*/ 303070 h 3893728"/>
                  <a:gd name="connsiteX714" fmla="*/ 3068350 w 6499137"/>
                  <a:gd name="connsiteY714" fmla="*/ 305540 h 3893728"/>
                  <a:gd name="connsiteX715" fmla="*/ 3045134 w 6499137"/>
                  <a:gd name="connsiteY715" fmla="*/ 308627 h 3893728"/>
                  <a:gd name="connsiteX716" fmla="*/ 3027413 w 6499137"/>
                  <a:gd name="connsiteY716" fmla="*/ 320235 h 3893728"/>
                  <a:gd name="connsiteX717" fmla="*/ 3032290 w 6499137"/>
                  <a:gd name="connsiteY717" fmla="*/ 326348 h 3893728"/>
                  <a:gd name="connsiteX718" fmla="*/ 3034760 w 6499137"/>
                  <a:gd name="connsiteY718" fmla="*/ 346538 h 3893728"/>
                  <a:gd name="connsiteX719" fmla="*/ 3011544 w 6499137"/>
                  <a:gd name="connsiteY719" fmla="*/ 369199 h 3893728"/>
                  <a:gd name="connsiteX720" fmla="*/ 2976103 w 6499137"/>
                  <a:gd name="connsiteY720" fmla="*/ 383894 h 3893728"/>
                  <a:gd name="connsiteX721" fmla="*/ 2959617 w 6499137"/>
                  <a:gd name="connsiteY721" fmla="*/ 394885 h 3893728"/>
                  <a:gd name="connsiteX722" fmla="*/ 2941279 w 6499137"/>
                  <a:gd name="connsiteY722" fmla="*/ 397354 h 3893728"/>
                  <a:gd name="connsiteX723" fmla="*/ 2914358 w 6499137"/>
                  <a:gd name="connsiteY723" fmla="*/ 392476 h 3893728"/>
                  <a:gd name="connsiteX724" fmla="*/ 2898490 w 6499137"/>
                  <a:gd name="connsiteY724" fmla="*/ 394329 h 3893728"/>
                  <a:gd name="connsiteX725" fmla="*/ 2878299 w 6499137"/>
                  <a:gd name="connsiteY725" fmla="*/ 392476 h 3893728"/>
                  <a:gd name="connsiteX726" fmla="*/ 2851996 w 6499137"/>
                  <a:gd name="connsiteY726" fmla="*/ 377164 h 3893728"/>
                  <a:gd name="connsiteX727" fmla="*/ 2865456 w 6499137"/>
                  <a:gd name="connsiteY727" fmla="*/ 384511 h 3893728"/>
                  <a:gd name="connsiteX728" fmla="*/ 2882559 w 6499137"/>
                  <a:gd name="connsiteY728" fmla="*/ 385129 h 3893728"/>
                  <a:gd name="connsiteX729" fmla="*/ 2880707 w 6499137"/>
                  <a:gd name="connsiteY729" fmla="*/ 376546 h 3893728"/>
                  <a:gd name="connsiteX730" fmla="*/ 2908183 w 6499137"/>
                  <a:gd name="connsiteY730" fmla="*/ 385746 h 3893728"/>
                  <a:gd name="connsiteX731" fmla="*/ 2927140 w 6499137"/>
                  <a:gd name="connsiteY731" fmla="*/ 379016 h 3893728"/>
                  <a:gd name="connsiteX732" fmla="*/ 2937512 w 6499137"/>
                  <a:gd name="connsiteY732" fmla="*/ 372903 h 3893728"/>
                  <a:gd name="connsiteX733" fmla="*/ 2952763 w 6499137"/>
                  <a:gd name="connsiteY733" fmla="*/ 361295 h 3893728"/>
                  <a:gd name="connsiteX734" fmla="*/ 2962519 w 6499137"/>
                  <a:gd name="connsiteY734" fmla="*/ 347835 h 3893728"/>
                  <a:gd name="connsiteX735" fmla="*/ 2983883 w 6499137"/>
                  <a:gd name="connsiteY735" fmla="*/ 343575 h 3893728"/>
                  <a:gd name="connsiteX736" fmla="*/ 2983265 w 6499137"/>
                  <a:gd name="connsiteY736" fmla="*/ 331349 h 3893728"/>
                  <a:gd name="connsiteX737" fmla="*/ 2996725 w 6499137"/>
                  <a:gd name="connsiteY737" fmla="*/ 321532 h 3893728"/>
                  <a:gd name="connsiteX738" fmla="*/ 2987587 w 6499137"/>
                  <a:gd name="connsiteY738" fmla="*/ 314184 h 3893728"/>
                  <a:gd name="connsiteX739" fmla="*/ 2971719 w 6499137"/>
                  <a:gd name="connsiteY739" fmla="*/ 308689 h 3893728"/>
                  <a:gd name="connsiteX740" fmla="*/ 2960111 w 6499137"/>
                  <a:gd name="connsiteY740" fmla="*/ 293994 h 3893728"/>
                  <a:gd name="connsiteX741" fmla="*/ 2966224 w 6499137"/>
                  <a:gd name="connsiteY741" fmla="*/ 276273 h 3893728"/>
                  <a:gd name="connsiteX742" fmla="*/ 2964989 w 6499137"/>
                  <a:gd name="connsiteY742" fmla="*/ 267073 h 3893728"/>
                  <a:gd name="connsiteX743" fmla="*/ 2968632 w 6499137"/>
                  <a:gd name="connsiteY743" fmla="*/ 255465 h 3893728"/>
                  <a:gd name="connsiteX744" fmla="*/ 2970484 w 6499137"/>
                  <a:gd name="connsiteY744" fmla="*/ 242622 h 3893728"/>
                  <a:gd name="connsiteX745" fmla="*/ 2950911 w 6499137"/>
                  <a:gd name="connsiteY745" fmla="*/ 223666 h 3893728"/>
                  <a:gd name="connsiteX746" fmla="*/ 2955788 w 6499137"/>
                  <a:gd name="connsiteY746" fmla="*/ 206563 h 3893728"/>
                  <a:gd name="connsiteX747" fmla="*/ 2973509 w 6499137"/>
                  <a:gd name="connsiteY747" fmla="*/ 184520 h 3893728"/>
                  <a:gd name="connsiteX748" fmla="*/ 2945416 w 6499137"/>
                  <a:gd name="connsiteY748" fmla="*/ 169825 h 3893728"/>
                  <a:gd name="connsiteX749" fmla="*/ 2867185 w 6499137"/>
                  <a:gd name="connsiteY749" fmla="*/ 167355 h 3893728"/>
                  <a:gd name="connsiteX750" fmla="*/ 2855577 w 6499137"/>
                  <a:gd name="connsiteY750" fmla="*/ 168590 h 3893728"/>
                  <a:gd name="connsiteX751" fmla="*/ 2830509 w 6499137"/>
                  <a:gd name="connsiteY751" fmla="*/ 202241 h 3893728"/>
                  <a:gd name="connsiteX752" fmla="*/ 2801797 w 6499137"/>
                  <a:gd name="connsiteY752" fmla="*/ 219344 h 3893728"/>
                  <a:gd name="connsiteX753" fmla="*/ 2776728 w 6499137"/>
                  <a:gd name="connsiteY753" fmla="*/ 224222 h 3893728"/>
                  <a:gd name="connsiteX754" fmla="*/ 2770616 w 6499137"/>
                  <a:gd name="connsiteY754" fmla="*/ 230335 h 3893728"/>
                  <a:gd name="connsiteX755" fmla="*/ 2777964 w 6499137"/>
                  <a:gd name="connsiteY755" fmla="*/ 239535 h 3893728"/>
                  <a:gd name="connsiteX756" fmla="*/ 2793215 w 6499137"/>
                  <a:gd name="connsiteY756" fmla="*/ 238917 h 3893728"/>
                  <a:gd name="connsiteX757" fmla="*/ 2790189 w 6499137"/>
                  <a:gd name="connsiteY757" fmla="*/ 253612 h 3893728"/>
                  <a:gd name="connsiteX758" fmla="*/ 2788955 w 6499137"/>
                  <a:gd name="connsiteY758" fmla="*/ 261577 h 3893728"/>
                  <a:gd name="connsiteX759" fmla="*/ 2774259 w 6499137"/>
                  <a:gd name="connsiteY759" fmla="*/ 279916 h 3893728"/>
                  <a:gd name="connsiteX760" fmla="*/ 2780989 w 6499137"/>
                  <a:gd name="connsiteY760" fmla="*/ 276273 h 3893728"/>
                  <a:gd name="connsiteX761" fmla="*/ 2802353 w 6499137"/>
                  <a:gd name="connsiteY761" fmla="*/ 279360 h 3893728"/>
                  <a:gd name="connsiteX762" fmla="*/ 2815813 w 6499137"/>
                  <a:gd name="connsiteY762" fmla="*/ 282447 h 3893728"/>
                  <a:gd name="connsiteX763" fmla="*/ 2817665 w 6499137"/>
                  <a:gd name="connsiteY763" fmla="*/ 287325 h 3893728"/>
                  <a:gd name="connsiteX764" fmla="*/ 2827421 w 6499137"/>
                  <a:gd name="connsiteY764" fmla="*/ 297142 h 3893728"/>
                  <a:gd name="connsiteX765" fmla="*/ 2851255 w 6499137"/>
                  <a:gd name="connsiteY765" fmla="*/ 302638 h 3893728"/>
                  <a:gd name="connsiteX766" fmla="*/ 2827421 w 6499137"/>
                  <a:gd name="connsiteY766" fmla="*/ 328941 h 3893728"/>
                  <a:gd name="connsiteX767" fmla="*/ 2804205 w 6499137"/>
                  <a:gd name="connsiteY767" fmla="*/ 320976 h 3893728"/>
                  <a:gd name="connsiteX768" fmla="*/ 2785249 w 6499137"/>
                  <a:gd name="connsiteY768" fmla="*/ 310603 h 3893728"/>
                  <a:gd name="connsiteX769" fmla="*/ 2766294 w 6499137"/>
                  <a:gd name="connsiteY769" fmla="*/ 305725 h 3893728"/>
                  <a:gd name="connsiteX770" fmla="*/ 2740608 w 6499137"/>
                  <a:gd name="connsiteY770" fmla="*/ 300230 h 3893728"/>
                  <a:gd name="connsiteX771" fmla="*/ 2712514 w 6499137"/>
                  <a:gd name="connsiteY771" fmla="*/ 296587 h 3893728"/>
                  <a:gd name="connsiteX772" fmla="*/ 2702141 w 6499137"/>
                  <a:gd name="connsiteY772" fmla="*/ 286214 h 3893728"/>
                  <a:gd name="connsiteX773" fmla="*/ 2661204 w 6499137"/>
                  <a:gd name="connsiteY773" fmla="*/ 278866 h 3893728"/>
                  <a:gd name="connsiteX774" fmla="*/ 2614772 w 6499137"/>
                  <a:gd name="connsiteY774" fmla="*/ 277014 h 3893728"/>
                  <a:gd name="connsiteX775" fmla="*/ 2586060 w 6499137"/>
                  <a:gd name="connsiteY775" fmla="*/ 273926 h 3893728"/>
                  <a:gd name="connsiteX776" fmla="*/ 2565871 w 6499137"/>
                  <a:gd name="connsiteY776" fmla="*/ 276396 h 3893728"/>
                  <a:gd name="connsiteX777" fmla="*/ 2508448 w 6499137"/>
                  <a:gd name="connsiteY777" fmla="*/ 252563 h 3893728"/>
                  <a:gd name="connsiteX778" fmla="*/ 2504805 w 6499137"/>
                  <a:gd name="connsiteY778" fmla="*/ 258675 h 3893728"/>
                  <a:gd name="connsiteX779" fmla="*/ 2504805 w 6499137"/>
                  <a:gd name="connsiteY779" fmla="*/ 264171 h 3893728"/>
                  <a:gd name="connsiteX780" fmla="*/ 2526168 w 6499137"/>
                  <a:gd name="connsiteY780" fmla="*/ 269666 h 3893728"/>
                  <a:gd name="connsiteX781" fmla="*/ 2556732 w 6499137"/>
                  <a:gd name="connsiteY781" fmla="*/ 278866 h 3893728"/>
                  <a:gd name="connsiteX782" fmla="*/ 2582418 w 6499137"/>
                  <a:gd name="connsiteY782" fmla="*/ 297204 h 3893728"/>
                  <a:gd name="connsiteX783" fmla="*/ 2572662 w 6499137"/>
                  <a:gd name="connsiteY783" fmla="*/ 311282 h 3893728"/>
                  <a:gd name="connsiteX784" fmla="*/ 2545185 w 6499137"/>
                  <a:gd name="connsiteY784" fmla="*/ 311282 h 3893728"/>
                  <a:gd name="connsiteX785" fmla="*/ 2548212 w 6499137"/>
                  <a:gd name="connsiteY785" fmla="*/ 324742 h 3893728"/>
                  <a:gd name="connsiteX786" fmla="*/ 2517647 w 6499137"/>
                  <a:gd name="connsiteY786" fmla="*/ 324742 h 3893728"/>
                  <a:gd name="connsiteX787" fmla="*/ 2526786 w 6499137"/>
                  <a:gd name="connsiteY787" fmla="*/ 307022 h 3893728"/>
                  <a:gd name="connsiteX788" fmla="*/ 2512090 w 6499137"/>
                  <a:gd name="connsiteY788" fmla="*/ 302761 h 3893728"/>
                  <a:gd name="connsiteX789" fmla="*/ 2496840 w 6499137"/>
                  <a:gd name="connsiteY789" fmla="*/ 305848 h 3893728"/>
                  <a:gd name="connsiteX790" fmla="*/ 2496840 w 6499137"/>
                  <a:gd name="connsiteY790" fmla="*/ 311961 h 3893728"/>
                  <a:gd name="connsiteX791" fmla="*/ 2465658 w 6499137"/>
                  <a:gd name="connsiteY791" fmla="*/ 317456 h 3893728"/>
                  <a:gd name="connsiteX792" fmla="*/ 2444295 w 6499137"/>
                  <a:gd name="connsiteY792" fmla="*/ 318074 h 3893728"/>
                  <a:gd name="connsiteX793" fmla="*/ 2409470 w 6499137"/>
                  <a:gd name="connsiteY793" fmla="*/ 316222 h 3893728"/>
                  <a:gd name="connsiteX794" fmla="*/ 2385020 w 6499137"/>
                  <a:gd name="connsiteY794" fmla="*/ 328447 h 3893728"/>
                  <a:gd name="connsiteX795" fmla="*/ 2364829 w 6499137"/>
                  <a:gd name="connsiteY795" fmla="*/ 329682 h 3893728"/>
                  <a:gd name="connsiteX796" fmla="*/ 2325745 w 6499137"/>
                  <a:gd name="connsiteY796" fmla="*/ 329682 h 3893728"/>
                  <a:gd name="connsiteX797" fmla="*/ 2339823 w 6499137"/>
                  <a:gd name="connsiteY797" fmla="*/ 323569 h 3893728"/>
                  <a:gd name="connsiteX798" fmla="*/ 2345936 w 6499137"/>
                  <a:gd name="connsiteY798" fmla="*/ 316222 h 3893728"/>
                  <a:gd name="connsiteX799" fmla="*/ 2350813 w 6499137"/>
                  <a:gd name="connsiteY799" fmla="*/ 303996 h 3893728"/>
                  <a:gd name="connsiteX800" fmla="*/ 2336118 w 6499137"/>
                  <a:gd name="connsiteY800" fmla="*/ 305231 h 3893728"/>
                  <a:gd name="connsiteX801" fmla="*/ 2303146 w 6499137"/>
                  <a:gd name="connsiteY801" fmla="*/ 315048 h 3893728"/>
                  <a:gd name="connsiteX802" fmla="*/ 2296416 w 6499137"/>
                  <a:gd name="connsiteY802" fmla="*/ 324866 h 3893728"/>
                  <a:gd name="connsiteX803" fmla="*/ 2291538 w 6499137"/>
                  <a:gd name="connsiteY803" fmla="*/ 319988 h 3893728"/>
                  <a:gd name="connsiteX804" fmla="*/ 2199230 w 6499137"/>
                  <a:gd name="connsiteY804" fmla="*/ 342648 h 3893728"/>
                  <a:gd name="connsiteX805" fmla="*/ 2180891 w 6499137"/>
                  <a:gd name="connsiteY805" fmla="*/ 345118 h 3893728"/>
                  <a:gd name="connsiteX806" fmla="*/ 2162553 w 6499137"/>
                  <a:gd name="connsiteY806" fmla="*/ 348205 h 3893728"/>
                  <a:gd name="connsiteX807" fmla="*/ 2152180 w 6499137"/>
                  <a:gd name="connsiteY807" fmla="*/ 351848 h 3893728"/>
                  <a:gd name="connsiteX808" fmla="*/ 2146068 w 6499137"/>
                  <a:gd name="connsiteY808" fmla="*/ 370804 h 3893728"/>
                  <a:gd name="connsiteX809" fmla="*/ 2139337 w 6499137"/>
                  <a:gd name="connsiteY809" fmla="*/ 372656 h 3893728"/>
                  <a:gd name="connsiteX810" fmla="*/ 2116121 w 6499137"/>
                  <a:gd name="connsiteY810" fmla="*/ 379387 h 3893728"/>
                  <a:gd name="connsiteX811" fmla="*/ 2097783 w 6499137"/>
                  <a:gd name="connsiteY811" fmla="*/ 375126 h 3893728"/>
                  <a:gd name="connsiteX812" fmla="*/ 2072097 w 6499137"/>
                  <a:gd name="connsiteY812" fmla="*/ 364753 h 3893728"/>
                  <a:gd name="connsiteX813" fmla="*/ 2065984 w 6499137"/>
                  <a:gd name="connsiteY813" fmla="*/ 362901 h 3893728"/>
                  <a:gd name="connsiteX814" fmla="*/ 2070862 w 6499137"/>
                  <a:gd name="connsiteY814" fmla="*/ 346971 h 3893728"/>
                  <a:gd name="connsiteX815" fmla="*/ 2111182 w 6499137"/>
                  <a:gd name="connsiteY815" fmla="*/ 337771 h 3893728"/>
                  <a:gd name="connsiteX816" fmla="*/ 2090374 w 6499137"/>
                  <a:gd name="connsiteY816" fmla="*/ 325545 h 3893728"/>
                  <a:gd name="connsiteX817" fmla="*/ 2021343 w 6499137"/>
                  <a:gd name="connsiteY817" fmla="*/ 317580 h 3893728"/>
                  <a:gd name="connsiteX818" fmla="*/ 2001152 w 6499137"/>
                  <a:gd name="connsiteY818" fmla="*/ 312702 h 3893728"/>
                  <a:gd name="connsiteX819" fmla="*/ 2022516 w 6499137"/>
                  <a:gd name="connsiteY819" fmla="*/ 322520 h 3893728"/>
                  <a:gd name="connsiteX820" fmla="*/ 2031654 w 6499137"/>
                  <a:gd name="connsiteY820" fmla="*/ 333510 h 3893728"/>
                  <a:gd name="connsiteX821" fmla="*/ 2016959 w 6499137"/>
                  <a:gd name="connsiteY821" fmla="*/ 362283 h 3893728"/>
                  <a:gd name="connsiteX822" fmla="*/ 2026714 w 6499137"/>
                  <a:gd name="connsiteY822" fmla="*/ 364136 h 3893728"/>
                  <a:gd name="connsiteX823" fmla="*/ 2042583 w 6499137"/>
                  <a:gd name="connsiteY823" fmla="*/ 376361 h 3893728"/>
                  <a:gd name="connsiteX824" fmla="*/ 2029123 w 6499137"/>
                  <a:gd name="connsiteY824" fmla="*/ 404517 h 3893728"/>
                  <a:gd name="connsiteX825" fmla="*/ 2023627 w 6499137"/>
                  <a:gd name="connsiteY825" fmla="*/ 403899 h 3893728"/>
                  <a:gd name="connsiteX826" fmla="*/ 2010167 w 6499137"/>
                  <a:gd name="connsiteY826" fmla="*/ 399021 h 3893728"/>
                  <a:gd name="connsiteX827" fmla="*/ 1995472 w 6499137"/>
                  <a:gd name="connsiteY827" fmla="*/ 388031 h 3893728"/>
                  <a:gd name="connsiteX828" fmla="*/ 1979603 w 6499137"/>
                  <a:gd name="connsiteY828" fmla="*/ 393526 h 3893728"/>
                  <a:gd name="connsiteX829" fmla="*/ 1961265 w 6499137"/>
                  <a:gd name="connsiteY829" fmla="*/ 388031 h 3893728"/>
                  <a:gd name="connsiteX830" fmla="*/ 1929466 w 6499137"/>
                  <a:gd name="connsiteY830" fmla="*/ 403344 h 3893728"/>
                  <a:gd name="connsiteX831" fmla="*/ 1897050 w 6499137"/>
                  <a:gd name="connsiteY831" fmla="*/ 417421 h 3893728"/>
                  <a:gd name="connsiteX832" fmla="*/ 1882972 w 6499137"/>
                  <a:gd name="connsiteY832" fmla="*/ 425386 h 3893728"/>
                  <a:gd name="connsiteX833" fmla="*/ 1901311 w 6499137"/>
                  <a:gd name="connsiteY833" fmla="*/ 438847 h 3893728"/>
                  <a:gd name="connsiteX834" fmla="*/ 1905571 w 6499137"/>
                  <a:gd name="connsiteY834" fmla="*/ 449837 h 3893728"/>
                  <a:gd name="connsiteX835" fmla="*/ 1910449 w 6499137"/>
                  <a:gd name="connsiteY835" fmla="*/ 456568 h 3893728"/>
                  <a:gd name="connsiteX836" fmla="*/ 1885380 w 6499137"/>
                  <a:gd name="connsiteY836" fmla="*/ 456568 h 3893728"/>
                  <a:gd name="connsiteX837" fmla="*/ 1841356 w 6499137"/>
                  <a:gd name="connsiteY837" fmla="*/ 449220 h 3893728"/>
                  <a:gd name="connsiteX838" fmla="*/ 1830366 w 6499137"/>
                  <a:gd name="connsiteY838" fmla="*/ 449220 h 3893728"/>
                  <a:gd name="connsiteX839" fmla="*/ 1823636 w 6499137"/>
                  <a:gd name="connsiteY839" fmla="*/ 441872 h 3893728"/>
                  <a:gd name="connsiteX840" fmla="*/ 1800419 w 6499137"/>
                  <a:gd name="connsiteY840" fmla="*/ 435142 h 3893728"/>
                  <a:gd name="connsiteX841" fmla="*/ 1789429 w 6499137"/>
                  <a:gd name="connsiteY841" fmla="*/ 438229 h 3893728"/>
                  <a:gd name="connsiteX842" fmla="*/ 1777203 w 6499137"/>
                  <a:gd name="connsiteY842" fmla="*/ 446194 h 3893728"/>
                  <a:gd name="connsiteX843" fmla="*/ 1802272 w 6499137"/>
                  <a:gd name="connsiteY843" fmla="*/ 462125 h 3893728"/>
                  <a:gd name="connsiteX844" fmla="*/ 1823080 w 6499137"/>
                  <a:gd name="connsiteY844" fmla="*/ 463359 h 3893728"/>
                  <a:gd name="connsiteX845" fmla="*/ 1826106 w 6499137"/>
                  <a:gd name="connsiteY845" fmla="*/ 476202 h 3893728"/>
                  <a:gd name="connsiteX846" fmla="*/ 1813263 w 6499137"/>
                  <a:gd name="connsiteY846" fmla="*/ 482933 h 3893728"/>
                  <a:gd name="connsiteX847" fmla="*/ 1773561 w 6499137"/>
                  <a:gd name="connsiteY847" fmla="*/ 476202 h 3893728"/>
                  <a:gd name="connsiteX848" fmla="*/ 1759483 w 6499137"/>
                  <a:gd name="connsiteY848" fmla="*/ 467620 h 3893728"/>
                  <a:gd name="connsiteX849" fmla="*/ 1744232 w 6499137"/>
                  <a:gd name="connsiteY849" fmla="*/ 465150 h 3893728"/>
                  <a:gd name="connsiteX850" fmla="*/ 1722868 w 6499137"/>
                  <a:gd name="connsiteY850" fmla="*/ 452925 h 3893728"/>
                  <a:gd name="connsiteX851" fmla="*/ 1706382 w 6499137"/>
                  <a:gd name="connsiteY851" fmla="*/ 427239 h 3893728"/>
                  <a:gd name="connsiteX852" fmla="*/ 1703357 w 6499137"/>
                  <a:gd name="connsiteY852" fmla="*/ 400318 h 3893728"/>
                  <a:gd name="connsiteX853" fmla="*/ 1675263 w 6499137"/>
                  <a:gd name="connsiteY853" fmla="*/ 394205 h 3893728"/>
                  <a:gd name="connsiteX854" fmla="*/ 1659395 w 6499137"/>
                  <a:gd name="connsiteY854" fmla="*/ 381362 h 3893728"/>
                  <a:gd name="connsiteX855" fmla="*/ 1655752 w 6499137"/>
                  <a:gd name="connsiteY855" fmla="*/ 367902 h 3893728"/>
                  <a:gd name="connsiteX856" fmla="*/ 1672237 w 6499137"/>
                  <a:gd name="connsiteY856" fmla="*/ 378893 h 3893728"/>
                  <a:gd name="connsiteX857" fmla="*/ 1725400 w 6499137"/>
                  <a:gd name="connsiteY857" fmla="*/ 385005 h 3893728"/>
                  <a:gd name="connsiteX858" fmla="*/ 1798135 w 6499137"/>
                  <a:gd name="connsiteY858" fmla="*/ 397231 h 3893728"/>
                  <a:gd name="connsiteX859" fmla="*/ 1837220 w 6499137"/>
                  <a:gd name="connsiteY859" fmla="*/ 405813 h 3893728"/>
                  <a:gd name="connsiteX860" fmla="*/ 1902607 w 6499137"/>
                  <a:gd name="connsiteY860" fmla="*/ 391736 h 3893728"/>
                  <a:gd name="connsiteX861" fmla="*/ 1934406 w 6499137"/>
                  <a:gd name="connsiteY861" fmla="*/ 368519 h 3893728"/>
                  <a:gd name="connsiteX862" fmla="*/ 1933171 w 6499137"/>
                  <a:gd name="connsiteY862" fmla="*/ 361789 h 3893728"/>
                  <a:gd name="connsiteX863" fmla="*/ 1910573 w 6499137"/>
                  <a:gd name="connsiteY863" fmla="*/ 345859 h 3893728"/>
                  <a:gd name="connsiteX864" fmla="*/ 1892234 w 6499137"/>
                  <a:gd name="connsiteY864" fmla="*/ 337277 h 3893728"/>
                  <a:gd name="connsiteX865" fmla="*/ 1884887 w 6499137"/>
                  <a:gd name="connsiteY865" fmla="*/ 335424 h 3893728"/>
                  <a:gd name="connsiteX866" fmla="*/ 1842715 w 6499137"/>
                  <a:gd name="connsiteY866" fmla="*/ 325051 h 3893728"/>
                  <a:gd name="connsiteX867" fmla="*/ 1741886 w 6499137"/>
                  <a:gd name="connsiteY867" fmla="*/ 295105 h 3893728"/>
                  <a:gd name="connsiteX868" fmla="*/ 1735156 w 6499137"/>
                  <a:gd name="connsiteY868" fmla="*/ 295105 h 3893728"/>
                  <a:gd name="connsiteX869" fmla="*/ 1714348 w 6499137"/>
                  <a:gd name="connsiteY869" fmla="*/ 295105 h 3893728"/>
                  <a:gd name="connsiteX870" fmla="*/ 1681376 w 6499137"/>
                  <a:gd name="connsiteY870" fmla="*/ 291462 h 3893728"/>
                  <a:gd name="connsiteX871" fmla="*/ 1674028 w 6499137"/>
                  <a:gd name="connsiteY871" fmla="*/ 296957 h 3893728"/>
                  <a:gd name="connsiteX872" fmla="*/ 1670941 w 6499137"/>
                  <a:gd name="connsiteY872" fmla="*/ 285349 h 3893728"/>
                  <a:gd name="connsiteX873" fmla="*/ 1643465 w 6499137"/>
                  <a:gd name="connsiteY873" fmla="*/ 285967 h 3893728"/>
                  <a:gd name="connsiteX874" fmla="*/ 1662420 w 6499137"/>
                  <a:gd name="connsiteY874" fmla="*/ 282324 h 3893728"/>
                  <a:gd name="connsiteX875" fmla="*/ 1656925 w 6499137"/>
                  <a:gd name="connsiteY875" fmla="*/ 273741 h 3893728"/>
                  <a:gd name="connsiteX876" fmla="*/ 1634944 w 6499137"/>
                  <a:gd name="connsiteY876" fmla="*/ 270098 h 3893728"/>
                  <a:gd name="connsiteX877" fmla="*/ 1628214 w 6499137"/>
                  <a:gd name="connsiteY877" fmla="*/ 273185 h 3893728"/>
                  <a:gd name="connsiteX878" fmla="*/ 1619631 w 6499137"/>
                  <a:gd name="connsiteY878" fmla="*/ 277446 h 3893728"/>
                  <a:gd name="connsiteX879" fmla="*/ 1598267 w 6499137"/>
                  <a:gd name="connsiteY879" fmla="*/ 273185 h 3893728"/>
                  <a:gd name="connsiteX880" fmla="*/ 1579312 w 6499137"/>
                  <a:gd name="connsiteY880" fmla="*/ 276273 h 3893728"/>
                  <a:gd name="connsiteX881" fmla="*/ 1573199 w 6499137"/>
                  <a:gd name="connsiteY881" fmla="*/ 273803 h 3893728"/>
                  <a:gd name="connsiteX882" fmla="*/ 1566469 w 6499137"/>
                  <a:gd name="connsiteY882" fmla="*/ 276273 h 3893728"/>
                  <a:gd name="connsiteX883" fmla="*/ 1553008 w 6499137"/>
                  <a:gd name="connsiteY883" fmla="*/ 276890 h 3893728"/>
                  <a:gd name="connsiteX884" fmla="*/ 1519419 w 6499137"/>
                  <a:gd name="connsiteY884" fmla="*/ 267690 h 3893728"/>
                  <a:gd name="connsiteX885" fmla="*/ 1527384 w 6499137"/>
                  <a:gd name="connsiteY885" fmla="*/ 260960 h 3893728"/>
                  <a:gd name="connsiteX886" fmla="*/ 1557330 w 6499137"/>
                  <a:gd name="connsiteY886" fmla="*/ 261577 h 3893728"/>
                  <a:gd name="connsiteX887" fmla="*/ 1567086 w 6499137"/>
                  <a:gd name="connsiteY887" fmla="*/ 263430 h 3893728"/>
                  <a:gd name="connsiteX888" fmla="*/ 1582954 w 6499137"/>
                  <a:gd name="connsiteY888" fmla="*/ 259169 h 3893728"/>
                  <a:gd name="connsiteX889" fmla="*/ 1594562 w 6499137"/>
                  <a:gd name="connsiteY889" fmla="*/ 254909 h 3893728"/>
                  <a:gd name="connsiteX890" fmla="*/ 1569494 w 6499137"/>
                  <a:gd name="connsiteY890" fmla="*/ 245092 h 3893728"/>
                  <a:gd name="connsiteX891" fmla="*/ 1541400 w 6499137"/>
                  <a:gd name="connsiteY891" fmla="*/ 244474 h 3893728"/>
                  <a:gd name="connsiteX892" fmla="*/ 1529175 w 6499137"/>
                  <a:gd name="connsiteY892" fmla="*/ 235892 h 3893728"/>
                  <a:gd name="connsiteX893" fmla="*/ 1514480 w 6499137"/>
                  <a:gd name="connsiteY893" fmla="*/ 248735 h 3893728"/>
                  <a:gd name="connsiteX894" fmla="*/ 1501019 w 6499137"/>
                  <a:gd name="connsiteY894" fmla="*/ 253612 h 3893728"/>
                  <a:gd name="connsiteX895" fmla="*/ 1501637 w 6499137"/>
                  <a:gd name="connsiteY895" fmla="*/ 238917 h 3893728"/>
                  <a:gd name="connsiteX896" fmla="*/ 1504662 w 6499137"/>
                  <a:gd name="connsiteY896" fmla="*/ 231569 h 3893728"/>
                  <a:gd name="connsiteX897" fmla="*/ 1488794 w 6499137"/>
                  <a:gd name="connsiteY897" fmla="*/ 230952 h 3893728"/>
                  <a:gd name="connsiteX898" fmla="*/ 1473543 w 6499137"/>
                  <a:gd name="connsiteY898" fmla="*/ 234595 h 3893728"/>
                  <a:gd name="connsiteX899" fmla="*/ 1478421 w 6499137"/>
                  <a:gd name="connsiteY899" fmla="*/ 238855 h 3893728"/>
                  <a:gd name="connsiteX900" fmla="*/ 1452735 w 6499137"/>
                  <a:gd name="connsiteY900" fmla="*/ 254786 h 3893728"/>
                  <a:gd name="connsiteX901" fmla="*/ 1451499 w 6499137"/>
                  <a:gd name="connsiteY901" fmla="*/ 239473 h 3893728"/>
                  <a:gd name="connsiteX902" fmla="*/ 1449030 w 6499137"/>
                  <a:gd name="connsiteY902" fmla="*/ 236386 h 3893728"/>
                  <a:gd name="connsiteX903" fmla="*/ 1406241 w 6499137"/>
                  <a:gd name="connsiteY903" fmla="*/ 265776 h 3893728"/>
                  <a:gd name="connsiteX904" fmla="*/ 1400745 w 6499137"/>
                  <a:gd name="connsiteY904" fmla="*/ 258428 h 3893728"/>
                  <a:gd name="connsiteX905" fmla="*/ 1426431 w 6499137"/>
                  <a:gd name="connsiteY905" fmla="*/ 232743 h 3893728"/>
                  <a:gd name="connsiteX906" fmla="*/ 1416058 w 6499137"/>
                  <a:gd name="connsiteY906" fmla="*/ 231508 h 3893728"/>
                  <a:gd name="connsiteX907" fmla="*/ 1394077 w 6499137"/>
                  <a:gd name="connsiteY907" fmla="*/ 237003 h 3893728"/>
                  <a:gd name="connsiteX908" fmla="*/ 1384322 w 6499137"/>
                  <a:gd name="connsiteY908" fmla="*/ 237003 h 3893728"/>
                  <a:gd name="connsiteX909" fmla="*/ 1378208 w 6499137"/>
                  <a:gd name="connsiteY909" fmla="*/ 242498 h 3893728"/>
                  <a:gd name="connsiteX910" fmla="*/ 1359870 w 6499137"/>
                  <a:gd name="connsiteY910" fmla="*/ 241881 h 3893728"/>
                  <a:gd name="connsiteX911" fmla="*/ 1347645 w 6499137"/>
                  <a:gd name="connsiteY911" fmla="*/ 248611 h 3893728"/>
                  <a:gd name="connsiteX912" fmla="*/ 1344620 w 6499137"/>
                  <a:gd name="connsiteY912" fmla="*/ 242498 h 3893728"/>
                  <a:gd name="connsiteX913" fmla="*/ 1332394 w 6499137"/>
                  <a:gd name="connsiteY913" fmla="*/ 240028 h 3893728"/>
                  <a:gd name="connsiteX914" fmla="*/ 1310413 w 6499137"/>
                  <a:gd name="connsiteY914" fmla="*/ 246141 h 3893728"/>
                  <a:gd name="connsiteX915" fmla="*/ 1309795 w 6499137"/>
                  <a:gd name="connsiteY915" fmla="*/ 252254 h 3893728"/>
                  <a:gd name="connsiteX916" fmla="*/ 1331777 w 6499137"/>
                  <a:gd name="connsiteY916" fmla="*/ 250402 h 3893728"/>
                  <a:gd name="connsiteX917" fmla="*/ 1344620 w 6499137"/>
                  <a:gd name="connsiteY917" fmla="*/ 259602 h 3893728"/>
                  <a:gd name="connsiteX918" fmla="*/ 1325664 w 6499137"/>
                  <a:gd name="connsiteY918" fmla="*/ 258984 h 3893728"/>
                  <a:gd name="connsiteX919" fmla="*/ 1308561 w 6499137"/>
                  <a:gd name="connsiteY919" fmla="*/ 258984 h 3893728"/>
                  <a:gd name="connsiteX920" fmla="*/ 1292692 w 6499137"/>
                  <a:gd name="connsiteY920" fmla="*/ 258984 h 3893728"/>
                  <a:gd name="connsiteX921" fmla="*/ 1279232 w 6499137"/>
                  <a:gd name="connsiteY921" fmla="*/ 263245 h 3893728"/>
                  <a:gd name="connsiteX922" fmla="*/ 1293309 w 6499137"/>
                  <a:gd name="connsiteY922" fmla="*/ 264479 h 3893728"/>
                  <a:gd name="connsiteX923" fmla="*/ 1299423 w 6499137"/>
                  <a:gd name="connsiteY923" fmla="*/ 272445 h 3893728"/>
                  <a:gd name="connsiteX924" fmla="*/ 1278614 w 6499137"/>
                  <a:gd name="connsiteY924" fmla="*/ 266949 h 3893728"/>
                  <a:gd name="connsiteX925" fmla="*/ 1258424 w 6499137"/>
                  <a:gd name="connsiteY925" fmla="*/ 258984 h 3893728"/>
                  <a:gd name="connsiteX926" fmla="*/ 1252929 w 6499137"/>
                  <a:gd name="connsiteY926" fmla="*/ 266949 h 3893728"/>
                  <a:gd name="connsiteX927" fmla="*/ 1256571 w 6499137"/>
                  <a:gd name="connsiteY927" fmla="*/ 267567 h 3893728"/>
                  <a:gd name="connsiteX928" fmla="*/ 1249841 w 6499137"/>
                  <a:gd name="connsiteY928" fmla="*/ 284053 h 3893728"/>
                  <a:gd name="connsiteX929" fmla="*/ 1242493 w 6499137"/>
                  <a:gd name="connsiteY929" fmla="*/ 273062 h 3893728"/>
                  <a:gd name="connsiteX930" fmla="*/ 1241259 w 6499137"/>
                  <a:gd name="connsiteY930" fmla="*/ 268184 h 3893728"/>
                  <a:gd name="connsiteX931" fmla="*/ 1227181 w 6499137"/>
                  <a:gd name="connsiteY931" fmla="*/ 278557 h 3893728"/>
                  <a:gd name="connsiteX932" fmla="*/ 1205817 w 6499137"/>
                  <a:gd name="connsiteY932" fmla="*/ 264479 h 3893728"/>
                  <a:gd name="connsiteX933" fmla="*/ 1191739 w 6499137"/>
                  <a:gd name="connsiteY933" fmla="*/ 273679 h 3893728"/>
                  <a:gd name="connsiteX934" fmla="*/ 1174636 w 6499137"/>
                  <a:gd name="connsiteY934" fmla="*/ 279175 h 3893728"/>
                  <a:gd name="connsiteX935" fmla="*/ 1150185 w 6499137"/>
                  <a:gd name="connsiteY935" fmla="*/ 288992 h 3893728"/>
                  <a:gd name="connsiteX936" fmla="*/ 1139194 w 6499137"/>
                  <a:gd name="connsiteY936" fmla="*/ 292079 h 3893728"/>
                  <a:gd name="connsiteX937" fmla="*/ 1139812 w 6499137"/>
                  <a:gd name="connsiteY937" fmla="*/ 302453 h 3893728"/>
                  <a:gd name="connsiteX938" fmla="*/ 1153890 w 6499137"/>
                  <a:gd name="connsiteY938" fmla="*/ 300600 h 3893728"/>
                  <a:gd name="connsiteX939" fmla="*/ 1142282 w 6499137"/>
                  <a:gd name="connsiteY939" fmla="*/ 312208 h 3893728"/>
                  <a:gd name="connsiteX940" fmla="*/ 1127586 w 6499137"/>
                  <a:gd name="connsiteY940" fmla="*/ 311591 h 3893728"/>
                  <a:gd name="connsiteX941" fmla="*/ 1114744 w 6499137"/>
                  <a:gd name="connsiteY941" fmla="*/ 303008 h 3893728"/>
                  <a:gd name="connsiteX942" fmla="*/ 1097023 w 6499137"/>
                  <a:gd name="connsiteY942" fmla="*/ 312208 h 3893728"/>
                  <a:gd name="connsiteX943" fmla="*/ 1101900 w 6499137"/>
                  <a:gd name="connsiteY943" fmla="*/ 298130 h 3893728"/>
                  <a:gd name="connsiteX944" fmla="*/ 1087205 w 6499137"/>
                  <a:gd name="connsiteY944" fmla="*/ 298748 h 3893728"/>
                  <a:gd name="connsiteX945" fmla="*/ 1084736 w 6499137"/>
                  <a:gd name="connsiteY945" fmla="*/ 315851 h 3893728"/>
                  <a:gd name="connsiteX946" fmla="*/ 1085970 w 6499137"/>
                  <a:gd name="connsiteY946" fmla="*/ 323199 h 3893728"/>
                  <a:gd name="connsiteX947" fmla="*/ 1103691 w 6499137"/>
                  <a:gd name="connsiteY947" fmla="*/ 321964 h 3893728"/>
                  <a:gd name="connsiteX948" fmla="*/ 1110421 w 6499137"/>
                  <a:gd name="connsiteY948" fmla="*/ 324434 h 3893728"/>
                  <a:gd name="connsiteX949" fmla="*/ 1120177 w 6499137"/>
                  <a:gd name="connsiteY949" fmla="*/ 332399 h 3893728"/>
                  <a:gd name="connsiteX950" fmla="*/ 1114065 w 6499137"/>
                  <a:gd name="connsiteY950" fmla="*/ 340981 h 3893728"/>
                  <a:gd name="connsiteX951" fmla="*/ 1098813 w 6499137"/>
                  <a:gd name="connsiteY951" fmla="*/ 329991 h 3893728"/>
                  <a:gd name="connsiteX952" fmla="*/ 1085353 w 6499137"/>
                  <a:gd name="connsiteY952" fmla="*/ 345303 h 3893728"/>
                  <a:gd name="connsiteX953" fmla="*/ 1068250 w 6499137"/>
                  <a:gd name="connsiteY953" fmla="*/ 343451 h 3893728"/>
                  <a:gd name="connsiteX954" fmla="*/ 1088440 w 6499137"/>
                  <a:gd name="connsiteY954" fmla="*/ 353824 h 3893728"/>
                  <a:gd name="connsiteX955" fmla="*/ 1082945 w 6499137"/>
                  <a:gd name="connsiteY955" fmla="*/ 356294 h 3893728"/>
                  <a:gd name="connsiteX956" fmla="*/ 1067077 w 6499137"/>
                  <a:gd name="connsiteY956" fmla="*/ 350799 h 3893728"/>
                  <a:gd name="connsiteX957" fmla="*/ 1045713 w 6499137"/>
                  <a:gd name="connsiteY957" fmla="*/ 370989 h 3893728"/>
                  <a:gd name="connsiteX958" fmla="*/ 1020645 w 6499137"/>
                  <a:gd name="connsiteY958" fmla="*/ 384450 h 3893728"/>
                  <a:gd name="connsiteX959" fmla="*/ 1005393 w 6499137"/>
                  <a:gd name="connsiteY959" fmla="*/ 395440 h 3893728"/>
                  <a:gd name="connsiteX960" fmla="*/ 991933 w 6499137"/>
                  <a:gd name="connsiteY960" fmla="*/ 408901 h 3893728"/>
                  <a:gd name="connsiteX961" fmla="*/ 977855 w 6499137"/>
                  <a:gd name="connsiteY961" fmla="*/ 429709 h 3893728"/>
                  <a:gd name="connsiteX962" fmla="*/ 957047 w 6499137"/>
                  <a:gd name="connsiteY962" fmla="*/ 448047 h 3893728"/>
                  <a:gd name="connsiteX963" fmla="*/ 895302 w 6499137"/>
                  <a:gd name="connsiteY963" fmla="*/ 484723 h 3893728"/>
                  <a:gd name="connsiteX964" fmla="*/ 876964 w 6499137"/>
                  <a:gd name="connsiteY964" fmla="*/ 488984 h 3893728"/>
                  <a:gd name="connsiteX965" fmla="*/ 859244 w 6499137"/>
                  <a:gd name="connsiteY965" fmla="*/ 483488 h 3893728"/>
                  <a:gd name="connsiteX966" fmla="*/ 857391 w 6499137"/>
                  <a:gd name="connsiteY966" fmla="*/ 500592 h 3893728"/>
                  <a:gd name="connsiteX967" fmla="*/ 848253 w 6499137"/>
                  <a:gd name="connsiteY967" fmla="*/ 512817 h 3893728"/>
                  <a:gd name="connsiteX968" fmla="*/ 845166 w 6499137"/>
                  <a:gd name="connsiteY968" fmla="*/ 501826 h 3893728"/>
                  <a:gd name="connsiteX969" fmla="*/ 837201 w 6499137"/>
                  <a:gd name="connsiteY969" fmla="*/ 508557 h 3893728"/>
                  <a:gd name="connsiteX970" fmla="*/ 817628 w 6499137"/>
                  <a:gd name="connsiteY970" fmla="*/ 510409 h 3893728"/>
                  <a:gd name="connsiteX971" fmla="*/ 803550 w 6499137"/>
                  <a:gd name="connsiteY971" fmla="*/ 512879 h 3893728"/>
                  <a:gd name="connsiteX972" fmla="*/ 821888 w 6499137"/>
                  <a:gd name="connsiteY972" fmla="*/ 517757 h 3893728"/>
                  <a:gd name="connsiteX973" fmla="*/ 816393 w 6499137"/>
                  <a:gd name="connsiteY973" fmla="*/ 523869 h 3893728"/>
                  <a:gd name="connsiteX974" fmla="*/ 783421 w 6499137"/>
                  <a:gd name="connsiteY974" fmla="*/ 522635 h 3893728"/>
                  <a:gd name="connsiteX975" fmla="*/ 793794 w 6499137"/>
                  <a:gd name="connsiteY975" fmla="*/ 525104 h 3893728"/>
                  <a:gd name="connsiteX976" fmla="*/ 782186 w 6499137"/>
                  <a:gd name="connsiteY976" fmla="*/ 531217 h 3893728"/>
                  <a:gd name="connsiteX977" fmla="*/ 775456 w 6499137"/>
                  <a:gd name="connsiteY977" fmla="*/ 529365 h 3893728"/>
                  <a:gd name="connsiteX978" fmla="*/ 753475 w 6499137"/>
                  <a:gd name="connsiteY978" fmla="*/ 537330 h 3893728"/>
                  <a:gd name="connsiteX979" fmla="*/ 744336 w 6499137"/>
                  <a:gd name="connsiteY979" fmla="*/ 539182 h 3893728"/>
                  <a:gd name="connsiteX980" fmla="*/ 733963 w 6499137"/>
                  <a:gd name="connsiteY980" fmla="*/ 552025 h 3893728"/>
                  <a:gd name="connsiteX981" fmla="*/ 746806 w 6499137"/>
                  <a:gd name="connsiteY981" fmla="*/ 561225 h 3893728"/>
                  <a:gd name="connsiteX982" fmla="*/ 757179 w 6499137"/>
                  <a:gd name="connsiteY982" fmla="*/ 573451 h 3893728"/>
                  <a:gd name="connsiteX983" fmla="*/ 760205 w 6499137"/>
                  <a:gd name="connsiteY983" fmla="*/ 576538 h 3893728"/>
                  <a:gd name="connsiteX984" fmla="*/ 743719 w 6499137"/>
                  <a:gd name="connsiteY984" fmla="*/ 580798 h 3893728"/>
                  <a:gd name="connsiteX985" fmla="*/ 749832 w 6499137"/>
                  <a:gd name="connsiteY985" fmla="*/ 583885 h 3893728"/>
                  <a:gd name="connsiteX986" fmla="*/ 752857 w 6499137"/>
                  <a:gd name="connsiteY986" fmla="*/ 592468 h 3893728"/>
                  <a:gd name="connsiteX987" fmla="*/ 749214 w 6499137"/>
                  <a:gd name="connsiteY987" fmla="*/ 605928 h 3893728"/>
                  <a:gd name="connsiteX988" fmla="*/ 762675 w 6499137"/>
                  <a:gd name="connsiteY988" fmla="*/ 606546 h 3893728"/>
                  <a:gd name="connsiteX989" fmla="*/ 768787 w 6499137"/>
                  <a:gd name="connsiteY989" fmla="*/ 609016 h 3893728"/>
                  <a:gd name="connsiteX990" fmla="*/ 783483 w 6499137"/>
                  <a:gd name="connsiteY990" fmla="*/ 604755 h 3893728"/>
                  <a:gd name="connsiteX991" fmla="*/ 766379 w 6499137"/>
                  <a:gd name="connsiteY991" fmla="*/ 622476 h 3893728"/>
                  <a:gd name="connsiteX992" fmla="*/ 757797 w 6499137"/>
                  <a:gd name="connsiteY992" fmla="*/ 610250 h 3893728"/>
                  <a:gd name="connsiteX993" fmla="*/ 752919 w 6499137"/>
                  <a:gd name="connsiteY993" fmla="*/ 621858 h 3893728"/>
                  <a:gd name="connsiteX994" fmla="*/ 746189 w 6499137"/>
                  <a:gd name="connsiteY994" fmla="*/ 637171 h 3893728"/>
                  <a:gd name="connsiteX995" fmla="*/ 763292 w 6499137"/>
                  <a:gd name="connsiteY995" fmla="*/ 636554 h 3893728"/>
                  <a:gd name="connsiteX996" fmla="*/ 772430 w 6499137"/>
                  <a:gd name="connsiteY996" fmla="*/ 636554 h 3893728"/>
                  <a:gd name="connsiteX997" fmla="*/ 763292 w 6499137"/>
                  <a:gd name="connsiteY997" fmla="*/ 645136 h 3893728"/>
                  <a:gd name="connsiteX998" fmla="*/ 755327 w 6499137"/>
                  <a:gd name="connsiteY998" fmla="*/ 659214 h 3893728"/>
                  <a:gd name="connsiteX999" fmla="*/ 802994 w 6499137"/>
                  <a:gd name="connsiteY999" fmla="*/ 680639 h 3893728"/>
                  <a:gd name="connsiteX1000" fmla="*/ 828062 w 6499137"/>
                  <a:gd name="connsiteY1000" fmla="*/ 680022 h 3893728"/>
                  <a:gd name="connsiteX1001" fmla="*/ 860478 w 6499137"/>
                  <a:gd name="connsiteY1001" fmla="*/ 668414 h 3893728"/>
                  <a:gd name="connsiteX1002" fmla="*/ 895302 w 6499137"/>
                  <a:gd name="connsiteY1002" fmla="*/ 645754 h 3893728"/>
                  <a:gd name="connsiteX1003" fmla="*/ 914876 w 6499137"/>
                  <a:gd name="connsiteY1003" fmla="*/ 639641 h 3893728"/>
                  <a:gd name="connsiteX1004" fmla="*/ 913023 w 6499137"/>
                  <a:gd name="connsiteY1004" fmla="*/ 631058 h 3893728"/>
                  <a:gd name="connsiteX1005" fmla="*/ 923396 w 6499137"/>
                  <a:gd name="connsiteY1005" fmla="*/ 629824 h 3893728"/>
                  <a:gd name="connsiteX1006" fmla="*/ 942970 w 6499137"/>
                  <a:gd name="connsiteY1006" fmla="*/ 644519 h 3893728"/>
                  <a:gd name="connsiteX1007" fmla="*/ 1002862 w 6499137"/>
                  <a:gd name="connsiteY1007" fmla="*/ 732629 h 3893728"/>
                  <a:gd name="connsiteX1008" fmla="*/ 988784 w 6499137"/>
                  <a:gd name="connsiteY1008" fmla="*/ 744854 h 3893728"/>
                  <a:gd name="connsiteX1009" fmla="*/ 967420 w 6499137"/>
                  <a:gd name="connsiteY1009" fmla="*/ 759549 h 3893728"/>
                  <a:gd name="connsiteX1010" fmla="*/ 960073 w 6499137"/>
                  <a:gd name="connsiteY1010" fmla="*/ 750967 h 3893728"/>
                  <a:gd name="connsiteX1011" fmla="*/ 941735 w 6499137"/>
                  <a:gd name="connsiteY1011" fmla="*/ 761957 h 3893728"/>
                  <a:gd name="connsiteX1012" fmla="*/ 945377 w 6499137"/>
                  <a:gd name="connsiteY1012" fmla="*/ 778505 h 3893728"/>
                  <a:gd name="connsiteX1013" fmla="*/ 961246 w 6499137"/>
                  <a:gd name="connsiteY1013" fmla="*/ 780357 h 3893728"/>
                  <a:gd name="connsiteX1014" fmla="*/ 939882 w 6499137"/>
                  <a:gd name="connsiteY1014" fmla="*/ 790175 h 3893728"/>
                  <a:gd name="connsiteX1015" fmla="*/ 952725 w 6499137"/>
                  <a:gd name="connsiteY1015" fmla="*/ 797523 h 3893728"/>
                  <a:gd name="connsiteX1016" fmla="*/ 966803 w 6499137"/>
                  <a:gd name="connsiteY1016" fmla="*/ 800610 h 3893728"/>
                  <a:gd name="connsiteX1017" fmla="*/ 972916 w 6499137"/>
                  <a:gd name="connsiteY1017" fmla="*/ 795732 h 3893728"/>
                  <a:gd name="connsiteX1018" fmla="*/ 986376 w 6499137"/>
                  <a:gd name="connsiteY1018" fmla="*/ 785914 h 3893728"/>
                  <a:gd name="connsiteX1019" fmla="*/ 981498 w 6499137"/>
                  <a:gd name="connsiteY1019" fmla="*/ 779184 h 3893728"/>
                  <a:gd name="connsiteX1020" fmla="*/ 991871 w 6499137"/>
                  <a:gd name="connsiteY1020" fmla="*/ 765106 h 3893728"/>
                  <a:gd name="connsiteX1021" fmla="*/ 994897 w 6499137"/>
                  <a:gd name="connsiteY1021" fmla="*/ 752263 h 3893728"/>
                  <a:gd name="connsiteX1022" fmla="*/ 1005270 w 6499137"/>
                  <a:gd name="connsiteY1022" fmla="*/ 774306 h 3893728"/>
                  <a:gd name="connsiteX1023" fmla="*/ 1018730 w 6499137"/>
                  <a:gd name="connsiteY1023" fmla="*/ 772454 h 3893728"/>
                  <a:gd name="connsiteX1024" fmla="*/ 1035216 w 6499137"/>
                  <a:gd name="connsiteY1024" fmla="*/ 773689 h 3893728"/>
                  <a:gd name="connsiteX1025" fmla="*/ 1044972 w 6499137"/>
                  <a:gd name="connsiteY1025" fmla="*/ 762698 h 3893728"/>
                  <a:gd name="connsiteX1026" fmla="*/ 1060223 w 6499137"/>
                  <a:gd name="connsiteY1026" fmla="*/ 751708 h 3893728"/>
                  <a:gd name="connsiteX1027" fmla="*/ 1086526 w 6499137"/>
                  <a:gd name="connsiteY1027" fmla="*/ 744978 h 3893728"/>
                  <a:gd name="connsiteX1028" fmla="*/ 1103012 w 6499137"/>
                  <a:gd name="connsiteY1028" fmla="*/ 746213 h 3893728"/>
                  <a:gd name="connsiteX1029" fmla="*/ 1109742 w 6499137"/>
                  <a:gd name="connsiteY1029" fmla="*/ 732135 h 3893728"/>
                  <a:gd name="connsiteX1030" fmla="*/ 1117090 w 6499137"/>
                  <a:gd name="connsiteY1030" fmla="*/ 719292 h 3893728"/>
                  <a:gd name="connsiteX1031" fmla="*/ 1123203 w 6499137"/>
                  <a:gd name="connsiteY1031" fmla="*/ 695458 h 3893728"/>
                  <a:gd name="connsiteX1032" fmla="*/ 1121967 w 6499137"/>
                  <a:gd name="connsiteY1032" fmla="*/ 685085 h 3893728"/>
                  <a:gd name="connsiteX1033" fmla="*/ 1121967 w 6499137"/>
                  <a:gd name="connsiteY1033" fmla="*/ 672242 h 3893728"/>
                  <a:gd name="connsiteX1034" fmla="*/ 1133576 w 6499137"/>
                  <a:gd name="connsiteY1034" fmla="*/ 660017 h 3893728"/>
                  <a:gd name="connsiteX1035" fmla="*/ 1139071 w 6499137"/>
                  <a:gd name="connsiteY1035" fmla="*/ 659399 h 3893728"/>
                  <a:gd name="connsiteX1036" fmla="*/ 1154322 w 6499137"/>
                  <a:gd name="connsiteY1036" fmla="*/ 653904 h 3893728"/>
                  <a:gd name="connsiteX1037" fmla="*/ 1144566 w 6499137"/>
                  <a:gd name="connsiteY1037" fmla="*/ 636801 h 3893728"/>
                  <a:gd name="connsiteX1038" fmla="*/ 1117090 w 6499137"/>
                  <a:gd name="connsiteY1038" fmla="*/ 632540 h 3893728"/>
                  <a:gd name="connsiteX1039" fmla="*/ 1132958 w 6499137"/>
                  <a:gd name="connsiteY1039" fmla="*/ 628897 h 3893728"/>
                  <a:gd name="connsiteX1040" fmla="*/ 1162287 w 6499137"/>
                  <a:gd name="connsiteY1040" fmla="*/ 630132 h 3893728"/>
                  <a:gd name="connsiteX1041" fmla="*/ 1162904 w 6499137"/>
                  <a:gd name="connsiteY1041" fmla="*/ 638097 h 3893728"/>
                  <a:gd name="connsiteX1042" fmla="*/ 1161670 w 6499137"/>
                  <a:gd name="connsiteY1042" fmla="*/ 652175 h 3893728"/>
                  <a:gd name="connsiteX1043" fmla="*/ 1183033 w 6499137"/>
                  <a:gd name="connsiteY1043" fmla="*/ 639950 h 3893728"/>
                  <a:gd name="connsiteX1044" fmla="*/ 1190998 w 6499137"/>
                  <a:gd name="connsiteY1044" fmla="*/ 634454 h 3893728"/>
                  <a:gd name="connsiteX1045" fmla="*/ 1191616 w 6499137"/>
                  <a:gd name="connsiteY1045" fmla="*/ 629577 h 3893728"/>
                  <a:gd name="connsiteX1046" fmla="*/ 1198346 w 6499137"/>
                  <a:gd name="connsiteY1046" fmla="*/ 619203 h 3893728"/>
                  <a:gd name="connsiteX1047" fmla="*/ 1185503 w 6499137"/>
                  <a:gd name="connsiteY1047" fmla="*/ 611238 h 3893728"/>
                  <a:gd name="connsiteX1048" fmla="*/ 1181243 w 6499137"/>
                  <a:gd name="connsiteY1048" fmla="*/ 597161 h 3893728"/>
                  <a:gd name="connsiteX1049" fmla="*/ 1171487 w 6499137"/>
                  <a:gd name="connsiteY1049" fmla="*/ 594073 h 3893728"/>
                  <a:gd name="connsiteX1050" fmla="*/ 1155002 w 6499137"/>
                  <a:gd name="connsiteY1050" fmla="*/ 592838 h 3893728"/>
                  <a:gd name="connsiteX1051" fmla="*/ 1140924 w 6499137"/>
                  <a:gd name="connsiteY1051" fmla="*/ 604446 h 3893728"/>
                  <a:gd name="connsiteX1052" fmla="*/ 1117090 w 6499137"/>
                  <a:gd name="connsiteY1052" fmla="*/ 609942 h 3893728"/>
                  <a:gd name="connsiteX1053" fmla="*/ 1128081 w 6499137"/>
                  <a:gd name="connsiteY1053" fmla="*/ 603829 h 3893728"/>
                  <a:gd name="connsiteX1054" fmla="*/ 1144566 w 6499137"/>
                  <a:gd name="connsiteY1054" fmla="*/ 598951 h 3893728"/>
                  <a:gd name="connsiteX1055" fmla="*/ 1137219 w 6499137"/>
                  <a:gd name="connsiteY1055" fmla="*/ 579378 h 3893728"/>
                  <a:gd name="connsiteX1056" fmla="*/ 1138454 w 6499137"/>
                  <a:gd name="connsiteY1056" fmla="*/ 564683 h 3893728"/>
                  <a:gd name="connsiteX1057" fmla="*/ 1147036 w 6499137"/>
                  <a:gd name="connsiteY1057" fmla="*/ 544492 h 3893728"/>
                  <a:gd name="connsiteX1058" fmla="*/ 1146419 w 6499137"/>
                  <a:gd name="connsiteY1058" fmla="*/ 531649 h 3893728"/>
                  <a:gd name="connsiteX1059" fmla="*/ 1162904 w 6499137"/>
                  <a:gd name="connsiteY1059" fmla="*/ 524302 h 3893728"/>
                  <a:gd name="connsiteX1060" fmla="*/ 1166548 w 6499137"/>
                  <a:gd name="connsiteY1060" fmla="*/ 520659 h 3893728"/>
                  <a:gd name="connsiteX1061" fmla="*/ 1187911 w 6499137"/>
                  <a:gd name="connsiteY1061" fmla="*/ 501703 h 3893728"/>
                  <a:gd name="connsiteX1062" fmla="*/ 1263672 w 6499137"/>
                  <a:gd name="connsiteY1062" fmla="*/ 471757 h 3893728"/>
                  <a:gd name="connsiteX1063" fmla="*/ 1275898 w 6499137"/>
                  <a:gd name="connsiteY1063" fmla="*/ 455827 h 3893728"/>
                  <a:gd name="connsiteX1064" fmla="*/ 1272872 w 6499137"/>
                  <a:gd name="connsiteY1064" fmla="*/ 443601 h 3893728"/>
                  <a:gd name="connsiteX1065" fmla="*/ 1278985 w 6499137"/>
                  <a:gd name="connsiteY1065" fmla="*/ 430758 h 3893728"/>
                  <a:gd name="connsiteX1066" fmla="*/ 1284480 w 6499137"/>
                  <a:gd name="connsiteY1066" fmla="*/ 423411 h 3893728"/>
                  <a:gd name="connsiteX1067" fmla="*/ 1309548 w 6499137"/>
                  <a:gd name="connsiteY1067" fmla="*/ 409333 h 3893728"/>
                  <a:gd name="connsiteX1068" fmla="*/ 1316896 w 6499137"/>
                  <a:gd name="connsiteY1068" fmla="*/ 414211 h 3893728"/>
                  <a:gd name="connsiteX1069" fmla="*/ 1339495 w 6499137"/>
                  <a:gd name="connsiteY1069" fmla="*/ 411123 h 3893728"/>
                  <a:gd name="connsiteX1070" fmla="*/ 1353572 w 6499137"/>
                  <a:gd name="connsiteY1070" fmla="*/ 410506 h 3893728"/>
                  <a:gd name="connsiteX1071" fmla="*/ 1360303 w 6499137"/>
                  <a:gd name="connsiteY1071" fmla="*/ 410506 h 3893728"/>
                  <a:gd name="connsiteX1072" fmla="*/ 1383519 w 6499137"/>
                  <a:gd name="connsiteY1072" fmla="*/ 410506 h 3893728"/>
                  <a:gd name="connsiteX1073" fmla="*/ 1403092 w 6499137"/>
                  <a:gd name="connsiteY1073" fmla="*/ 420323 h 3893728"/>
                  <a:gd name="connsiteX1074" fmla="*/ 1409204 w 6499137"/>
                  <a:gd name="connsiteY1074" fmla="*/ 437427 h 3893728"/>
                  <a:gd name="connsiteX1075" fmla="*/ 1409204 w 6499137"/>
                  <a:gd name="connsiteY1075" fmla="*/ 441070 h 3893728"/>
                  <a:gd name="connsiteX1076" fmla="*/ 1404327 w 6499137"/>
                  <a:gd name="connsiteY1076" fmla="*/ 444157 h 3893728"/>
                  <a:gd name="connsiteX1077" fmla="*/ 1385988 w 6499137"/>
                  <a:gd name="connsiteY1077" fmla="*/ 439279 h 3893728"/>
                  <a:gd name="connsiteX1078" fmla="*/ 1347460 w 6499137"/>
                  <a:gd name="connsiteY1078" fmla="*/ 472930 h 3893728"/>
                  <a:gd name="connsiteX1079" fmla="*/ 1329739 w 6499137"/>
                  <a:gd name="connsiteY1079" fmla="*/ 487625 h 3893728"/>
                  <a:gd name="connsiteX1080" fmla="*/ 1307141 w 6499137"/>
                  <a:gd name="connsiteY1080" fmla="*/ 500468 h 3893728"/>
                  <a:gd name="connsiteX1081" fmla="*/ 1285777 w 6499137"/>
                  <a:gd name="connsiteY1081" fmla="*/ 502938 h 3893728"/>
                  <a:gd name="connsiteX1082" fmla="*/ 1276639 w 6499137"/>
                  <a:gd name="connsiteY1082" fmla="*/ 532328 h 3893728"/>
                  <a:gd name="connsiteX1083" fmla="*/ 1279108 w 6499137"/>
                  <a:gd name="connsiteY1083" fmla="*/ 547024 h 3893728"/>
                  <a:gd name="connsiteX1084" fmla="*/ 1282134 w 6499137"/>
                  <a:gd name="connsiteY1084" fmla="*/ 569067 h 3893728"/>
                  <a:gd name="connsiteX1085" fmla="*/ 1280899 w 6499137"/>
                  <a:gd name="connsiteY1085" fmla="*/ 588640 h 3893728"/>
                  <a:gd name="connsiteX1086" fmla="*/ 1290655 w 6499137"/>
                  <a:gd name="connsiteY1086" fmla="*/ 594753 h 3893728"/>
                  <a:gd name="connsiteX1087" fmla="*/ 1317514 w 6499137"/>
                  <a:gd name="connsiteY1087" fmla="*/ 603952 h 3893728"/>
                  <a:gd name="connsiteX1088" fmla="*/ 1328504 w 6499137"/>
                  <a:gd name="connsiteY1088" fmla="*/ 609448 h 3893728"/>
                  <a:gd name="connsiteX1089" fmla="*/ 1341347 w 6499137"/>
                  <a:gd name="connsiteY1089" fmla="*/ 615561 h 3893728"/>
                  <a:gd name="connsiteX1090" fmla="*/ 1362711 w 6499137"/>
                  <a:gd name="connsiteY1090" fmla="*/ 614943 h 3893728"/>
                  <a:gd name="connsiteX1091" fmla="*/ 1382901 w 6499137"/>
                  <a:gd name="connsiteY1091" fmla="*/ 610683 h 3893728"/>
                  <a:gd name="connsiteX1092" fmla="*/ 1400005 w 6499137"/>
                  <a:gd name="connsiteY1092" fmla="*/ 606422 h 3893728"/>
                  <a:gd name="connsiteX1093" fmla="*/ 1427481 w 6499137"/>
                  <a:gd name="connsiteY1093" fmla="*/ 603952 h 3893728"/>
                  <a:gd name="connsiteX1094" fmla="*/ 1461070 w 6499137"/>
                  <a:gd name="connsiteY1094" fmla="*/ 598457 h 3893728"/>
                  <a:gd name="connsiteX1095" fmla="*/ 1509355 w 6499137"/>
                  <a:gd name="connsiteY1095" fmla="*/ 590492 h 3893728"/>
                  <a:gd name="connsiteX1096" fmla="*/ 1515468 w 6499137"/>
                  <a:gd name="connsiteY1096" fmla="*/ 592962 h 3893728"/>
                  <a:gd name="connsiteX1097" fmla="*/ 1528928 w 6499137"/>
                  <a:gd name="connsiteY1097" fmla="*/ 606422 h 3893728"/>
                  <a:gd name="connsiteX1098" fmla="*/ 1547266 w 6499137"/>
                  <a:gd name="connsiteY1098" fmla="*/ 608892 h 3893728"/>
                  <a:gd name="connsiteX1099" fmla="*/ 1560726 w 6499137"/>
                  <a:gd name="connsiteY1099" fmla="*/ 611362 h 3893728"/>
                  <a:gd name="connsiteX1100" fmla="*/ 1561961 w 6499137"/>
                  <a:gd name="connsiteY1100" fmla="*/ 617475 h 3893728"/>
                  <a:gd name="connsiteX1101" fmla="*/ 1529545 w 6499137"/>
                  <a:gd name="connsiteY1101" fmla="*/ 621118 h 3893728"/>
                  <a:gd name="connsiteX1102" fmla="*/ 1509355 w 6499137"/>
                  <a:gd name="connsiteY1102" fmla="*/ 624760 h 3893728"/>
                  <a:gd name="connsiteX1103" fmla="*/ 1498364 w 6499137"/>
                  <a:gd name="connsiteY1103" fmla="*/ 624760 h 3893728"/>
                  <a:gd name="connsiteX1104" fmla="*/ 1492869 w 6499137"/>
                  <a:gd name="connsiteY1104" fmla="*/ 633343 h 3893728"/>
                  <a:gd name="connsiteX1105" fmla="*/ 1454958 w 6499137"/>
                  <a:gd name="connsiteY1105" fmla="*/ 632108 h 3893728"/>
                  <a:gd name="connsiteX1106" fmla="*/ 1440880 w 6499137"/>
                  <a:gd name="connsiteY1106" fmla="*/ 629021 h 3893728"/>
                  <a:gd name="connsiteX1107" fmla="*/ 1427420 w 6499137"/>
                  <a:gd name="connsiteY1107" fmla="*/ 629638 h 3893728"/>
                  <a:gd name="connsiteX1108" fmla="*/ 1413959 w 6499137"/>
                  <a:gd name="connsiteY1108" fmla="*/ 629638 h 3893728"/>
                  <a:gd name="connsiteX1109" fmla="*/ 1377900 w 6499137"/>
                  <a:gd name="connsiteY1109" fmla="*/ 632726 h 3893728"/>
                  <a:gd name="connsiteX1110" fmla="*/ 1347954 w 6499137"/>
                  <a:gd name="connsiteY1110" fmla="*/ 647421 h 3893728"/>
                  <a:gd name="connsiteX1111" fmla="*/ 1351597 w 6499137"/>
                  <a:gd name="connsiteY1111" fmla="*/ 654151 h 3893728"/>
                  <a:gd name="connsiteX1112" fmla="*/ 1368700 w 6499137"/>
                  <a:gd name="connsiteY1112" fmla="*/ 675576 h 3893728"/>
                  <a:gd name="connsiteX1113" fmla="*/ 1381543 w 6499137"/>
                  <a:gd name="connsiteY1113" fmla="*/ 676811 h 3893728"/>
                  <a:gd name="connsiteX1114" fmla="*/ 1379073 w 6499137"/>
                  <a:gd name="connsiteY1114" fmla="*/ 693359 h 3893728"/>
                  <a:gd name="connsiteX1115" fmla="*/ 1379073 w 6499137"/>
                  <a:gd name="connsiteY1115" fmla="*/ 709289 h 3893728"/>
                  <a:gd name="connsiteX1116" fmla="*/ 1361970 w 6499137"/>
                  <a:gd name="connsiteY1116" fmla="*/ 719107 h 3893728"/>
                  <a:gd name="connsiteX1117" fmla="*/ 1342397 w 6499137"/>
                  <a:gd name="connsiteY1117" fmla="*/ 716637 h 3893728"/>
                  <a:gd name="connsiteX1118" fmla="*/ 1319181 w 6499137"/>
                  <a:gd name="connsiteY1118" fmla="*/ 697681 h 3893728"/>
                  <a:gd name="connsiteX1119" fmla="*/ 1307573 w 6499137"/>
                  <a:gd name="connsiteY1119" fmla="*/ 695829 h 3893728"/>
                  <a:gd name="connsiteX1120" fmla="*/ 1279479 w 6499137"/>
                  <a:gd name="connsiteY1120" fmla="*/ 717254 h 3893728"/>
                  <a:gd name="connsiteX1121" fmla="*/ 1268489 w 6499137"/>
                  <a:gd name="connsiteY1121" fmla="*/ 733184 h 3893728"/>
                  <a:gd name="connsiteX1122" fmla="*/ 1274601 w 6499137"/>
                  <a:gd name="connsiteY1122" fmla="*/ 764366 h 3893728"/>
                  <a:gd name="connsiteX1123" fmla="*/ 1274601 w 6499137"/>
                  <a:gd name="connsiteY1123" fmla="*/ 779061 h 3893728"/>
                  <a:gd name="connsiteX1124" fmla="*/ 1262376 w 6499137"/>
                  <a:gd name="connsiteY1124" fmla="*/ 787643 h 3893728"/>
                  <a:gd name="connsiteX1125" fmla="*/ 1231812 w 6499137"/>
                  <a:gd name="connsiteY1125" fmla="*/ 791286 h 3893728"/>
                  <a:gd name="connsiteX1126" fmla="*/ 1245890 w 6499137"/>
                  <a:gd name="connsiteY1126" fmla="*/ 796164 h 3893728"/>
                  <a:gd name="connsiteX1127" fmla="*/ 1237307 w 6499137"/>
                  <a:gd name="connsiteY1127" fmla="*/ 800425 h 3893728"/>
                  <a:gd name="connsiteX1128" fmla="*/ 1221439 w 6499137"/>
                  <a:gd name="connsiteY1128" fmla="*/ 810798 h 3893728"/>
                  <a:gd name="connsiteX1129" fmla="*/ 1207361 w 6499137"/>
                  <a:gd name="connsiteY1129" fmla="*/ 811415 h 3893728"/>
                  <a:gd name="connsiteX1130" fmla="*/ 1190258 w 6499137"/>
                  <a:gd name="connsiteY1130" fmla="*/ 807772 h 3893728"/>
                  <a:gd name="connsiteX1131" fmla="*/ 1177415 w 6499137"/>
                  <a:gd name="connsiteY1131" fmla="*/ 793694 h 3893728"/>
                  <a:gd name="connsiteX1132" fmla="*/ 1148703 w 6499137"/>
                  <a:gd name="connsiteY1132" fmla="*/ 794312 h 3893728"/>
                  <a:gd name="connsiteX1133" fmla="*/ 1130365 w 6499137"/>
                  <a:gd name="connsiteY1133" fmla="*/ 802894 h 3893728"/>
                  <a:gd name="connsiteX1134" fmla="*/ 1113262 w 6499137"/>
                  <a:gd name="connsiteY1134" fmla="*/ 810859 h 3893728"/>
                  <a:gd name="connsiteX1135" fmla="*/ 1058247 w 6499137"/>
                  <a:gd name="connsiteY1135" fmla="*/ 825555 h 3893728"/>
                  <a:gd name="connsiteX1136" fmla="*/ 1053987 w 6499137"/>
                  <a:gd name="connsiteY1136" fmla="*/ 832285 h 3893728"/>
                  <a:gd name="connsiteX1137" fmla="*/ 1036884 w 6499137"/>
                  <a:gd name="connsiteY1137" fmla="*/ 832902 h 3893728"/>
                  <a:gd name="connsiteX1138" fmla="*/ 1033240 w 6499137"/>
                  <a:gd name="connsiteY1138" fmla="*/ 821912 h 3893728"/>
                  <a:gd name="connsiteX1139" fmla="*/ 1028363 w 6499137"/>
                  <a:gd name="connsiteY1139" fmla="*/ 815799 h 3893728"/>
                  <a:gd name="connsiteX1140" fmla="*/ 1014285 w 6499137"/>
                  <a:gd name="connsiteY1140" fmla="*/ 816416 h 3893728"/>
                  <a:gd name="connsiteX1141" fmla="*/ 1015519 w 6499137"/>
                  <a:gd name="connsiteY1141" fmla="*/ 812156 h 3893728"/>
                  <a:gd name="connsiteX1142" fmla="*/ 1019780 w 6499137"/>
                  <a:gd name="connsiteY1142" fmla="*/ 804191 h 3893728"/>
                  <a:gd name="connsiteX1143" fmla="*/ 1004529 w 6499137"/>
                  <a:gd name="connsiteY1143" fmla="*/ 810921 h 3893728"/>
                  <a:gd name="connsiteX1144" fmla="*/ 988661 w 6499137"/>
                  <a:gd name="connsiteY1144" fmla="*/ 804808 h 3893728"/>
                  <a:gd name="connsiteX1145" fmla="*/ 951367 w 6499137"/>
                  <a:gd name="connsiteY1145" fmla="*/ 822529 h 3893728"/>
                  <a:gd name="connsiteX1146" fmla="*/ 936672 w 6499137"/>
                  <a:gd name="connsiteY1146" fmla="*/ 823764 h 3893728"/>
                  <a:gd name="connsiteX1147" fmla="*/ 936672 w 6499137"/>
                  <a:gd name="connsiteY1147" fmla="*/ 815799 h 3893728"/>
                  <a:gd name="connsiteX1148" fmla="*/ 933028 w 6499137"/>
                  <a:gd name="connsiteY1148" fmla="*/ 810921 h 3893728"/>
                  <a:gd name="connsiteX1149" fmla="*/ 903700 w 6499137"/>
                  <a:gd name="connsiteY1149" fmla="*/ 804191 h 3893728"/>
                  <a:gd name="connsiteX1150" fmla="*/ 903082 w 6499137"/>
                  <a:gd name="connsiteY1150" fmla="*/ 787705 h 3893728"/>
                  <a:gd name="connsiteX1151" fmla="*/ 887214 w 6499137"/>
                  <a:gd name="connsiteY1151" fmla="*/ 793818 h 3893728"/>
                  <a:gd name="connsiteX1152" fmla="*/ 892092 w 6499137"/>
                  <a:gd name="connsiteY1152" fmla="*/ 790731 h 3893728"/>
                  <a:gd name="connsiteX1153" fmla="*/ 890857 w 6499137"/>
                  <a:gd name="connsiteY1153" fmla="*/ 779740 h 3893728"/>
                  <a:gd name="connsiteX1154" fmla="*/ 895735 w 6499137"/>
                  <a:gd name="connsiteY1154" fmla="*/ 771775 h 3893728"/>
                  <a:gd name="connsiteX1155" fmla="*/ 918334 w 6499137"/>
                  <a:gd name="connsiteY1155" fmla="*/ 788261 h 3893728"/>
                  <a:gd name="connsiteX1156" fmla="*/ 933028 w 6499137"/>
                  <a:gd name="connsiteY1156" fmla="*/ 777888 h 3893728"/>
                  <a:gd name="connsiteX1157" fmla="*/ 919568 w 6499137"/>
                  <a:gd name="connsiteY1157" fmla="*/ 768688 h 3893728"/>
                  <a:gd name="connsiteX1158" fmla="*/ 910430 w 6499137"/>
                  <a:gd name="connsiteY1158" fmla="*/ 768688 h 3893728"/>
                  <a:gd name="connsiteX1159" fmla="*/ 901847 w 6499137"/>
                  <a:gd name="connsiteY1159" fmla="*/ 763192 h 3893728"/>
                  <a:gd name="connsiteX1160" fmla="*/ 908578 w 6499137"/>
                  <a:gd name="connsiteY1160" fmla="*/ 760722 h 3893728"/>
                  <a:gd name="connsiteX1161" fmla="*/ 911047 w 6499137"/>
                  <a:gd name="connsiteY1161" fmla="*/ 753992 h 3893728"/>
                  <a:gd name="connsiteX1162" fmla="*/ 916543 w 6499137"/>
                  <a:gd name="connsiteY1162" fmla="*/ 747880 h 3893728"/>
                  <a:gd name="connsiteX1163" fmla="*/ 933028 w 6499137"/>
                  <a:gd name="connsiteY1163" fmla="*/ 738680 h 3893728"/>
                  <a:gd name="connsiteX1164" fmla="*/ 922655 w 6499137"/>
                  <a:gd name="connsiteY1164" fmla="*/ 733184 h 3893728"/>
                  <a:gd name="connsiteX1165" fmla="*/ 912900 w 6499137"/>
                  <a:gd name="connsiteY1165" fmla="*/ 723984 h 3893728"/>
                  <a:gd name="connsiteX1166" fmla="*/ 922038 w 6499137"/>
                  <a:gd name="connsiteY1166" fmla="*/ 707498 h 3893728"/>
                  <a:gd name="connsiteX1167" fmla="*/ 922655 w 6499137"/>
                  <a:gd name="connsiteY1167" fmla="*/ 698916 h 3893728"/>
                  <a:gd name="connsiteX1168" fmla="*/ 912900 w 6499137"/>
                  <a:gd name="connsiteY1168" fmla="*/ 696446 h 3893728"/>
                  <a:gd name="connsiteX1169" fmla="*/ 888449 w 6499137"/>
                  <a:gd name="connsiteY1169" fmla="*/ 712376 h 3893728"/>
                  <a:gd name="connsiteX1170" fmla="*/ 859120 w 6499137"/>
                  <a:gd name="connsiteY1170" fmla="*/ 711759 h 3893728"/>
                  <a:gd name="connsiteX1171" fmla="*/ 846895 w 6499137"/>
                  <a:gd name="connsiteY1171" fmla="*/ 728862 h 3893728"/>
                  <a:gd name="connsiteX1172" fmla="*/ 845660 w 6499137"/>
                  <a:gd name="connsiteY1172" fmla="*/ 736827 h 3893728"/>
                  <a:gd name="connsiteX1173" fmla="*/ 846277 w 6499137"/>
                  <a:gd name="connsiteY1173" fmla="*/ 759488 h 3893728"/>
                  <a:gd name="connsiteX1174" fmla="*/ 858503 w 6499137"/>
                  <a:gd name="connsiteY1174" fmla="*/ 771713 h 3893728"/>
                  <a:gd name="connsiteX1175" fmla="*/ 859737 w 6499137"/>
                  <a:gd name="connsiteY1175" fmla="*/ 793756 h 3893728"/>
                  <a:gd name="connsiteX1176" fmla="*/ 868320 w 6499137"/>
                  <a:gd name="connsiteY1176" fmla="*/ 806599 h 3893728"/>
                  <a:gd name="connsiteX1177" fmla="*/ 859737 w 6499137"/>
                  <a:gd name="connsiteY1177" fmla="*/ 811477 h 3893728"/>
                  <a:gd name="connsiteX1178" fmla="*/ 873198 w 6499137"/>
                  <a:gd name="connsiteY1178" fmla="*/ 820059 h 3893728"/>
                  <a:gd name="connsiteX1179" fmla="*/ 890301 w 6499137"/>
                  <a:gd name="connsiteY1179" fmla="*/ 835372 h 3893728"/>
                  <a:gd name="connsiteX1180" fmla="*/ 873198 w 6499137"/>
                  <a:gd name="connsiteY1180" fmla="*/ 828024 h 3893728"/>
                  <a:gd name="connsiteX1181" fmla="*/ 856712 w 6499137"/>
                  <a:gd name="connsiteY1181" fmla="*/ 828642 h 3893728"/>
                  <a:gd name="connsiteX1182" fmla="*/ 844487 w 6499137"/>
                  <a:gd name="connsiteY1182" fmla="*/ 834137 h 3893728"/>
                  <a:gd name="connsiteX1183" fmla="*/ 828618 w 6499137"/>
                  <a:gd name="connsiteY1183" fmla="*/ 830494 h 3893728"/>
                  <a:gd name="connsiteX1184" fmla="*/ 808427 w 6499137"/>
                  <a:gd name="connsiteY1184" fmla="*/ 837224 h 3893728"/>
                  <a:gd name="connsiteX1185" fmla="*/ 813923 w 6499137"/>
                  <a:gd name="connsiteY1185" fmla="*/ 850067 h 3893728"/>
                  <a:gd name="connsiteX1186" fmla="*/ 785829 w 6499137"/>
                  <a:gd name="connsiteY1186" fmla="*/ 842102 h 3893728"/>
                  <a:gd name="connsiteX1187" fmla="*/ 762613 w 6499137"/>
                  <a:gd name="connsiteY1187" fmla="*/ 844572 h 3893728"/>
                  <a:gd name="connsiteX1188" fmla="*/ 757735 w 6499137"/>
                  <a:gd name="connsiteY1188" fmla="*/ 854945 h 3893728"/>
                  <a:gd name="connsiteX1189" fmla="*/ 769343 w 6499137"/>
                  <a:gd name="connsiteY1189" fmla="*/ 868405 h 3893728"/>
                  <a:gd name="connsiteX1190" fmla="*/ 752857 w 6499137"/>
                  <a:gd name="connsiteY1190" fmla="*/ 880631 h 3893728"/>
                  <a:gd name="connsiteX1191" fmla="*/ 741249 w 6499137"/>
                  <a:gd name="connsiteY1191" fmla="*/ 879396 h 3893728"/>
                  <a:gd name="connsiteX1192" fmla="*/ 734519 w 6499137"/>
                  <a:gd name="connsiteY1192" fmla="*/ 894091 h 3893728"/>
                  <a:gd name="connsiteX1193" fmla="*/ 716798 w 6499137"/>
                  <a:gd name="connsiteY1193" fmla="*/ 894091 h 3893728"/>
                  <a:gd name="connsiteX1194" fmla="*/ 721676 w 6499137"/>
                  <a:gd name="connsiteY1194" fmla="*/ 900821 h 3893728"/>
                  <a:gd name="connsiteX1195" fmla="*/ 704573 w 6499137"/>
                  <a:gd name="connsiteY1195" fmla="*/ 899587 h 3893728"/>
                  <a:gd name="connsiteX1196" fmla="*/ 716798 w 6499137"/>
                  <a:gd name="connsiteY1196" fmla="*/ 909404 h 3893728"/>
                  <a:gd name="connsiteX1197" fmla="*/ 703338 w 6499137"/>
                  <a:gd name="connsiteY1197" fmla="*/ 912491 h 3893728"/>
                  <a:gd name="connsiteX1198" fmla="*/ 694755 w 6499137"/>
                  <a:gd name="connsiteY1198" fmla="*/ 908231 h 3893728"/>
                  <a:gd name="connsiteX1199" fmla="*/ 691112 w 6499137"/>
                  <a:gd name="connsiteY1199" fmla="*/ 911874 h 3893728"/>
                  <a:gd name="connsiteX1200" fmla="*/ 658696 w 6499137"/>
                  <a:gd name="connsiteY1200" fmla="*/ 924099 h 3893728"/>
                  <a:gd name="connsiteX1201" fmla="*/ 629985 w 6499137"/>
                  <a:gd name="connsiteY1201" fmla="*/ 949168 h 3893728"/>
                  <a:gd name="connsiteX1202" fmla="*/ 606152 w 6499137"/>
                  <a:gd name="connsiteY1202" fmla="*/ 963863 h 3893728"/>
                  <a:gd name="connsiteX1203" fmla="*/ 587196 w 6499137"/>
                  <a:gd name="connsiteY1203" fmla="*/ 970593 h 3893728"/>
                  <a:gd name="connsiteX1204" fmla="*/ 581083 w 6499137"/>
                  <a:gd name="connsiteY1204" fmla="*/ 980411 h 3893728"/>
                  <a:gd name="connsiteX1205" fmla="*/ 562128 w 6499137"/>
                  <a:gd name="connsiteY1205" fmla="*/ 982880 h 3893728"/>
                  <a:gd name="connsiteX1206" fmla="*/ 532799 w 6499137"/>
                  <a:gd name="connsiteY1206" fmla="*/ 982263 h 3893728"/>
                  <a:gd name="connsiteX1207" fmla="*/ 528538 w 6499137"/>
                  <a:gd name="connsiteY1207" fmla="*/ 969420 h 3893728"/>
                  <a:gd name="connsiteX1208" fmla="*/ 516930 w 6499137"/>
                  <a:gd name="connsiteY1208" fmla="*/ 981028 h 3893728"/>
                  <a:gd name="connsiteX1209" fmla="*/ 525513 w 6499137"/>
                  <a:gd name="connsiteY1209" fmla="*/ 995106 h 3893728"/>
                  <a:gd name="connsiteX1210" fmla="*/ 491924 w 6499137"/>
                  <a:gd name="connsiteY1210" fmla="*/ 1009801 h 3893728"/>
                  <a:gd name="connsiteX1211" fmla="*/ 469325 w 6499137"/>
                  <a:gd name="connsiteY1211" fmla="*/ 1000601 h 3893728"/>
                  <a:gd name="connsiteX1212" fmla="*/ 430796 w 6499137"/>
                  <a:gd name="connsiteY1212" fmla="*/ 1007331 h 3893728"/>
                  <a:gd name="connsiteX1213" fmla="*/ 418571 w 6499137"/>
                  <a:gd name="connsiteY1213" fmla="*/ 1015914 h 3893728"/>
                  <a:gd name="connsiteX1214" fmla="*/ 427709 w 6499137"/>
                  <a:gd name="connsiteY1214" fmla="*/ 1018384 h 3893728"/>
                  <a:gd name="connsiteX1215" fmla="*/ 428326 w 6499137"/>
                  <a:gd name="connsiteY1215" fmla="*/ 1025731 h 3893728"/>
                  <a:gd name="connsiteX1216" fmla="*/ 437465 w 6499137"/>
                  <a:gd name="connsiteY1216" fmla="*/ 1034314 h 3893728"/>
                  <a:gd name="connsiteX1217" fmla="*/ 456421 w 6499137"/>
                  <a:gd name="connsiteY1217" fmla="*/ 1037957 h 3893728"/>
                  <a:gd name="connsiteX1218" fmla="*/ 481489 w 6499137"/>
                  <a:gd name="connsiteY1218" fmla="*/ 1044070 h 3893728"/>
                  <a:gd name="connsiteX1219" fmla="*/ 496740 w 6499137"/>
                  <a:gd name="connsiteY1219" fmla="*/ 1045304 h 3893728"/>
                  <a:gd name="connsiteX1220" fmla="*/ 505322 w 6499137"/>
                  <a:gd name="connsiteY1220" fmla="*/ 1055678 h 3893728"/>
                  <a:gd name="connsiteX1221" fmla="*/ 523660 w 6499137"/>
                  <a:gd name="connsiteY1221" fmla="*/ 1083216 h 3893728"/>
                  <a:gd name="connsiteX1222" fmla="*/ 535268 w 6499137"/>
                  <a:gd name="connsiteY1222" fmla="*/ 1098529 h 3893728"/>
                  <a:gd name="connsiteX1223" fmla="*/ 527921 w 6499137"/>
                  <a:gd name="connsiteY1223" fmla="*/ 1098529 h 3893728"/>
                  <a:gd name="connsiteX1224" fmla="*/ 540147 w 6499137"/>
                  <a:gd name="connsiteY1224" fmla="*/ 1124832 h 3893728"/>
                  <a:gd name="connsiteX1225" fmla="*/ 535268 w 6499137"/>
                  <a:gd name="connsiteY1225" fmla="*/ 1142553 h 3893728"/>
                  <a:gd name="connsiteX1226" fmla="*/ 523660 w 6499137"/>
                  <a:gd name="connsiteY1226" fmla="*/ 1184169 h 3893728"/>
                  <a:gd name="connsiteX1227" fmla="*/ 508410 w 6499137"/>
                  <a:gd name="connsiteY1227" fmla="*/ 1190899 h 3893728"/>
                  <a:gd name="connsiteX1228" fmla="*/ 478463 w 6499137"/>
                  <a:gd name="connsiteY1228" fmla="*/ 1189664 h 3893728"/>
                  <a:gd name="connsiteX1229" fmla="*/ 436292 w 6499137"/>
                  <a:gd name="connsiteY1229" fmla="*/ 1190281 h 3893728"/>
                  <a:gd name="connsiteX1230" fmla="*/ 411223 w 6499137"/>
                  <a:gd name="connsiteY1230" fmla="*/ 1186638 h 3893728"/>
                  <a:gd name="connsiteX1231" fmla="*/ 385537 w 6499137"/>
                  <a:gd name="connsiteY1231" fmla="*/ 1184169 h 3893728"/>
                  <a:gd name="connsiteX1232" fmla="*/ 368434 w 6499137"/>
                  <a:gd name="connsiteY1232" fmla="*/ 1182316 h 3893728"/>
                  <a:gd name="connsiteX1233" fmla="*/ 334227 w 6499137"/>
                  <a:gd name="connsiteY1233" fmla="*/ 1183551 h 3893728"/>
                  <a:gd name="connsiteX1234" fmla="*/ 322619 w 6499137"/>
                  <a:gd name="connsiteY1234" fmla="*/ 1182316 h 3893728"/>
                  <a:gd name="connsiteX1235" fmla="*/ 310394 w 6499137"/>
                  <a:gd name="connsiteY1235" fmla="*/ 1178056 h 3893728"/>
                  <a:gd name="connsiteX1236" fmla="*/ 278595 w 6499137"/>
                  <a:gd name="connsiteY1236" fmla="*/ 1194603 h 3893728"/>
                  <a:gd name="connsiteX1237" fmla="*/ 275508 w 6499137"/>
                  <a:gd name="connsiteY1237" fmla="*/ 1206211 h 3893728"/>
                  <a:gd name="connsiteX1238" fmla="*/ 287734 w 6499137"/>
                  <a:gd name="connsiteY1238" fmla="*/ 1225784 h 3893728"/>
                  <a:gd name="connsiteX1239" fmla="*/ 287116 w 6499137"/>
                  <a:gd name="connsiteY1239" fmla="*/ 1253940 h 3893728"/>
                  <a:gd name="connsiteX1240" fmla="*/ 287116 w 6499137"/>
                  <a:gd name="connsiteY1240" fmla="*/ 1282713 h 3893728"/>
                  <a:gd name="connsiteX1241" fmla="*/ 281621 w 6499137"/>
                  <a:gd name="connsiteY1241" fmla="*/ 1309634 h 3893728"/>
                  <a:gd name="connsiteX1242" fmla="*/ 266370 w 6499137"/>
                  <a:gd name="connsiteY1242" fmla="*/ 1350015 h 3893728"/>
                  <a:gd name="connsiteX1243" fmla="*/ 279213 w 6499137"/>
                  <a:gd name="connsiteY1243" fmla="*/ 1359215 h 3893728"/>
                  <a:gd name="connsiteX1244" fmla="*/ 286561 w 6499137"/>
                  <a:gd name="connsiteY1244" fmla="*/ 1373910 h 3893728"/>
                  <a:gd name="connsiteX1245" fmla="*/ 287795 w 6499137"/>
                  <a:gd name="connsiteY1245" fmla="*/ 1393483 h 3893728"/>
                  <a:gd name="connsiteX1246" fmla="*/ 290882 w 6499137"/>
                  <a:gd name="connsiteY1246" fmla="*/ 1406944 h 3893728"/>
                  <a:gd name="connsiteX1247" fmla="*/ 325707 w 6499137"/>
                  <a:gd name="connsiteY1247" fmla="*/ 1403301 h 3893728"/>
                  <a:gd name="connsiteX1248" fmla="*/ 349540 w 6499137"/>
                  <a:gd name="connsiteY1248" fmla="*/ 1403918 h 3893728"/>
                  <a:gd name="connsiteX1249" fmla="*/ 371521 w 6499137"/>
                  <a:gd name="connsiteY1249" fmla="*/ 1427752 h 3893728"/>
                  <a:gd name="connsiteX1250" fmla="*/ 383747 w 6499137"/>
                  <a:gd name="connsiteY1250" fmla="*/ 1441830 h 3893728"/>
                  <a:gd name="connsiteX1251" fmla="*/ 395972 w 6499137"/>
                  <a:gd name="connsiteY1251" fmla="*/ 1438742 h 3893728"/>
                  <a:gd name="connsiteX1252" fmla="*/ 424066 w 6499137"/>
                  <a:gd name="connsiteY1252" fmla="*/ 1424047 h 3893728"/>
                  <a:gd name="connsiteX1253" fmla="*/ 456482 w 6499137"/>
                  <a:gd name="connsiteY1253" fmla="*/ 1420960 h 3893728"/>
                  <a:gd name="connsiteX1254" fmla="*/ 469325 w 6499137"/>
                  <a:gd name="connsiteY1254" fmla="*/ 1419107 h 3893728"/>
                  <a:gd name="connsiteX1255" fmla="*/ 490689 w 6499137"/>
                  <a:gd name="connsiteY1255" fmla="*/ 1417255 h 3893728"/>
                  <a:gd name="connsiteX1256" fmla="*/ 512052 w 6499137"/>
                  <a:gd name="connsiteY1256" fmla="*/ 1403177 h 3893728"/>
                  <a:gd name="connsiteX1257" fmla="*/ 535268 w 6499137"/>
                  <a:gd name="connsiteY1257" fmla="*/ 1390952 h 3893728"/>
                  <a:gd name="connsiteX1258" fmla="*/ 562189 w 6499137"/>
                  <a:gd name="connsiteY1258" fmla="*/ 1362179 h 3893728"/>
                  <a:gd name="connsiteX1259" fmla="*/ 569537 w 6499137"/>
                  <a:gd name="connsiteY1259" fmla="*/ 1343841 h 3893728"/>
                  <a:gd name="connsiteX1260" fmla="*/ 559781 w 6499137"/>
                  <a:gd name="connsiteY1260" fmla="*/ 1326737 h 3893728"/>
                  <a:gd name="connsiteX1261" fmla="*/ 599483 w 6499137"/>
                  <a:gd name="connsiteY1261" fmla="*/ 1279626 h 3893728"/>
                  <a:gd name="connsiteX1262" fmla="*/ 617821 w 6499137"/>
                  <a:gd name="connsiteY1262" fmla="*/ 1267401 h 3893728"/>
                  <a:gd name="connsiteX1263" fmla="*/ 680184 w 6499137"/>
                  <a:gd name="connsiteY1263" fmla="*/ 1229489 h 3893728"/>
                  <a:gd name="connsiteX1264" fmla="*/ 677158 w 6499137"/>
                  <a:gd name="connsiteY1264" fmla="*/ 1197691 h 3893728"/>
                  <a:gd name="connsiteX1265" fmla="*/ 708957 w 6499137"/>
                  <a:gd name="connsiteY1265" fmla="*/ 1182378 h 3893728"/>
                  <a:gd name="connsiteX1266" fmla="*/ 743781 w 6499137"/>
                  <a:gd name="connsiteY1266" fmla="*/ 1184848 h 3893728"/>
                  <a:gd name="connsiteX1267" fmla="*/ 763971 w 6499137"/>
                  <a:gd name="connsiteY1267" fmla="*/ 1195221 h 3893728"/>
                  <a:gd name="connsiteX1268" fmla="*/ 790274 w 6499137"/>
                  <a:gd name="connsiteY1268" fmla="*/ 1194603 h 3893728"/>
                  <a:gd name="connsiteX1269" fmla="*/ 824481 w 6499137"/>
                  <a:gd name="connsiteY1269" fmla="*/ 1176265 h 3893728"/>
                  <a:gd name="connsiteX1270" fmla="*/ 850167 w 6499137"/>
                  <a:gd name="connsiteY1270" fmla="*/ 1160335 h 3893728"/>
                  <a:gd name="connsiteX1271" fmla="*/ 881966 w 6499137"/>
                  <a:gd name="connsiteY1271" fmla="*/ 1159100 h 3893728"/>
                  <a:gd name="connsiteX1272" fmla="*/ 907034 w 6499137"/>
                  <a:gd name="connsiteY1272" fmla="*/ 1168918 h 3893728"/>
                  <a:gd name="connsiteX1273" fmla="*/ 915617 w 6499137"/>
                  <a:gd name="connsiteY1273" fmla="*/ 1184230 h 3893728"/>
                  <a:gd name="connsiteX1274" fmla="*/ 930868 w 6499137"/>
                  <a:gd name="connsiteY1274" fmla="*/ 1206273 h 3893728"/>
                  <a:gd name="connsiteX1275" fmla="*/ 946736 w 6499137"/>
                  <a:gd name="connsiteY1275" fmla="*/ 1220351 h 3893728"/>
                  <a:gd name="connsiteX1276" fmla="*/ 961431 w 6499137"/>
                  <a:gd name="connsiteY1276" fmla="*/ 1235046 h 3893728"/>
                  <a:gd name="connsiteX1277" fmla="*/ 978534 w 6499137"/>
                  <a:gd name="connsiteY1277" fmla="*/ 1246654 h 3893728"/>
                  <a:gd name="connsiteX1278" fmla="*/ 1024349 w 6499137"/>
                  <a:gd name="connsiteY1278" fmla="*/ 1261967 h 3893728"/>
                  <a:gd name="connsiteX1279" fmla="*/ 1057938 w 6499137"/>
                  <a:gd name="connsiteY1279" fmla="*/ 1281540 h 3893728"/>
                  <a:gd name="connsiteX1280" fmla="*/ 1067694 w 6499137"/>
                  <a:gd name="connsiteY1280" fmla="*/ 1295618 h 3893728"/>
                  <a:gd name="connsiteX1281" fmla="*/ 1087267 w 6499137"/>
                  <a:gd name="connsiteY1281" fmla="*/ 1303583 h 3893728"/>
                  <a:gd name="connsiteX1282" fmla="*/ 1095850 w 6499137"/>
                  <a:gd name="connsiteY1282" fmla="*/ 1319513 h 3893728"/>
                  <a:gd name="connsiteX1283" fmla="*/ 1103815 w 6499137"/>
                  <a:gd name="connsiteY1283" fmla="*/ 1335443 h 3893728"/>
                  <a:gd name="connsiteX1284" fmla="*/ 1103815 w 6499137"/>
                  <a:gd name="connsiteY1284" fmla="*/ 1350756 h 3893728"/>
                  <a:gd name="connsiteX1285" fmla="*/ 1090354 w 6499137"/>
                  <a:gd name="connsiteY1285" fmla="*/ 1375824 h 3893728"/>
                  <a:gd name="connsiteX1286" fmla="*/ 1103815 w 6499137"/>
                  <a:gd name="connsiteY1286" fmla="*/ 1373972 h 3893728"/>
                  <a:gd name="connsiteX1287" fmla="*/ 1120301 w 6499137"/>
                  <a:gd name="connsiteY1287" fmla="*/ 1347051 h 3893728"/>
                  <a:gd name="connsiteX1288" fmla="*/ 1139874 w 6499137"/>
                  <a:gd name="connsiteY1288" fmla="*/ 1338469 h 3893728"/>
                  <a:gd name="connsiteX1289" fmla="*/ 1130118 w 6499137"/>
                  <a:gd name="connsiteY1289" fmla="*/ 1321366 h 3893728"/>
                  <a:gd name="connsiteX1290" fmla="*/ 1120363 w 6499137"/>
                  <a:gd name="connsiteY1290" fmla="*/ 1307288 h 3893728"/>
                  <a:gd name="connsiteX1291" fmla="*/ 1128945 w 6499137"/>
                  <a:gd name="connsiteY1291" fmla="*/ 1290184 h 3893728"/>
                  <a:gd name="connsiteX1292" fmla="*/ 1144196 w 6499137"/>
                  <a:gd name="connsiteY1292" fmla="*/ 1293272 h 3893728"/>
                  <a:gd name="connsiteX1293" fmla="*/ 1166794 w 6499137"/>
                  <a:gd name="connsiteY1293" fmla="*/ 1297532 h 3893728"/>
                  <a:gd name="connsiteX1294" fmla="*/ 1181490 w 6499137"/>
                  <a:gd name="connsiteY1294" fmla="*/ 1304880 h 3893728"/>
                  <a:gd name="connsiteX1295" fmla="*/ 1175377 w 6499137"/>
                  <a:gd name="connsiteY1295" fmla="*/ 1290184 h 3893728"/>
                  <a:gd name="connsiteX1296" fmla="*/ 1103877 w 6499137"/>
                  <a:gd name="connsiteY1296" fmla="*/ 1257151 h 3893728"/>
                  <a:gd name="connsiteX1297" fmla="*/ 1108137 w 6499137"/>
                  <a:gd name="connsiteY1297" fmla="*/ 1240603 h 3893728"/>
                  <a:gd name="connsiteX1298" fmla="*/ 1087947 w 6499137"/>
                  <a:gd name="connsiteY1298" fmla="*/ 1241221 h 3893728"/>
                  <a:gd name="connsiteX1299" fmla="*/ 1063495 w 6499137"/>
                  <a:gd name="connsiteY1299" fmla="*/ 1233873 h 3893728"/>
                  <a:gd name="connsiteX1300" fmla="*/ 1036019 w 6499137"/>
                  <a:gd name="connsiteY1300" fmla="*/ 1206335 h 3893728"/>
                  <a:gd name="connsiteX1301" fmla="*/ 1012803 w 6499137"/>
                  <a:gd name="connsiteY1301" fmla="*/ 1177562 h 3893728"/>
                  <a:gd name="connsiteX1302" fmla="*/ 978596 w 6499137"/>
                  <a:gd name="connsiteY1302" fmla="*/ 1150024 h 3893728"/>
                  <a:gd name="connsiteX1303" fmla="*/ 984709 w 6499137"/>
                  <a:gd name="connsiteY1303" fmla="*/ 1141441 h 3893728"/>
                  <a:gd name="connsiteX1304" fmla="*/ 977362 w 6499137"/>
                  <a:gd name="connsiteY1304" fmla="*/ 1124955 h 3893728"/>
                  <a:gd name="connsiteX1305" fmla="*/ 989587 w 6499137"/>
                  <a:gd name="connsiteY1305" fmla="*/ 1116990 h 3893728"/>
                  <a:gd name="connsiteX1306" fmla="*/ 1030524 w 6499137"/>
                  <a:gd name="connsiteY1306" fmla="*/ 1112730 h 3893728"/>
                  <a:gd name="connsiteX1307" fmla="*/ 1025028 w 6499137"/>
                  <a:gd name="connsiteY1307" fmla="*/ 1128660 h 3893728"/>
                  <a:gd name="connsiteX1308" fmla="*/ 1040896 w 6499137"/>
                  <a:gd name="connsiteY1308" fmla="*/ 1137860 h 3893728"/>
                  <a:gd name="connsiteX1309" fmla="*/ 1063495 w 6499137"/>
                  <a:gd name="connsiteY1309" fmla="*/ 1127487 h 3893728"/>
                  <a:gd name="connsiteX1310" fmla="*/ 1075103 w 6499137"/>
                  <a:gd name="connsiteY1310" fmla="*/ 1153173 h 3893728"/>
                  <a:gd name="connsiteX1311" fmla="*/ 1102580 w 6499137"/>
                  <a:gd name="connsiteY1311" fmla="*/ 1178241 h 3893728"/>
                  <a:gd name="connsiteX1312" fmla="*/ 1109310 w 6499137"/>
                  <a:gd name="connsiteY1312" fmla="*/ 1183736 h 3893728"/>
                  <a:gd name="connsiteX1313" fmla="*/ 1120918 w 6499137"/>
                  <a:gd name="connsiteY1313" fmla="*/ 1187379 h 3893728"/>
                  <a:gd name="connsiteX1314" fmla="*/ 1127031 w 6499137"/>
                  <a:gd name="connsiteY1314" fmla="*/ 1194727 h 3893728"/>
                  <a:gd name="connsiteX1315" fmla="*/ 1193654 w 6499137"/>
                  <a:gd name="connsiteY1315" fmla="*/ 1225908 h 3893728"/>
                  <a:gd name="connsiteX1316" fmla="*/ 1207114 w 6499137"/>
                  <a:gd name="connsiteY1316" fmla="*/ 1239986 h 3893728"/>
                  <a:gd name="connsiteX1317" fmla="*/ 1218105 w 6499137"/>
                  <a:gd name="connsiteY1317" fmla="*/ 1254681 h 3893728"/>
                  <a:gd name="connsiteX1318" fmla="*/ 1215635 w 6499137"/>
                  <a:gd name="connsiteY1318" fmla="*/ 1269994 h 3893728"/>
                  <a:gd name="connsiteX1319" fmla="*/ 1233355 w 6499137"/>
                  <a:gd name="connsiteY1319" fmla="*/ 1309140 h 3893728"/>
                  <a:gd name="connsiteX1320" fmla="*/ 1230268 w 6499137"/>
                  <a:gd name="connsiteY1320" fmla="*/ 1319513 h 3893728"/>
                  <a:gd name="connsiteX1321" fmla="*/ 1244963 w 6499137"/>
                  <a:gd name="connsiteY1321" fmla="*/ 1329886 h 3893728"/>
                  <a:gd name="connsiteX1322" fmla="*/ 1265154 w 6499137"/>
                  <a:gd name="connsiteY1322" fmla="*/ 1338469 h 3893728"/>
                  <a:gd name="connsiteX1323" fmla="*/ 1257806 w 6499137"/>
                  <a:gd name="connsiteY1323" fmla="*/ 1349459 h 3893728"/>
                  <a:gd name="connsiteX1324" fmla="*/ 1271267 w 6499137"/>
                  <a:gd name="connsiteY1324" fmla="*/ 1362302 h 3893728"/>
                  <a:gd name="connsiteX1325" fmla="*/ 1290840 w 6499137"/>
                  <a:gd name="connsiteY1325" fmla="*/ 1361067 h 3893728"/>
                  <a:gd name="connsiteX1326" fmla="*/ 1311648 w 6499137"/>
                  <a:gd name="connsiteY1326" fmla="*/ 1363537 h 3893728"/>
                  <a:gd name="connsiteX1327" fmla="*/ 1327516 w 6499137"/>
                  <a:gd name="connsiteY1327" fmla="*/ 1367798 h 3893728"/>
                  <a:gd name="connsiteX1328" fmla="*/ 1333012 w 6499137"/>
                  <a:gd name="connsiteY1328" fmla="*/ 1373293 h 3893728"/>
                  <a:gd name="connsiteX1329" fmla="*/ 1303683 w 6499137"/>
                  <a:gd name="connsiteY1329" fmla="*/ 1367180 h 3893728"/>
                  <a:gd name="connsiteX1330" fmla="*/ 1289605 w 6499137"/>
                  <a:gd name="connsiteY1330" fmla="*/ 1367798 h 3893728"/>
                  <a:gd name="connsiteX1331" fmla="*/ 1274354 w 6499137"/>
                  <a:gd name="connsiteY1331" fmla="*/ 1382493 h 3893728"/>
                  <a:gd name="connsiteX1332" fmla="*/ 1288432 w 6499137"/>
                  <a:gd name="connsiteY1332" fmla="*/ 1397806 h 3893728"/>
                  <a:gd name="connsiteX1333" fmla="*/ 1288432 w 6499137"/>
                  <a:gd name="connsiteY1333" fmla="*/ 1411266 h 3893728"/>
                  <a:gd name="connsiteX1334" fmla="*/ 1297570 w 6499137"/>
                  <a:gd name="connsiteY1334" fmla="*/ 1410648 h 3893728"/>
                  <a:gd name="connsiteX1335" fmla="*/ 1309795 w 6499137"/>
                  <a:gd name="connsiteY1335" fmla="*/ 1420466 h 3893728"/>
                  <a:gd name="connsiteX1336" fmla="*/ 1326282 w 6499137"/>
                  <a:gd name="connsiteY1336" fmla="*/ 1419231 h 3893728"/>
                  <a:gd name="connsiteX1337" fmla="*/ 1335420 w 6499137"/>
                  <a:gd name="connsiteY1337" fmla="*/ 1413736 h 3893728"/>
                  <a:gd name="connsiteX1338" fmla="*/ 1321342 w 6499137"/>
                  <a:gd name="connsiteY1338" fmla="*/ 1395397 h 3893728"/>
                  <a:gd name="connsiteX1339" fmla="*/ 1331097 w 6499137"/>
                  <a:gd name="connsiteY1339" fmla="*/ 1391755 h 3893728"/>
                  <a:gd name="connsiteX1340" fmla="*/ 1348201 w 6499137"/>
                  <a:gd name="connsiteY1340" fmla="*/ 1394224 h 3893728"/>
                  <a:gd name="connsiteX1341" fmla="*/ 1337211 w 6499137"/>
                  <a:gd name="connsiteY1341" fmla="*/ 1379529 h 3893728"/>
                  <a:gd name="connsiteX1342" fmla="*/ 1355549 w 6499137"/>
                  <a:gd name="connsiteY1342" fmla="*/ 1378912 h 3893728"/>
                  <a:gd name="connsiteX1343" fmla="*/ 1367774 w 6499137"/>
                  <a:gd name="connsiteY1343" fmla="*/ 1385024 h 3893728"/>
                  <a:gd name="connsiteX1344" fmla="*/ 1342088 w 6499137"/>
                  <a:gd name="connsiteY1344" fmla="*/ 1359339 h 3893728"/>
                  <a:gd name="connsiteX1345" fmla="*/ 1318254 w 6499137"/>
                  <a:gd name="connsiteY1345" fmla="*/ 1349521 h 3893728"/>
                  <a:gd name="connsiteX1346" fmla="*/ 1329245 w 6499137"/>
                  <a:gd name="connsiteY1346" fmla="*/ 1343408 h 3893728"/>
                  <a:gd name="connsiteX1347" fmla="*/ 1332888 w 6499137"/>
                  <a:gd name="connsiteY1347" fmla="*/ 1331800 h 3893728"/>
                  <a:gd name="connsiteX1348" fmla="*/ 1317020 w 6499137"/>
                  <a:gd name="connsiteY1348" fmla="*/ 1304262 h 3893728"/>
                  <a:gd name="connsiteX1349" fmla="*/ 1322515 w 6499137"/>
                  <a:gd name="connsiteY1349" fmla="*/ 1287159 h 3893728"/>
                  <a:gd name="connsiteX1350" fmla="*/ 1345113 w 6499137"/>
                  <a:gd name="connsiteY1350" fmla="*/ 1295124 h 3893728"/>
                  <a:gd name="connsiteX1351" fmla="*/ 1357339 w 6499137"/>
                  <a:gd name="connsiteY1351" fmla="*/ 1294506 h 3893728"/>
                  <a:gd name="connsiteX1352" fmla="*/ 1354869 w 6499137"/>
                  <a:gd name="connsiteY1352" fmla="*/ 1281046 h 3893728"/>
                  <a:gd name="connsiteX1353" fmla="*/ 1368329 w 6499137"/>
                  <a:gd name="connsiteY1353" fmla="*/ 1281046 h 3893728"/>
                  <a:gd name="connsiteX1354" fmla="*/ 1385433 w 6499137"/>
                  <a:gd name="connsiteY1354" fmla="*/ 1272464 h 3893728"/>
                  <a:gd name="connsiteX1355" fmla="*/ 1394571 w 6499137"/>
                  <a:gd name="connsiteY1355" fmla="*/ 1271846 h 3893728"/>
                  <a:gd name="connsiteX1356" fmla="*/ 1411674 w 6499137"/>
                  <a:gd name="connsiteY1356" fmla="*/ 1275489 h 3893728"/>
                  <a:gd name="connsiteX1357" fmla="*/ 1431248 w 6499137"/>
                  <a:gd name="connsiteY1357" fmla="*/ 1276106 h 3893728"/>
                  <a:gd name="connsiteX1358" fmla="*/ 1451438 w 6499137"/>
                  <a:gd name="connsiteY1358" fmla="*/ 1280984 h 3893728"/>
                  <a:gd name="connsiteX1359" fmla="*/ 1486262 w 6499137"/>
                  <a:gd name="connsiteY1359" fmla="*/ 1269994 h 3893728"/>
                  <a:gd name="connsiteX1360" fmla="*/ 1516826 w 6499137"/>
                  <a:gd name="connsiteY1360" fmla="*/ 1270611 h 3893728"/>
                  <a:gd name="connsiteX1361" fmla="*/ 1539425 w 6499137"/>
                  <a:gd name="connsiteY1361" fmla="*/ 1281602 h 3893728"/>
                  <a:gd name="connsiteX1362" fmla="*/ 1495401 w 6499137"/>
                  <a:gd name="connsiteY1362" fmla="*/ 1293210 h 3893728"/>
                  <a:gd name="connsiteX1363" fmla="*/ 1489905 w 6499137"/>
                  <a:gd name="connsiteY1363" fmla="*/ 1295062 h 3893728"/>
                  <a:gd name="connsiteX1364" fmla="*/ 1465454 w 6499137"/>
                  <a:gd name="connsiteY1364" fmla="*/ 1293210 h 3893728"/>
                  <a:gd name="connsiteX1365" fmla="*/ 1442238 w 6499137"/>
                  <a:gd name="connsiteY1365" fmla="*/ 1290740 h 3893728"/>
                  <a:gd name="connsiteX1366" fmla="*/ 1441003 w 6499137"/>
                  <a:gd name="connsiteY1366" fmla="*/ 1298705 h 3893728"/>
                  <a:gd name="connsiteX1367" fmla="*/ 1439769 w 6499137"/>
                  <a:gd name="connsiteY1367" fmla="*/ 1307905 h 3893728"/>
                  <a:gd name="connsiteX1368" fmla="*/ 1439151 w 6499137"/>
                  <a:gd name="connsiteY1368" fmla="*/ 1323835 h 3893728"/>
                  <a:gd name="connsiteX1369" fmla="*/ 1458107 w 6499137"/>
                  <a:gd name="connsiteY1369" fmla="*/ 1325688 h 3893728"/>
                  <a:gd name="connsiteX1370" fmla="*/ 1462367 w 6499137"/>
                  <a:gd name="connsiteY1370" fmla="*/ 1344643 h 3893728"/>
                  <a:gd name="connsiteX1371" fmla="*/ 1456254 w 6499137"/>
                  <a:gd name="connsiteY1371" fmla="*/ 1362364 h 3893728"/>
                  <a:gd name="connsiteX1372" fmla="*/ 1444029 w 6499137"/>
                  <a:gd name="connsiteY1372" fmla="*/ 1356869 h 3893728"/>
                  <a:gd name="connsiteX1373" fmla="*/ 1447054 w 6499137"/>
                  <a:gd name="connsiteY1373" fmla="*/ 1369712 h 3893728"/>
                  <a:gd name="connsiteX1374" fmla="*/ 1471505 w 6499137"/>
                  <a:gd name="connsiteY1374" fmla="*/ 1385642 h 3893728"/>
                  <a:gd name="connsiteX1375" fmla="*/ 1472123 w 6499137"/>
                  <a:gd name="connsiteY1375" fmla="*/ 1391137 h 3893728"/>
                  <a:gd name="connsiteX1376" fmla="*/ 1481261 w 6499137"/>
                  <a:gd name="connsiteY1376" fmla="*/ 1404597 h 3893728"/>
                  <a:gd name="connsiteX1377" fmla="*/ 1482495 w 6499137"/>
                  <a:gd name="connsiteY1377" fmla="*/ 1411328 h 3893728"/>
                  <a:gd name="connsiteX1378" fmla="*/ 1502686 w 6499137"/>
                  <a:gd name="connsiteY1378" fmla="*/ 1408241 h 3893728"/>
                  <a:gd name="connsiteX1379" fmla="*/ 1533868 w 6499137"/>
                  <a:gd name="connsiteY1379" fmla="*/ 1421083 h 3893728"/>
                  <a:gd name="connsiteX1380" fmla="*/ 1548563 w 6499137"/>
                  <a:gd name="connsiteY1380" fmla="*/ 1437569 h 3893728"/>
                  <a:gd name="connsiteX1381" fmla="*/ 1561406 w 6499137"/>
                  <a:gd name="connsiteY1381" fmla="*/ 1435099 h 3893728"/>
                  <a:gd name="connsiteX1382" fmla="*/ 1579744 w 6499137"/>
                  <a:gd name="connsiteY1382" fmla="*/ 1428987 h 3893728"/>
                  <a:gd name="connsiteX1383" fmla="*/ 1581596 w 6499137"/>
                  <a:gd name="connsiteY1383" fmla="*/ 1414291 h 3893728"/>
                  <a:gd name="connsiteX1384" fmla="*/ 1602404 w 6499137"/>
                  <a:gd name="connsiteY1384" fmla="*/ 1415526 h 3893728"/>
                  <a:gd name="connsiteX1385" fmla="*/ 1630498 w 6499137"/>
                  <a:gd name="connsiteY1385" fmla="*/ 1427752 h 3893728"/>
                  <a:gd name="connsiteX1386" fmla="*/ 1655566 w 6499137"/>
                  <a:gd name="connsiteY1386" fmla="*/ 1441830 h 3893728"/>
                  <a:gd name="connsiteX1387" fmla="*/ 1675140 w 6499137"/>
                  <a:gd name="connsiteY1387" fmla="*/ 1440595 h 3893728"/>
                  <a:gd name="connsiteX1388" fmla="*/ 1700208 w 6499137"/>
                  <a:gd name="connsiteY1388" fmla="*/ 1424109 h 3893728"/>
                  <a:gd name="connsiteX1389" fmla="*/ 1732624 w 6499137"/>
                  <a:gd name="connsiteY1389" fmla="*/ 1422257 h 3893728"/>
                  <a:gd name="connsiteX1390" fmla="*/ 1747319 w 6499137"/>
                  <a:gd name="connsiteY1390" fmla="*/ 1417379 h 3893728"/>
                  <a:gd name="connsiteX1391" fmla="*/ 1767510 w 6499137"/>
                  <a:gd name="connsiteY1391" fmla="*/ 1417379 h 3893728"/>
                  <a:gd name="connsiteX1392" fmla="*/ 1757754 w 6499137"/>
                  <a:gd name="connsiteY1392" fmla="*/ 1428987 h 3893728"/>
                  <a:gd name="connsiteX1393" fmla="*/ 1762014 w 6499137"/>
                  <a:gd name="connsiteY1393" fmla="*/ 1441830 h 3893728"/>
                  <a:gd name="connsiteX1394" fmla="*/ 1754667 w 6499137"/>
                  <a:gd name="connsiteY1394" fmla="*/ 1453438 h 3893728"/>
                  <a:gd name="connsiteX1395" fmla="*/ 1759544 w 6499137"/>
                  <a:gd name="connsiteY1395" fmla="*/ 1463811 h 3893728"/>
                  <a:gd name="connsiteX1396" fmla="*/ 1760162 w 6499137"/>
                  <a:gd name="connsiteY1396" fmla="*/ 1487644 h 3893728"/>
                  <a:gd name="connsiteX1397" fmla="*/ 1747936 w 6499137"/>
                  <a:gd name="connsiteY1397" fmla="*/ 1513948 h 3893728"/>
                  <a:gd name="connsiteX1398" fmla="*/ 1723486 w 6499137"/>
                  <a:gd name="connsiteY1398" fmla="*/ 1572050 h 3893728"/>
                  <a:gd name="connsiteX1399" fmla="*/ 1697800 w 6499137"/>
                  <a:gd name="connsiteY1399" fmla="*/ 1610578 h 3893728"/>
                  <a:gd name="connsiteX1400" fmla="*/ 1668471 w 6499137"/>
                  <a:gd name="connsiteY1400" fmla="*/ 1614839 h 3893728"/>
                  <a:gd name="connsiteX1401" fmla="*/ 1646490 w 6499137"/>
                  <a:gd name="connsiteY1401" fmla="*/ 1616073 h 3893728"/>
                  <a:gd name="connsiteX1402" fmla="*/ 1633029 w 6499137"/>
                  <a:gd name="connsiteY1402" fmla="*/ 1616691 h 3893728"/>
                  <a:gd name="connsiteX1403" fmla="*/ 1609813 w 6499137"/>
                  <a:gd name="connsiteY1403" fmla="*/ 1601378 h 3893728"/>
                  <a:gd name="connsiteX1404" fmla="*/ 1596353 w 6499137"/>
                  <a:gd name="connsiteY1404" fmla="*/ 1595883 h 3893728"/>
                  <a:gd name="connsiteX1405" fmla="*/ 1573137 w 6499137"/>
                  <a:gd name="connsiteY1405" fmla="*/ 1609961 h 3893728"/>
                  <a:gd name="connsiteX1406" fmla="*/ 1558442 w 6499137"/>
                  <a:gd name="connsiteY1406" fmla="*/ 1609961 h 3893728"/>
                  <a:gd name="connsiteX1407" fmla="*/ 1535843 w 6499137"/>
                  <a:gd name="connsiteY1407" fmla="*/ 1623421 h 3893728"/>
                  <a:gd name="connsiteX1408" fmla="*/ 1474098 w 6499137"/>
                  <a:gd name="connsiteY1408" fmla="*/ 1607491 h 3893728"/>
                  <a:gd name="connsiteX1409" fmla="*/ 1450882 w 6499137"/>
                  <a:gd name="connsiteY1409" fmla="*/ 1601378 h 3893728"/>
                  <a:gd name="connsiteX1410" fmla="*/ 1436805 w 6499137"/>
                  <a:gd name="connsiteY1410" fmla="*/ 1597735 h 3893728"/>
                  <a:gd name="connsiteX1411" fmla="*/ 1420936 w 6499137"/>
                  <a:gd name="connsiteY1411" fmla="*/ 1597735 h 3893728"/>
                  <a:gd name="connsiteX1412" fmla="*/ 1403215 w 6499137"/>
                  <a:gd name="connsiteY1412" fmla="*/ 1600205 h 3893728"/>
                  <a:gd name="connsiteX1413" fmla="*/ 1391607 w 6499137"/>
                  <a:gd name="connsiteY1413" fmla="*/ 1582484 h 3893728"/>
                  <a:gd name="connsiteX1414" fmla="*/ 1370799 w 6499137"/>
                  <a:gd name="connsiteY1414" fmla="*/ 1584954 h 3893728"/>
                  <a:gd name="connsiteX1415" fmla="*/ 1339618 w 6499137"/>
                  <a:gd name="connsiteY1415" fmla="*/ 1576372 h 3893728"/>
                  <a:gd name="connsiteX1416" fmla="*/ 1324923 w 6499137"/>
                  <a:gd name="connsiteY1416" fmla="*/ 1556799 h 3893728"/>
                  <a:gd name="connsiteX1417" fmla="*/ 1294359 w 6499137"/>
                  <a:gd name="connsiteY1417" fmla="*/ 1550686 h 3893728"/>
                  <a:gd name="connsiteX1418" fmla="*/ 1254658 w 6499137"/>
                  <a:gd name="connsiteY1418" fmla="*/ 1561676 h 3893728"/>
                  <a:gd name="connsiteX1419" fmla="*/ 1235084 w 6499137"/>
                  <a:gd name="connsiteY1419" fmla="*/ 1602675 h 3893728"/>
                  <a:gd name="connsiteX1420" fmla="*/ 1238110 w 6499137"/>
                  <a:gd name="connsiteY1420" fmla="*/ 1619778 h 3893728"/>
                  <a:gd name="connsiteX1421" fmla="*/ 1219772 w 6499137"/>
                  <a:gd name="connsiteY1421" fmla="*/ 1642439 h 3893728"/>
                  <a:gd name="connsiteX1422" fmla="*/ 1201433 w 6499137"/>
                  <a:gd name="connsiteY1422" fmla="*/ 1642439 h 3893728"/>
                  <a:gd name="connsiteX1423" fmla="*/ 1185565 w 6499137"/>
                  <a:gd name="connsiteY1423" fmla="*/ 1633239 h 3893728"/>
                  <a:gd name="connsiteX1424" fmla="*/ 1106099 w 6499137"/>
                  <a:gd name="connsiteY1424" fmla="*/ 1610023 h 3893728"/>
                  <a:gd name="connsiteX1425" fmla="*/ 1080413 w 6499137"/>
                  <a:gd name="connsiteY1425" fmla="*/ 1588597 h 3893728"/>
                  <a:gd name="connsiteX1426" fmla="*/ 1071831 w 6499137"/>
                  <a:gd name="connsiteY1426" fmla="*/ 1569641 h 3893728"/>
                  <a:gd name="connsiteX1427" fmla="*/ 1053493 w 6499137"/>
                  <a:gd name="connsiteY1427" fmla="*/ 1565998 h 3893728"/>
                  <a:gd name="connsiteX1428" fmla="*/ 1017434 w 6499137"/>
                  <a:gd name="connsiteY1428" fmla="*/ 1554390 h 3893728"/>
                  <a:gd name="connsiteX1429" fmla="*/ 1003973 w 6499137"/>
                  <a:gd name="connsiteY1429" fmla="*/ 1554390 h 3893728"/>
                  <a:gd name="connsiteX1430" fmla="*/ 980757 w 6499137"/>
                  <a:gd name="connsiteY1430" fmla="*/ 1555625 h 3893728"/>
                  <a:gd name="connsiteX1431" fmla="*/ 942229 w 6499137"/>
                  <a:gd name="connsiteY1431" fmla="*/ 1539695 h 3893728"/>
                  <a:gd name="connsiteX1432" fmla="*/ 930003 w 6499137"/>
                  <a:gd name="connsiteY1432" fmla="*/ 1531730 h 3893728"/>
                  <a:gd name="connsiteX1433" fmla="*/ 910430 w 6499137"/>
                  <a:gd name="connsiteY1433" fmla="*/ 1520740 h 3893728"/>
                  <a:gd name="connsiteX1434" fmla="*/ 910430 w 6499137"/>
                  <a:gd name="connsiteY1434" fmla="*/ 1501784 h 3893728"/>
                  <a:gd name="connsiteX1435" fmla="*/ 926298 w 6499137"/>
                  <a:gd name="connsiteY1435" fmla="*/ 1488324 h 3893728"/>
                  <a:gd name="connsiteX1436" fmla="*/ 939141 w 6499137"/>
                  <a:gd name="connsiteY1436" fmla="*/ 1472393 h 3893728"/>
                  <a:gd name="connsiteX1437" fmla="*/ 925063 w 6499137"/>
                  <a:gd name="connsiteY1437" fmla="*/ 1451585 h 3893728"/>
                  <a:gd name="connsiteX1438" fmla="*/ 928089 w 6499137"/>
                  <a:gd name="connsiteY1438" fmla="*/ 1430160 h 3893728"/>
                  <a:gd name="connsiteX1439" fmla="*/ 939080 w 6499137"/>
                  <a:gd name="connsiteY1439" fmla="*/ 1411204 h 3893728"/>
                  <a:gd name="connsiteX1440" fmla="*/ 929324 w 6499137"/>
                  <a:gd name="connsiteY1440" fmla="*/ 1413057 h 3893728"/>
                  <a:gd name="connsiteX1441" fmla="*/ 913455 w 6499137"/>
                  <a:gd name="connsiteY1441" fmla="*/ 1421022 h 3893728"/>
                  <a:gd name="connsiteX1442" fmla="*/ 901230 w 6499137"/>
                  <a:gd name="connsiteY1442" fmla="*/ 1405709 h 3893728"/>
                  <a:gd name="connsiteX1443" fmla="*/ 890239 w 6499137"/>
                  <a:gd name="connsiteY1443" fmla="*/ 1398979 h 3893728"/>
                  <a:gd name="connsiteX1444" fmla="*/ 868876 w 6499137"/>
                  <a:gd name="connsiteY1444" fmla="*/ 1411822 h 3893728"/>
                  <a:gd name="connsiteX1445" fmla="*/ 851155 w 6499137"/>
                  <a:gd name="connsiteY1445" fmla="*/ 1413674 h 3893728"/>
                  <a:gd name="connsiteX1446" fmla="*/ 844425 w 6499137"/>
                  <a:gd name="connsiteY1446" fmla="*/ 1414291 h 3893728"/>
                  <a:gd name="connsiteX1447" fmla="*/ 807748 w 6499137"/>
                  <a:gd name="connsiteY1447" fmla="*/ 1414909 h 3893728"/>
                  <a:gd name="connsiteX1448" fmla="*/ 791880 w 6499137"/>
                  <a:gd name="connsiteY1448" fmla="*/ 1410648 h 3893728"/>
                  <a:gd name="connsiteX1449" fmla="*/ 780890 w 6499137"/>
                  <a:gd name="connsiteY1449" fmla="*/ 1411266 h 3893728"/>
                  <a:gd name="connsiteX1450" fmla="*/ 755821 w 6499137"/>
                  <a:gd name="connsiteY1450" fmla="*/ 1423491 h 3893728"/>
                  <a:gd name="connsiteX1451" fmla="*/ 728345 w 6499137"/>
                  <a:gd name="connsiteY1451" fmla="*/ 1414909 h 3893728"/>
                  <a:gd name="connsiteX1452" fmla="*/ 697781 w 6499137"/>
                  <a:gd name="connsiteY1452" fmla="*/ 1415526 h 3893728"/>
                  <a:gd name="connsiteX1453" fmla="*/ 681912 w 6499137"/>
                  <a:gd name="connsiteY1453" fmla="*/ 1421639 h 3893728"/>
                  <a:gd name="connsiteX1454" fmla="*/ 663574 w 6499137"/>
                  <a:gd name="connsiteY1454" fmla="*/ 1424726 h 3893728"/>
                  <a:gd name="connsiteX1455" fmla="*/ 643384 w 6499137"/>
                  <a:gd name="connsiteY1455" fmla="*/ 1425344 h 3893728"/>
                  <a:gd name="connsiteX1456" fmla="*/ 601212 w 6499137"/>
                  <a:gd name="connsiteY1456" fmla="*/ 1433309 h 3893728"/>
                  <a:gd name="connsiteX1457" fmla="*/ 574909 w 6499137"/>
                  <a:gd name="connsiteY1457" fmla="*/ 1451647 h 3893728"/>
                  <a:gd name="connsiteX1458" fmla="*/ 540085 w 6499137"/>
                  <a:gd name="connsiteY1458" fmla="*/ 1457142 h 3893728"/>
                  <a:gd name="connsiteX1459" fmla="*/ 524216 w 6499137"/>
                  <a:gd name="connsiteY1459" fmla="*/ 1471838 h 3893728"/>
                  <a:gd name="connsiteX1460" fmla="*/ 503408 w 6499137"/>
                  <a:gd name="connsiteY1460" fmla="*/ 1479803 h 3893728"/>
                  <a:gd name="connsiteX1461" fmla="*/ 477722 w 6499137"/>
                  <a:gd name="connsiteY1461" fmla="*/ 1474925 h 3893728"/>
                  <a:gd name="connsiteX1462" fmla="*/ 471610 w 6499137"/>
                  <a:gd name="connsiteY1462" fmla="*/ 1472455 h 3893728"/>
                  <a:gd name="connsiteX1463" fmla="*/ 450802 w 6499137"/>
                  <a:gd name="connsiteY1463" fmla="*/ 1472455 h 3893728"/>
                  <a:gd name="connsiteX1464" fmla="*/ 444072 w 6499137"/>
                  <a:gd name="connsiteY1464" fmla="*/ 1473690 h 3893728"/>
                  <a:gd name="connsiteX1465" fmla="*/ 435489 w 6499137"/>
                  <a:gd name="connsiteY1465" fmla="*/ 1476160 h 3893728"/>
                  <a:gd name="connsiteX1466" fmla="*/ 414681 w 6499137"/>
                  <a:gd name="connsiteY1466" fmla="*/ 1471899 h 3893728"/>
                  <a:gd name="connsiteX1467" fmla="*/ 398195 w 6499137"/>
                  <a:gd name="connsiteY1467" fmla="*/ 1459674 h 3893728"/>
                  <a:gd name="connsiteX1468" fmla="*/ 378622 w 6499137"/>
                  <a:gd name="connsiteY1468" fmla="*/ 1459674 h 3893728"/>
                  <a:gd name="connsiteX1469" fmla="*/ 324225 w 6499137"/>
                  <a:gd name="connsiteY1469" fmla="*/ 1527593 h 3893728"/>
                  <a:gd name="connsiteX1470" fmla="*/ 270445 w 6499137"/>
                  <a:gd name="connsiteY1470" fmla="*/ 1578347 h 3893728"/>
                  <a:gd name="connsiteX1471" fmla="*/ 252724 w 6499137"/>
                  <a:gd name="connsiteY1471" fmla="*/ 1608911 h 3893728"/>
                  <a:gd name="connsiteX1472" fmla="*/ 255194 w 6499137"/>
                  <a:gd name="connsiteY1472" fmla="*/ 1633980 h 3893728"/>
                  <a:gd name="connsiteX1473" fmla="*/ 258837 w 6499137"/>
                  <a:gd name="connsiteY1473" fmla="*/ 1648675 h 3893728"/>
                  <a:gd name="connsiteX1474" fmla="*/ 242969 w 6499137"/>
                  <a:gd name="connsiteY1474" fmla="*/ 1672508 h 3893728"/>
                  <a:gd name="connsiteX1475" fmla="*/ 227100 w 6499137"/>
                  <a:gd name="connsiteY1475" fmla="*/ 1688438 h 3893728"/>
                  <a:gd name="connsiteX1476" fmla="*/ 199006 w 6499137"/>
                  <a:gd name="connsiteY1476" fmla="*/ 1709864 h 3893728"/>
                  <a:gd name="connsiteX1477" fmla="*/ 178816 w 6499137"/>
                  <a:gd name="connsiteY1477" fmla="*/ 1721472 h 3893728"/>
                  <a:gd name="connsiteX1478" fmla="*/ 163565 w 6499137"/>
                  <a:gd name="connsiteY1478" fmla="*/ 1722707 h 3893728"/>
                  <a:gd name="connsiteX1479" fmla="*/ 147079 w 6499137"/>
                  <a:gd name="connsiteY1479" fmla="*/ 1730054 h 3893728"/>
                  <a:gd name="connsiteX1480" fmla="*/ 132384 w 6499137"/>
                  <a:gd name="connsiteY1480" fmla="*/ 1760001 h 3893728"/>
                  <a:gd name="connsiteX1481" fmla="*/ 108550 w 6499137"/>
                  <a:gd name="connsiteY1481" fmla="*/ 1774079 h 3893728"/>
                  <a:gd name="connsiteX1482" fmla="*/ 100585 w 6499137"/>
                  <a:gd name="connsiteY1482" fmla="*/ 1793034 h 3893728"/>
                  <a:gd name="connsiteX1483" fmla="*/ 89594 w 6499137"/>
                  <a:gd name="connsiteY1483" fmla="*/ 1812607 h 3893728"/>
                  <a:gd name="connsiteX1484" fmla="*/ 87124 w 6499137"/>
                  <a:gd name="connsiteY1484" fmla="*/ 1833415 h 3893728"/>
                  <a:gd name="connsiteX1485" fmla="*/ 50448 w 6499137"/>
                  <a:gd name="connsiteY1485" fmla="*/ 1875649 h 3893728"/>
                  <a:gd name="connsiteX1486" fmla="*/ 43718 w 6499137"/>
                  <a:gd name="connsiteY1486" fmla="*/ 1897692 h 3893728"/>
                  <a:gd name="connsiteX1487" fmla="*/ 33962 w 6499137"/>
                  <a:gd name="connsiteY1487" fmla="*/ 1916647 h 3893728"/>
                  <a:gd name="connsiteX1488" fmla="*/ 19267 w 6499137"/>
                  <a:gd name="connsiteY1488" fmla="*/ 1929490 h 3893728"/>
                  <a:gd name="connsiteX1489" fmla="*/ 18032 w 6499137"/>
                  <a:gd name="connsiteY1489" fmla="*/ 1945976 h 3893728"/>
                  <a:gd name="connsiteX1490" fmla="*/ 23527 w 6499137"/>
                  <a:gd name="connsiteY1490" fmla="*/ 1966167 h 3893728"/>
                  <a:gd name="connsiteX1491" fmla="*/ 36988 w 6499137"/>
                  <a:gd name="connsiteY1491" fmla="*/ 1973514 h 3893728"/>
                  <a:gd name="connsiteX1492" fmla="*/ 41866 w 6499137"/>
                  <a:gd name="connsiteY1492" fmla="*/ 1988210 h 3893728"/>
                  <a:gd name="connsiteX1493" fmla="*/ 40014 w 6499137"/>
                  <a:gd name="connsiteY1493" fmla="*/ 2003522 h 3893728"/>
                  <a:gd name="connsiteX1494" fmla="*/ 37544 w 6499137"/>
                  <a:gd name="connsiteY1494" fmla="*/ 2027356 h 3893728"/>
                  <a:gd name="connsiteX1495" fmla="*/ 47917 w 6499137"/>
                  <a:gd name="connsiteY1495" fmla="*/ 2082432 h 3893728"/>
                  <a:gd name="connsiteX1496" fmla="*/ 32666 w 6499137"/>
                  <a:gd name="connsiteY1496" fmla="*/ 2144856 h 3893728"/>
                  <a:gd name="connsiteX1497" fmla="*/ 16797 w 6499137"/>
                  <a:gd name="connsiteY1497" fmla="*/ 2168690 h 3893728"/>
                  <a:gd name="connsiteX1498" fmla="*/ 5189 w 6499137"/>
                  <a:gd name="connsiteY1498" fmla="*/ 2181533 h 3893728"/>
                  <a:gd name="connsiteX1499" fmla="*/ 24145 w 6499137"/>
                  <a:gd name="connsiteY1499" fmla="*/ 2205366 h 3893728"/>
                  <a:gd name="connsiteX1500" fmla="*/ 31493 w 6499137"/>
                  <a:gd name="connsiteY1500" fmla="*/ 2223087 h 3893728"/>
                  <a:gd name="connsiteX1501" fmla="*/ 52301 w 6499137"/>
                  <a:gd name="connsiteY1501" fmla="*/ 2224322 h 3893728"/>
                  <a:gd name="connsiteX1502" fmla="*/ 66996 w 6499137"/>
                  <a:gd name="connsiteY1502" fmla="*/ 2220679 h 3893728"/>
                  <a:gd name="connsiteX1503" fmla="*/ 56623 w 6499137"/>
                  <a:gd name="connsiteY1503" fmla="*/ 2225557 h 3893728"/>
                  <a:gd name="connsiteX1504" fmla="*/ 43162 w 6499137"/>
                  <a:gd name="connsiteY1504" fmla="*/ 2232287 h 3893728"/>
                  <a:gd name="connsiteX1505" fmla="*/ 24207 w 6499137"/>
                  <a:gd name="connsiteY1505" fmla="*/ 2232287 h 3893728"/>
                  <a:gd name="connsiteX1506" fmla="*/ 24207 w 6499137"/>
                  <a:gd name="connsiteY1506" fmla="*/ 2261060 h 3893728"/>
                  <a:gd name="connsiteX1507" fmla="*/ 41310 w 6499137"/>
                  <a:gd name="connsiteY1507" fmla="*/ 2265938 h 3893728"/>
                  <a:gd name="connsiteX1508" fmla="*/ 44953 w 6499137"/>
                  <a:gd name="connsiteY1508" fmla="*/ 2280633 h 3893728"/>
                  <a:gd name="connsiteX1509" fmla="*/ 61439 w 6499137"/>
                  <a:gd name="connsiteY1509" fmla="*/ 2278163 h 3893728"/>
                  <a:gd name="connsiteX1510" fmla="*/ 71195 w 6499137"/>
                  <a:gd name="connsiteY1510" fmla="*/ 2278781 h 3893728"/>
                  <a:gd name="connsiteX1511" fmla="*/ 66317 w 6499137"/>
                  <a:gd name="connsiteY1511" fmla="*/ 2284276 h 3893728"/>
                  <a:gd name="connsiteX1512" fmla="*/ 67551 w 6499137"/>
                  <a:gd name="connsiteY1512" fmla="*/ 2291006 h 3893728"/>
                  <a:gd name="connsiteX1513" fmla="*/ 81012 w 6499137"/>
                  <a:gd name="connsiteY1513" fmla="*/ 2310579 h 3893728"/>
                  <a:gd name="connsiteX1514" fmla="*/ 88359 w 6499137"/>
                  <a:gd name="connsiteY1514" fmla="*/ 2312432 h 3893728"/>
                  <a:gd name="connsiteX1515" fmla="*/ 115219 w 6499137"/>
                  <a:gd name="connsiteY1515" fmla="*/ 2341205 h 3893728"/>
                  <a:gd name="connsiteX1516" fmla="*/ 134792 w 6499137"/>
                  <a:gd name="connsiteY1516" fmla="*/ 2363248 h 3893728"/>
                  <a:gd name="connsiteX1517" fmla="*/ 140904 w 6499137"/>
                  <a:gd name="connsiteY1517" fmla="*/ 2373621 h 3893728"/>
                  <a:gd name="connsiteX1518" fmla="*/ 148869 w 6499137"/>
                  <a:gd name="connsiteY1518" fmla="*/ 2392576 h 3893728"/>
                  <a:gd name="connsiteX1519" fmla="*/ 145844 w 6499137"/>
                  <a:gd name="connsiteY1519" fmla="*/ 2405419 h 3893728"/>
                  <a:gd name="connsiteX1520" fmla="*/ 154426 w 6499137"/>
                  <a:gd name="connsiteY1520" fmla="*/ 2421350 h 3893728"/>
                  <a:gd name="connsiteX1521" fmla="*/ 186843 w 6499137"/>
                  <a:gd name="connsiteY1521" fmla="*/ 2442775 h 3893728"/>
                  <a:gd name="connsiteX1522" fmla="*/ 200921 w 6499137"/>
                  <a:gd name="connsiteY1522" fmla="*/ 2450740 h 3893728"/>
                  <a:gd name="connsiteX1523" fmla="*/ 214381 w 6499137"/>
                  <a:gd name="connsiteY1523" fmla="*/ 2460557 h 3893728"/>
                  <a:gd name="connsiteX1524" fmla="*/ 232719 w 6499137"/>
                  <a:gd name="connsiteY1524" fmla="*/ 2475870 h 3893728"/>
                  <a:gd name="connsiteX1525" fmla="*/ 254083 w 6499137"/>
                  <a:gd name="connsiteY1525" fmla="*/ 2494826 h 3893728"/>
                  <a:gd name="connsiteX1526" fmla="*/ 268160 w 6499137"/>
                  <a:gd name="connsiteY1526" fmla="*/ 2509521 h 3893728"/>
                  <a:gd name="connsiteX1527" fmla="*/ 298724 w 6499137"/>
                  <a:gd name="connsiteY1527" fmla="*/ 2526624 h 3893728"/>
                  <a:gd name="connsiteX1528" fmla="*/ 314593 w 6499137"/>
                  <a:gd name="connsiteY1528" fmla="*/ 2533972 h 3893728"/>
                  <a:gd name="connsiteX1529" fmla="*/ 334783 w 6499137"/>
                  <a:gd name="connsiteY1529" fmla="*/ 2533354 h 3893728"/>
                  <a:gd name="connsiteX1530" fmla="*/ 386710 w 6499137"/>
                  <a:gd name="connsiteY1530" fmla="*/ 2514399 h 3893728"/>
                  <a:gd name="connsiteX1531" fmla="*/ 419682 w 6499137"/>
                  <a:gd name="connsiteY1531" fmla="*/ 2507669 h 3893728"/>
                  <a:gd name="connsiteX1532" fmla="*/ 455741 w 6499137"/>
                  <a:gd name="connsiteY1532" fmla="*/ 2513781 h 3893728"/>
                  <a:gd name="connsiteX1533" fmla="*/ 464324 w 6499137"/>
                  <a:gd name="connsiteY1533" fmla="*/ 2503408 h 3893728"/>
                  <a:gd name="connsiteX1534" fmla="*/ 472289 w 6499137"/>
                  <a:gd name="connsiteY1534" fmla="*/ 2518104 h 3893728"/>
                  <a:gd name="connsiteX1535" fmla="*/ 487540 w 6499137"/>
                  <a:gd name="connsiteY1535" fmla="*/ 2516251 h 3893728"/>
                  <a:gd name="connsiteX1536" fmla="*/ 501617 w 6499137"/>
                  <a:gd name="connsiteY1536" fmla="*/ 2522981 h 3893728"/>
                  <a:gd name="connsiteX1537" fmla="*/ 518721 w 6499137"/>
                  <a:gd name="connsiteY1537" fmla="*/ 2515634 h 3893728"/>
                  <a:gd name="connsiteX1538" fmla="*/ 559040 w 6499137"/>
                  <a:gd name="connsiteY1538" fmla="*/ 2499148 h 3893728"/>
                  <a:gd name="connsiteX1539" fmla="*/ 581022 w 6499137"/>
                  <a:gd name="connsiteY1539" fmla="*/ 2490565 h 3893728"/>
                  <a:gd name="connsiteX1540" fmla="*/ 607325 w 6499137"/>
                  <a:gd name="connsiteY1540" fmla="*/ 2484453 h 3893728"/>
                  <a:gd name="connsiteX1541" fmla="*/ 648261 w 6499137"/>
                  <a:gd name="connsiteY1541" fmla="*/ 2472227 h 3893728"/>
                  <a:gd name="connsiteX1542" fmla="*/ 661722 w 6499137"/>
                  <a:gd name="connsiteY1542" fmla="*/ 2470992 h 3893728"/>
                  <a:gd name="connsiteX1543" fmla="*/ 695311 w 6499137"/>
                  <a:gd name="connsiteY1543" fmla="*/ 2468522 h 3893728"/>
                  <a:gd name="connsiteX1544" fmla="*/ 724022 w 6499137"/>
                  <a:gd name="connsiteY1544" fmla="*/ 2471610 h 3893728"/>
                  <a:gd name="connsiteX1545" fmla="*/ 739274 w 6499137"/>
                  <a:gd name="connsiteY1545" fmla="*/ 2489330 h 3893728"/>
                  <a:gd name="connsiteX1546" fmla="*/ 743534 w 6499137"/>
                  <a:gd name="connsiteY1546" fmla="*/ 2497296 h 3893728"/>
                  <a:gd name="connsiteX1547" fmla="*/ 754524 w 6499137"/>
                  <a:gd name="connsiteY1547" fmla="*/ 2506496 h 3893728"/>
                  <a:gd name="connsiteX1548" fmla="*/ 758785 w 6499137"/>
                  <a:gd name="connsiteY1548" fmla="*/ 2524834 h 3893728"/>
                  <a:gd name="connsiteX1549" fmla="*/ 778975 w 6499137"/>
                  <a:gd name="connsiteY1549" fmla="*/ 2535824 h 3893728"/>
                  <a:gd name="connsiteX1550" fmla="*/ 803426 w 6499137"/>
                  <a:gd name="connsiteY1550" fmla="*/ 2539467 h 3893728"/>
                  <a:gd name="connsiteX1551" fmla="*/ 808922 w 6499137"/>
                  <a:gd name="connsiteY1551" fmla="*/ 2532119 h 3893728"/>
                  <a:gd name="connsiteX1552" fmla="*/ 817504 w 6499137"/>
                  <a:gd name="connsiteY1552" fmla="*/ 2537615 h 3893728"/>
                  <a:gd name="connsiteX1553" fmla="*/ 821147 w 6499137"/>
                  <a:gd name="connsiteY1553" fmla="*/ 2532737 h 3893728"/>
                  <a:gd name="connsiteX1554" fmla="*/ 850476 w 6499137"/>
                  <a:gd name="connsiteY1554" fmla="*/ 2530267 h 3893728"/>
                  <a:gd name="connsiteX1555" fmla="*/ 855354 w 6499137"/>
                  <a:gd name="connsiteY1555" fmla="*/ 2524155 h 3893728"/>
                  <a:gd name="connsiteX1556" fmla="*/ 863319 w 6499137"/>
                  <a:gd name="connsiteY1556" fmla="*/ 2532119 h 3893728"/>
                  <a:gd name="connsiteX1557" fmla="*/ 892030 w 6499137"/>
                  <a:gd name="connsiteY1557" fmla="*/ 2548606 h 3893728"/>
                  <a:gd name="connsiteX1558" fmla="*/ 893882 w 6499137"/>
                  <a:gd name="connsiteY1558" fmla="*/ 2559596 h 3893728"/>
                  <a:gd name="connsiteX1559" fmla="*/ 903638 w 6499137"/>
                  <a:gd name="connsiteY1559" fmla="*/ 2578552 h 3893728"/>
                  <a:gd name="connsiteX1560" fmla="*/ 901786 w 6499137"/>
                  <a:gd name="connsiteY1560" fmla="*/ 2598125 h 3893728"/>
                  <a:gd name="connsiteX1561" fmla="*/ 898698 w 6499137"/>
                  <a:gd name="connsiteY1561" fmla="*/ 2622576 h 3893728"/>
                  <a:gd name="connsiteX1562" fmla="*/ 888943 w 6499137"/>
                  <a:gd name="connsiteY1562" fmla="*/ 2653140 h 3893728"/>
                  <a:gd name="connsiteX1563" fmla="*/ 892586 w 6499137"/>
                  <a:gd name="connsiteY1563" fmla="*/ 2667217 h 3893728"/>
                  <a:gd name="connsiteX1564" fmla="*/ 882830 w 6499137"/>
                  <a:gd name="connsiteY1564" fmla="*/ 2673330 h 3893728"/>
                  <a:gd name="connsiteX1565" fmla="*/ 892586 w 6499137"/>
                  <a:gd name="connsiteY1565" fmla="*/ 2686791 h 3893728"/>
                  <a:gd name="connsiteX1566" fmla="*/ 883448 w 6499137"/>
                  <a:gd name="connsiteY1566" fmla="*/ 2684938 h 3893728"/>
                  <a:gd name="connsiteX1567" fmla="*/ 882213 w 6499137"/>
                  <a:gd name="connsiteY1567" fmla="*/ 2706364 h 3893728"/>
                  <a:gd name="connsiteX1568" fmla="*/ 865727 w 6499137"/>
                  <a:gd name="connsiteY1568" fmla="*/ 2722849 h 3893728"/>
                  <a:gd name="connsiteX1569" fmla="*/ 882830 w 6499137"/>
                  <a:gd name="connsiteY1569" fmla="*/ 2740570 h 3893728"/>
                  <a:gd name="connsiteX1570" fmla="*/ 884683 w 6499137"/>
                  <a:gd name="connsiteY1570" fmla="*/ 2748535 h 3893728"/>
                  <a:gd name="connsiteX1571" fmla="*/ 887152 w 6499137"/>
                  <a:gd name="connsiteY1571" fmla="*/ 2756500 h 3893728"/>
                  <a:gd name="connsiteX1572" fmla="*/ 904873 w 6499137"/>
                  <a:gd name="connsiteY1572" fmla="*/ 2774839 h 3893728"/>
                  <a:gd name="connsiteX1573" fmla="*/ 936672 w 6499137"/>
                  <a:gd name="connsiteY1573" fmla="*/ 2817072 h 3893728"/>
                  <a:gd name="connsiteX1574" fmla="*/ 963530 w 6499137"/>
                  <a:gd name="connsiteY1574" fmla="*/ 2847018 h 3893728"/>
                  <a:gd name="connsiteX1575" fmla="*/ 975756 w 6499137"/>
                  <a:gd name="connsiteY1575" fmla="*/ 2867209 h 3893728"/>
                  <a:gd name="connsiteX1576" fmla="*/ 980634 w 6499137"/>
                  <a:gd name="connsiteY1576" fmla="*/ 2893512 h 3893728"/>
                  <a:gd name="connsiteX1577" fmla="*/ 994094 w 6499137"/>
                  <a:gd name="connsiteY1577" fmla="*/ 2895364 h 3893728"/>
                  <a:gd name="connsiteX1578" fmla="*/ 1000824 w 6499137"/>
                  <a:gd name="connsiteY1578" fmla="*/ 2895982 h 3893728"/>
                  <a:gd name="connsiteX1579" fmla="*/ 980016 w 6499137"/>
                  <a:gd name="connsiteY1579" fmla="*/ 2902095 h 3893728"/>
                  <a:gd name="connsiteX1580" fmla="*/ 997120 w 6499137"/>
                  <a:gd name="connsiteY1580" fmla="*/ 2927780 h 3893728"/>
                  <a:gd name="connsiteX1581" fmla="*/ 1005702 w 6499137"/>
                  <a:gd name="connsiteY1581" fmla="*/ 2956554 h 3893728"/>
                  <a:gd name="connsiteX1582" fmla="*/ 1016076 w 6499137"/>
                  <a:gd name="connsiteY1582" fmla="*/ 2992674 h 3893728"/>
                  <a:gd name="connsiteX1583" fmla="*/ 1005085 w 6499137"/>
                  <a:gd name="connsiteY1583" fmla="*/ 3007987 h 3893728"/>
                  <a:gd name="connsiteX1584" fmla="*/ 1010580 w 6499137"/>
                  <a:gd name="connsiteY1584" fmla="*/ 3030030 h 3893728"/>
                  <a:gd name="connsiteX1585" fmla="*/ 1030153 w 6499137"/>
                  <a:gd name="connsiteY1585" fmla="*/ 3059420 h 3893728"/>
                  <a:gd name="connsiteX1586" fmla="*/ 1033240 w 6499137"/>
                  <a:gd name="connsiteY1586" fmla="*/ 3071028 h 3893728"/>
                  <a:gd name="connsiteX1587" fmla="*/ 1030771 w 6499137"/>
                  <a:gd name="connsiteY1587" fmla="*/ 3101592 h 3893728"/>
                  <a:gd name="connsiteX1588" fmla="*/ 1018545 w 6499137"/>
                  <a:gd name="connsiteY1588" fmla="*/ 3124252 h 3893728"/>
                  <a:gd name="connsiteX1589" fmla="*/ 1003294 w 6499137"/>
                  <a:gd name="connsiteY1589" fmla="*/ 3140183 h 3893728"/>
                  <a:gd name="connsiteX1590" fmla="*/ 988599 w 6499137"/>
                  <a:gd name="connsiteY1590" fmla="*/ 3168956 h 3893728"/>
                  <a:gd name="connsiteX1591" fmla="*/ 983103 w 6499137"/>
                  <a:gd name="connsiteY1591" fmla="*/ 3189146 h 3893728"/>
                  <a:gd name="connsiteX1592" fmla="*/ 972113 w 6499137"/>
                  <a:gd name="connsiteY1592" fmla="*/ 3228910 h 3893728"/>
                  <a:gd name="connsiteX1593" fmla="*/ 964148 w 6499137"/>
                  <a:gd name="connsiteY1593" fmla="*/ 3287012 h 3893728"/>
                  <a:gd name="connsiteX1594" fmla="*/ 964765 w 6499137"/>
                  <a:gd name="connsiteY1594" fmla="*/ 3309672 h 3893728"/>
                  <a:gd name="connsiteX1595" fmla="*/ 976373 w 6499137"/>
                  <a:gd name="connsiteY1595" fmla="*/ 3332888 h 3893728"/>
                  <a:gd name="connsiteX1596" fmla="*/ 1005702 w 6499137"/>
                  <a:gd name="connsiteY1596" fmla="*/ 3382407 h 3893728"/>
                  <a:gd name="connsiteX1597" fmla="*/ 1011815 w 6499137"/>
                  <a:gd name="connsiteY1597" fmla="*/ 3396485 h 3893728"/>
                  <a:gd name="connsiteX1598" fmla="*/ 1054604 w 6499137"/>
                  <a:gd name="connsiteY1598" fmla="*/ 3469900 h 3893728"/>
                  <a:gd name="connsiteX1599" fmla="*/ 1055222 w 6499137"/>
                  <a:gd name="connsiteY1599" fmla="*/ 3484595 h 3893728"/>
                  <a:gd name="connsiteX1600" fmla="*/ 1052752 w 6499137"/>
                  <a:gd name="connsiteY1600" fmla="*/ 3490708 h 3893728"/>
                  <a:gd name="connsiteX1601" fmla="*/ 1052752 w 6499137"/>
                  <a:gd name="connsiteY1601" fmla="*/ 3510898 h 3893728"/>
                  <a:gd name="connsiteX1602" fmla="*/ 1064360 w 6499137"/>
                  <a:gd name="connsiteY1602" fmla="*/ 3554305 h 3893728"/>
                  <a:gd name="connsiteX1603" fmla="*/ 1066212 w 6499137"/>
                  <a:gd name="connsiteY1603" fmla="*/ 3569000 h 3893728"/>
                  <a:gd name="connsiteX1604" fmla="*/ 1069300 w 6499137"/>
                  <a:gd name="connsiteY1604" fmla="*/ 3590426 h 3893728"/>
                  <a:gd name="connsiteX1605" fmla="*/ 1074177 w 6499137"/>
                  <a:gd name="connsiteY1605" fmla="*/ 3602034 h 3893728"/>
                  <a:gd name="connsiteX1606" fmla="*/ 1079672 w 6499137"/>
                  <a:gd name="connsiteY1606" fmla="*/ 3625867 h 3893728"/>
                  <a:gd name="connsiteX1607" fmla="*/ 1107767 w 6499137"/>
                  <a:gd name="connsiteY1607" fmla="*/ 3669274 h 3893728"/>
                  <a:gd name="connsiteX1608" fmla="*/ 1138330 w 6499137"/>
                  <a:gd name="connsiteY1608" fmla="*/ 3717620 h 3893728"/>
                  <a:gd name="connsiteX1609" fmla="*/ 1175007 w 6499137"/>
                  <a:gd name="connsiteY1609" fmla="*/ 3784922 h 3893728"/>
                  <a:gd name="connsiteX1610" fmla="*/ 1178650 w 6499137"/>
                  <a:gd name="connsiteY1610" fmla="*/ 3819808 h 3893728"/>
                  <a:gd name="connsiteX1611" fmla="*/ 1164572 w 6499137"/>
                  <a:gd name="connsiteY1611" fmla="*/ 3827773 h 3893728"/>
                  <a:gd name="connsiteX1612" fmla="*/ 1178032 w 6499137"/>
                  <a:gd name="connsiteY1612" fmla="*/ 3847346 h 3893728"/>
                  <a:gd name="connsiteX1613" fmla="*/ 1177415 w 6499137"/>
                  <a:gd name="connsiteY1613" fmla="*/ 3869389 h 3893728"/>
                  <a:gd name="connsiteX1614" fmla="*/ 1189640 w 6499137"/>
                  <a:gd name="connsiteY1614" fmla="*/ 3866302 h 3893728"/>
                  <a:gd name="connsiteX1615" fmla="*/ 1195136 w 6499137"/>
                  <a:gd name="connsiteY1615" fmla="*/ 3876119 h 3893728"/>
                  <a:gd name="connsiteX1616" fmla="*/ 1212856 w 6499137"/>
                  <a:gd name="connsiteY1616" fmla="*/ 3879206 h 3893728"/>
                  <a:gd name="connsiteX1617" fmla="*/ 1220204 w 6499137"/>
                  <a:gd name="connsiteY1617" fmla="*/ 3892667 h 3893728"/>
                  <a:gd name="connsiteX1618" fmla="*/ 1248298 w 6499137"/>
                  <a:gd name="connsiteY1618" fmla="*/ 3881676 h 3893728"/>
                  <a:gd name="connsiteX1619" fmla="*/ 1261758 w 6499137"/>
                  <a:gd name="connsiteY1619" fmla="*/ 3879206 h 3893728"/>
                  <a:gd name="connsiteX1620" fmla="*/ 1295965 w 6499137"/>
                  <a:gd name="connsiteY1620" fmla="*/ 3875563 h 3893728"/>
                  <a:gd name="connsiteX1621" fmla="*/ 1311215 w 6499137"/>
                  <a:gd name="connsiteY1621" fmla="*/ 3868216 h 3893728"/>
                  <a:gd name="connsiteX1622" fmla="*/ 1333197 w 6499137"/>
                  <a:gd name="connsiteY1622" fmla="*/ 3869451 h 3893728"/>
                  <a:gd name="connsiteX1623" fmla="*/ 1348448 w 6499137"/>
                  <a:gd name="connsiteY1623" fmla="*/ 3863338 h 3893728"/>
                  <a:gd name="connsiteX1624" fmla="*/ 1372898 w 6499137"/>
                  <a:gd name="connsiteY1624" fmla="*/ 3869451 h 3893728"/>
                  <a:gd name="connsiteX1625" fmla="*/ 1393089 w 6499137"/>
                  <a:gd name="connsiteY1625" fmla="*/ 3869451 h 3893728"/>
                  <a:gd name="connsiteX1626" fmla="*/ 1419392 w 6499137"/>
                  <a:gd name="connsiteY1626" fmla="*/ 3865190 h 3893728"/>
                  <a:gd name="connsiteX1627" fmla="*/ 1437731 w 6499137"/>
                  <a:gd name="connsiteY1627" fmla="*/ 3858460 h 3893728"/>
                  <a:gd name="connsiteX1628" fmla="*/ 1543438 w 6499137"/>
                  <a:gd name="connsiteY1628" fmla="*/ 3785045 h 3893728"/>
                  <a:gd name="connsiteX1629" fmla="*/ 1589253 w 6499137"/>
                  <a:gd name="connsiteY1629" fmla="*/ 3731204 h 3893728"/>
                  <a:gd name="connsiteX1630" fmla="*/ 1596600 w 6499137"/>
                  <a:gd name="connsiteY1630" fmla="*/ 3717126 h 3893728"/>
                  <a:gd name="connsiteX1631" fmla="*/ 1622903 w 6499137"/>
                  <a:gd name="connsiteY1631" fmla="*/ 3691440 h 3893728"/>
                  <a:gd name="connsiteX1632" fmla="*/ 1640624 w 6499137"/>
                  <a:gd name="connsiteY1632" fmla="*/ 3660877 h 3893728"/>
                  <a:gd name="connsiteX1633" fmla="*/ 1654085 w 6499137"/>
                  <a:gd name="connsiteY1633" fmla="*/ 3630313 h 3893728"/>
                  <a:gd name="connsiteX1634" fmla="*/ 1656555 w 6499137"/>
                  <a:gd name="connsiteY1634" fmla="*/ 3608270 h 3893728"/>
                  <a:gd name="connsiteX1635" fmla="*/ 1654085 w 6499137"/>
                  <a:gd name="connsiteY1635" fmla="*/ 3597279 h 3893728"/>
                  <a:gd name="connsiteX1636" fmla="*/ 1649825 w 6499137"/>
                  <a:gd name="connsiteY1636" fmla="*/ 3584437 h 3893728"/>
                  <a:gd name="connsiteX1637" fmla="*/ 1664519 w 6499137"/>
                  <a:gd name="connsiteY1637" fmla="*/ 3568506 h 3893728"/>
                  <a:gd name="connsiteX1638" fmla="*/ 1699343 w 6499137"/>
                  <a:gd name="connsiteY1638" fmla="*/ 3552576 h 3893728"/>
                  <a:gd name="connsiteX1639" fmla="*/ 1740898 w 6499137"/>
                  <a:gd name="connsiteY1639" fmla="*/ 3527508 h 3893728"/>
                  <a:gd name="connsiteX1640" fmla="*/ 1739045 w 6499137"/>
                  <a:gd name="connsiteY1640" fmla="*/ 3514047 h 3893728"/>
                  <a:gd name="connsiteX1641" fmla="*/ 1740898 w 6499137"/>
                  <a:gd name="connsiteY1641" fmla="*/ 3492622 h 3893728"/>
                  <a:gd name="connsiteX1642" fmla="*/ 1742133 w 6499137"/>
                  <a:gd name="connsiteY1642" fmla="*/ 3476692 h 3893728"/>
                  <a:gd name="connsiteX1643" fmla="*/ 1739663 w 6499137"/>
                  <a:gd name="connsiteY1643" fmla="*/ 3465701 h 3893728"/>
                  <a:gd name="connsiteX1644" fmla="*/ 1726203 w 6499137"/>
                  <a:gd name="connsiteY1644" fmla="*/ 3425937 h 3893728"/>
                  <a:gd name="connsiteX1645" fmla="*/ 1715829 w 6499137"/>
                  <a:gd name="connsiteY1645" fmla="*/ 3399017 h 3893728"/>
                  <a:gd name="connsiteX1646" fmla="*/ 1717064 w 6499137"/>
                  <a:gd name="connsiteY1646" fmla="*/ 3380061 h 3893728"/>
                  <a:gd name="connsiteX1647" fmla="*/ 1747628 w 6499137"/>
                  <a:gd name="connsiteY1647" fmla="*/ 3352523 h 3893728"/>
                  <a:gd name="connsiteX1648" fmla="*/ 1774487 w 6499137"/>
                  <a:gd name="connsiteY1648" fmla="*/ 3331715 h 3893728"/>
                  <a:gd name="connsiteX1649" fmla="*/ 1790355 w 6499137"/>
                  <a:gd name="connsiteY1649" fmla="*/ 3311524 h 3893728"/>
                  <a:gd name="connsiteX1650" fmla="*/ 1835553 w 6499137"/>
                  <a:gd name="connsiteY1650" fmla="*/ 3285838 h 3893728"/>
                  <a:gd name="connsiteX1651" fmla="*/ 1868524 w 6499137"/>
                  <a:gd name="connsiteY1651" fmla="*/ 3268735 h 3893728"/>
                  <a:gd name="connsiteX1652" fmla="*/ 1885628 w 6499137"/>
                  <a:gd name="connsiteY1652" fmla="*/ 3252805 h 3893728"/>
                  <a:gd name="connsiteX1653" fmla="*/ 1907609 w 6499137"/>
                  <a:gd name="connsiteY1653" fmla="*/ 3228354 h 3893728"/>
                  <a:gd name="connsiteX1654" fmla="*/ 1913104 w 6499137"/>
                  <a:gd name="connsiteY1654" fmla="*/ 3207546 h 3893728"/>
                  <a:gd name="connsiteX1655" fmla="*/ 1911869 w 6499137"/>
                  <a:gd name="connsiteY1655" fmla="*/ 3194086 h 3893728"/>
                  <a:gd name="connsiteX1656" fmla="*/ 1911252 w 6499137"/>
                  <a:gd name="connsiteY1656" fmla="*/ 3178773 h 3893728"/>
                  <a:gd name="connsiteX1657" fmla="*/ 1906374 w 6499137"/>
                  <a:gd name="connsiteY1657" fmla="*/ 3140862 h 3893728"/>
                  <a:gd name="connsiteX1658" fmla="*/ 1906374 w 6499137"/>
                  <a:gd name="connsiteY1658" fmla="*/ 3120671 h 3893728"/>
                  <a:gd name="connsiteX1659" fmla="*/ 1904522 w 6499137"/>
                  <a:gd name="connsiteY1659" fmla="*/ 3102333 h 3893728"/>
                  <a:gd name="connsiteX1660" fmla="*/ 1903904 w 6499137"/>
                  <a:gd name="connsiteY1660" fmla="*/ 3083995 h 3893728"/>
                  <a:gd name="connsiteX1661" fmla="*/ 1908782 w 6499137"/>
                  <a:gd name="connsiteY1661" fmla="*/ 3068682 h 3893728"/>
                  <a:gd name="connsiteX1662" fmla="*/ 1899644 w 6499137"/>
                  <a:gd name="connsiteY1662" fmla="*/ 3046639 h 3893728"/>
                  <a:gd name="connsiteX1663" fmla="*/ 1883775 w 6499137"/>
                  <a:gd name="connsiteY1663" fmla="*/ 3038056 h 3893728"/>
                  <a:gd name="connsiteX1664" fmla="*/ 1875810 w 6499137"/>
                  <a:gd name="connsiteY1664" fmla="*/ 3014841 h 3893728"/>
                  <a:gd name="connsiteX1665" fmla="*/ 1866672 w 6499137"/>
                  <a:gd name="connsiteY1665" fmla="*/ 2984277 h 3893728"/>
                  <a:gd name="connsiteX1666" fmla="*/ 1866672 w 6499137"/>
                  <a:gd name="connsiteY1666" fmla="*/ 2956739 h 3893728"/>
                  <a:gd name="connsiteX1667" fmla="*/ 1870932 w 6499137"/>
                  <a:gd name="connsiteY1667" fmla="*/ 2940253 h 3893728"/>
                  <a:gd name="connsiteX1668" fmla="*/ 1865437 w 6499137"/>
                  <a:gd name="connsiteY1668" fmla="*/ 2923767 h 3893728"/>
                  <a:gd name="connsiteX1669" fmla="*/ 1853212 w 6499137"/>
                  <a:gd name="connsiteY1669" fmla="*/ 2903576 h 3893728"/>
                  <a:gd name="connsiteX1670" fmla="*/ 1864202 w 6499137"/>
                  <a:gd name="connsiteY1670" fmla="*/ 2863195 h 3893728"/>
                  <a:gd name="connsiteX1671" fmla="*/ 1872785 w 6499137"/>
                  <a:gd name="connsiteY1671" fmla="*/ 2849117 h 3893728"/>
                  <a:gd name="connsiteX1672" fmla="*/ 1886862 w 6499137"/>
                  <a:gd name="connsiteY1672" fmla="*/ 2811206 h 3893728"/>
                  <a:gd name="connsiteX1673" fmla="*/ 1895445 w 6499137"/>
                  <a:gd name="connsiteY1673" fmla="*/ 2789163 h 3893728"/>
                  <a:gd name="connsiteX1674" fmla="*/ 1911931 w 6499137"/>
                  <a:gd name="connsiteY1674" fmla="*/ 2777555 h 3893728"/>
                  <a:gd name="connsiteX1675" fmla="*/ 1921686 w 6499137"/>
                  <a:gd name="connsiteY1675" fmla="*/ 2761625 h 3893728"/>
                  <a:gd name="connsiteX1676" fmla="*/ 1935147 w 6499137"/>
                  <a:gd name="connsiteY1676" fmla="*/ 2758538 h 3893728"/>
                  <a:gd name="connsiteX1677" fmla="*/ 1959598 w 6499137"/>
                  <a:gd name="connsiteY1677" fmla="*/ 2717539 h 3893728"/>
                  <a:gd name="connsiteX1678" fmla="*/ 2065922 w 6499137"/>
                  <a:gd name="connsiteY1678" fmla="*/ 2620291 h 3893728"/>
                  <a:gd name="connsiteX1679" fmla="*/ 2098338 w 6499137"/>
                  <a:gd name="connsiteY1679" fmla="*/ 2593988 h 3893728"/>
                  <a:gd name="connsiteX1680" fmla="*/ 2120937 w 6499137"/>
                  <a:gd name="connsiteY1680" fmla="*/ 2570154 h 3893728"/>
                  <a:gd name="connsiteX1681" fmla="*/ 2188795 w 6499137"/>
                  <a:gd name="connsiteY1681" fmla="*/ 2466794 h 3893728"/>
                  <a:gd name="connsiteX1682" fmla="*/ 2207133 w 6499137"/>
                  <a:gd name="connsiteY1682" fmla="*/ 2435613 h 3893728"/>
                  <a:gd name="connsiteX1683" fmla="*/ 2214481 w 6499137"/>
                  <a:gd name="connsiteY1683" fmla="*/ 2413570 h 3893728"/>
                  <a:gd name="connsiteX1684" fmla="*/ 2232819 w 6499137"/>
                  <a:gd name="connsiteY1684" fmla="*/ 2384796 h 3893728"/>
                  <a:gd name="connsiteX1685" fmla="*/ 2246279 w 6499137"/>
                  <a:gd name="connsiteY1685" fmla="*/ 2356023 h 3893728"/>
                  <a:gd name="connsiteX1686" fmla="*/ 2249305 w 6499137"/>
                  <a:gd name="connsiteY1686" fmla="*/ 2333363 h 3893728"/>
                  <a:gd name="connsiteX1687" fmla="*/ 2256652 w 6499137"/>
                  <a:gd name="connsiteY1687" fmla="*/ 2310703 h 3893728"/>
                  <a:gd name="connsiteX1688" fmla="*/ 2258505 w 6499137"/>
                  <a:gd name="connsiteY1688" fmla="*/ 2290512 h 3893728"/>
                  <a:gd name="connsiteX1689" fmla="*/ 2252392 w 6499137"/>
                  <a:gd name="connsiteY1689" fmla="*/ 2278904 h 3893728"/>
                  <a:gd name="connsiteX1690" fmla="*/ 2231028 w 6499137"/>
                  <a:gd name="connsiteY1690" fmla="*/ 2289895 h 3893728"/>
                  <a:gd name="connsiteX1691" fmla="*/ 2190709 w 6499137"/>
                  <a:gd name="connsiteY1691" fmla="*/ 2301503 h 3893728"/>
                  <a:gd name="connsiteX1692" fmla="*/ 2164406 w 6499137"/>
                  <a:gd name="connsiteY1692" fmla="*/ 2305146 h 3893728"/>
                  <a:gd name="connsiteX1693" fmla="*/ 2140572 w 6499137"/>
                  <a:gd name="connsiteY1693" fmla="*/ 2306998 h 3893728"/>
                  <a:gd name="connsiteX1694" fmla="*/ 2109391 w 6499137"/>
                  <a:gd name="connsiteY1694" fmla="*/ 2321076 h 3893728"/>
                  <a:gd name="connsiteX1695" fmla="*/ 2075802 w 6499137"/>
                  <a:gd name="connsiteY1695" fmla="*/ 2316198 h 3893728"/>
                  <a:gd name="connsiteX1696" fmla="*/ 2058081 w 6499137"/>
                  <a:gd name="connsiteY1696" fmla="*/ 2327189 h 3893728"/>
                  <a:gd name="connsiteX1697" fmla="*/ 2043386 w 6499137"/>
                  <a:gd name="connsiteY1697" fmla="*/ 2331449 h 3893728"/>
                  <a:gd name="connsiteX1698" fmla="*/ 2028691 w 6499137"/>
                  <a:gd name="connsiteY1698" fmla="*/ 2327189 h 3893728"/>
                  <a:gd name="connsiteX1699" fmla="*/ 2007326 w 6499137"/>
                  <a:gd name="connsiteY1699" fmla="*/ 2302120 h 3893728"/>
                  <a:gd name="connsiteX1700" fmla="*/ 1984110 w 6499137"/>
                  <a:gd name="connsiteY1700" fmla="*/ 2291747 h 3893728"/>
                  <a:gd name="connsiteX1701" fmla="*/ 1987198 w 6499137"/>
                  <a:gd name="connsiteY1701" fmla="*/ 2282547 h 3893728"/>
                  <a:gd name="connsiteX1702" fmla="*/ 2001276 w 6499137"/>
                  <a:gd name="connsiteY1702" fmla="*/ 2266617 h 3893728"/>
                  <a:gd name="connsiteX1703" fmla="*/ 1993310 w 6499137"/>
                  <a:gd name="connsiteY1703" fmla="*/ 2251922 h 3893728"/>
                  <a:gd name="connsiteX1704" fmla="*/ 1968242 w 6499137"/>
                  <a:gd name="connsiteY1704" fmla="*/ 2232966 h 3893728"/>
                  <a:gd name="connsiteX1705" fmla="*/ 1948052 w 6499137"/>
                  <a:gd name="connsiteY1705" fmla="*/ 2208515 h 3893728"/>
                  <a:gd name="connsiteX1706" fmla="*/ 1933356 w 6499137"/>
                  <a:gd name="connsiteY1706" fmla="*/ 2193202 h 3893728"/>
                  <a:gd name="connsiteX1707" fmla="*/ 1915018 w 6499137"/>
                  <a:gd name="connsiteY1707" fmla="*/ 2180359 h 3893728"/>
                  <a:gd name="connsiteX1708" fmla="*/ 1896062 w 6499137"/>
                  <a:gd name="connsiteY1708" fmla="*/ 2171777 h 3893728"/>
                  <a:gd name="connsiteX1709" fmla="*/ 1885072 w 6499137"/>
                  <a:gd name="connsiteY1709" fmla="*/ 2154674 h 3893728"/>
                  <a:gd name="connsiteX1710" fmla="*/ 1882602 w 6499137"/>
                  <a:gd name="connsiteY1710" fmla="*/ 2168134 h 3893728"/>
                  <a:gd name="connsiteX1711" fmla="*/ 1873464 w 6499137"/>
                  <a:gd name="connsiteY1711" fmla="*/ 2151031 h 3893728"/>
                  <a:gd name="connsiteX1712" fmla="*/ 1864881 w 6499137"/>
                  <a:gd name="connsiteY1712" fmla="*/ 2135100 h 3893728"/>
                  <a:gd name="connsiteX1713" fmla="*/ 1827587 w 6499137"/>
                  <a:gd name="connsiteY1713" fmla="*/ 2054956 h 3893728"/>
                  <a:gd name="connsiteX1714" fmla="*/ 1808632 w 6499137"/>
                  <a:gd name="connsiteY1714" fmla="*/ 2041495 h 3893728"/>
                  <a:gd name="connsiteX1715" fmla="*/ 1802519 w 6499137"/>
                  <a:gd name="connsiteY1715" fmla="*/ 2016427 h 3893728"/>
                  <a:gd name="connsiteX1716" fmla="*/ 1800049 w 6499137"/>
                  <a:gd name="connsiteY1716" fmla="*/ 2000497 h 3893728"/>
                  <a:gd name="connsiteX1717" fmla="*/ 1799432 w 6499137"/>
                  <a:gd name="connsiteY1717" fmla="*/ 1977836 h 3893728"/>
                  <a:gd name="connsiteX1718" fmla="*/ 1797579 w 6499137"/>
                  <a:gd name="connsiteY1718" fmla="*/ 1961350 h 3893728"/>
                  <a:gd name="connsiteX1719" fmla="*/ 1791467 w 6499137"/>
                  <a:gd name="connsiteY1719" fmla="*/ 1947890 h 3893728"/>
                  <a:gd name="connsiteX1720" fmla="*/ 1784120 w 6499137"/>
                  <a:gd name="connsiteY1720" fmla="*/ 1934430 h 3893728"/>
                  <a:gd name="connsiteX1721" fmla="*/ 1779241 w 6499137"/>
                  <a:gd name="connsiteY1721" fmla="*/ 1920352 h 3893728"/>
                  <a:gd name="connsiteX1722" fmla="*/ 1758433 w 6499137"/>
                  <a:gd name="connsiteY1722" fmla="*/ 1907509 h 3893728"/>
                  <a:gd name="connsiteX1723" fmla="*/ 1743183 w 6499137"/>
                  <a:gd name="connsiteY1723" fmla="*/ 1885466 h 3893728"/>
                  <a:gd name="connsiteX1724" fmla="*/ 1740713 w 6499137"/>
                  <a:gd name="connsiteY1724" fmla="*/ 1868363 h 3893728"/>
                  <a:gd name="connsiteX1725" fmla="*/ 1746208 w 6499137"/>
                  <a:gd name="connsiteY1725" fmla="*/ 1854285 h 3893728"/>
                  <a:gd name="connsiteX1726" fmla="*/ 1732747 w 6499137"/>
                  <a:gd name="connsiteY1726" fmla="*/ 1845085 h 3893728"/>
                  <a:gd name="connsiteX1727" fmla="*/ 1693046 w 6499137"/>
                  <a:gd name="connsiteY1727" fmla="*/ 1768027 h 3893728"/>
                  <a:gd name="connsiteX1728" fmla="*/ 1682672 w 6499137"/>
                  <a:gd name="connsiteY1728" fmla="*/ 1744811 h 3893728"/>
                  <a:gd name="connsiteX1729" fmla="*/ 1667422 w 6499137"/>
                  <a:gd name="connsiteY1729" fmla="*/ 1719126 h 3893728"/>
                  <a:gd name="connsiteX1730" fmla="*/ 1648466 w 6499137"/>
                  <a:gd name="connsiteY1730" fmla="*/ 1682449 h 3893728"/>
                  <a:gd name="connsiteX1731" fmla="*/ 1639327 w 6499137"/>
                  <a:gd name="connsiteY1731" fmla="*/ 1664728 h 3893728"/>
                  <a:gd name="connsiteX1732" fmla="*/ 1649701 w 6499137"/>
                  <a:gd name="connsiteY1732" fmla="*/ 1659233 h 3893728"/>
                  <a:gd name="connsiteX1733" fmla="*/ 1669892 w 6499137"/>
                  <a:gd name="connsiteY1733" fmla="*/ 1686154 h 3893728"/>
                  <a:gd name="connsiteX1734" fmla="*/ 1676622 w 6499137"/>
                  <a:gd name="connsiteY1734" fmla="*/ 1708814 h 3893728"/>
                  <a:gd name="connsiteX1735" fmla="*/ 1704715 w 6499137"/>
                  <a:gd name="connsiteY1735" fmla="*/ 1725300 h 3893728"/>
                  <a:gd name="connsiteX1736" fmla="*/ 1708976 w 6499137"/>
                  <a:gd name="connsiteY1736" fmla="*/ 1705110 h 3893728"/>
                  <a:gd name="connsiteX1737" fmla="*/ 1719349 w 6499137"/>
                  <a:gd name="connsiteY1737" fmla="*/ 1670841 h 3893728"/>
                  <a:gd name="connsiteX1738" fmla="*/ 1724844 w 6499137"/>
                  <a:gd name="connsiteY1738" fmla="*/ 1693501 h 3893728"/>
                  <a:gd name="connsiteX1739" fmla="*/ 1718114 w 6499137"/>
                  <a:gd name="connsiteY1739" fmla="*/ 1712457 h 3893728"/>
                  <a:gd name="connsiteX1740" fmla="*/ 1732192 w 6499137"/>
                  <a:gd name="connsiteY1740" fmla="*/ 1716718 h 3893728"/>
                  <a:gd name="connsiteX1741" fmla="*/ 1751765 w 6499137"/>
                  <a:gd name="connsiteY1741" fmla="*/ 1745491 h 3893728"/>
                  <a:gd name="connsiteX1742" fmla="*/ 1780476 w 6499137"/>
                  <a:gd name="connsiteY1742" fmla="*/ 1791367 h 3893728"/>
                  <a:gd name="connsiteX1743" fmla="*/ 1800667 w 6499137"/>
                  <a:gd name="connsiteY1743" fmla="*/ 1826870 h 3893728"/>
                  <a:gd name="connsiteX1744" fmla="*/ 1808632 w 6499137"/>
                  <a:gd name="connsiteY1744" fmla="*/ 1850086 h 3893728"/>
                  <a:gd name="connsiteX1745" fmla="*/ 1828823 w 6499137"/>
                  <a:gd name="connsiteY1745" fmla="*/ 1859286 h 3893728"/>
                  <a:gd name="connsiteX1746" fmla="*/ 1852039 w 6499137"/>
                  <a:gd name="connsiteY1746" fmla="*/ 1890467 h 3893728"/>
                  <a:gd name="connsiteX1747" fmla="*/ 1861177 w 6499137"/>
                  <a:gd name="connsiteY1747" fmla="*/ 1905163 h 3893728"/>
                  <a:gd name="connsiteX1748" fmla="*/ 1861794 w 6499137"/>
                  <a:gd name="connsiteY1748" fmla="*/ 1932084 h 3893728"/>
                  <a:gd name="connsiteX1749" fmla="*/ 1866054 w 6499137"/>
                  <a:gd name="connsiteY1749" fmla="*/ 1949804 h 3893728"/>
                  <a:gd name="connsiteX1750" fmla="*/ 1868524 w 6499137"/>
                  <a:gd name="connsiteY1750" fmla="*/ 1963265 h 3893728"/>
                  <a:gd name="connsiteX1751" fmla="*/ 1881368 w 6499137"/>
                  <a:gd name="connsiteY1751" fmla="*/ 1980985 h 3893728"/>
                  <a:gd name="connsiteX1752" fmla="*/ 1894828 w 6499137"/>
                  <a:gd name="connsiteY1752" fmla="*/ 1990185 h 3893728"/>
                  <a:gd name="connsiteX1753" fmla="*/ 1932739 w 6499137"/>
                  <a:gd name="connsiteY1753" fmla="*/ 2042174 h 3893728"/>
                  <a:gd name="connsiteX1754" fmla="*/ 1941877 w 6499137"/>
                  <a:gd name="connsiteY1754" fmla="*/ 2056870 h 3893728"/>
                  <a:gd name="connsiteX1755" fmla="*/ 1957746 w 6499137"/>
                  <a:gd name="connsiteY1755" fmla="*/ 2077060 h 3893728"/>
                  <a:gd name="connsiteX1756" fmla="*/ 1983431 w 6499137"/>
                  <a:gd name="connsiteY1756" fmla="*/ 2113181 h 3893728"/>
                  <a:gd name="connsiteX1757" fmla="*/ 1988927 w 6499137"/>
                  <a:gd name="connsiteY1757" fmla="*/ 2133989 h 3893728"/>
                  <a:gd name="connsiteX1758" fmla="*/ 1984667 w 6499137"/>
                  <a:gd name="connsiteY1758" fmla="*/ 2154797 h 3893728"/>
                  <a:gd name="connsiteX1759" fmla="*/ 1987136 w 6499137"/>
                  <a:gd name="connsiteY1759" fmla="*/ 2167640 h 3893728"/>
                  <a:gd name="connsiteX1760" fmla="*/ 1993249 w 6499137"/>
                  <a:gd name="connsiteY1760" fmla="*/ 2187831 h 3893728"/>
                  <a:gd name="connsiteX1761" fmla="*/ 2001831 w 6499137"/>
                  <a:gd name="connsiteY1761" fmla="*/ 2214751 h 3893728"/>
                  <a:gd name="connsiteX1762" fmla="*/ 2006092 w 6499137"/>
                  <a:gd name="connsiteY1762" fmla="*/ 2242907 h 3893728"/>
                  <a:gd name="connsiteX1763" fmla="*/ 2020787 w 6499137"/>
                  <a:gd name="connsiteY1763" fmla="*/ 2250872 h 3893728"/>
                  <a:gd name="connsiteX1764" fmla="*/ 2037891 w 6499137"/>
                  <a:gd name="connsiteY1764" fmla="*/ 2249020 h 3893728"/>
                  <a:gd name="connsiteX1765" fmla="*/ 2062341 w 6499137"/>
                  <a:gd name="connsiteY1765" fmla="*/ 2239820 h 3893728"/>
                  <a:gd name="connsiteX1766" fmla="*/ 2092905 w 6499137"/>
                  <a:gd name="connsiteY1766" fmla="*/ 2228212 h 3893728"/>
                  <a:gd name="connsiteX1767" fmla="*/ 2114886 w 6499137"/>
                  <a:gd name="connsiteY1767" fmla="*/ 2225124 h 3893728"/>
                  <a:gd name="connsiteX1768" fmla="*/ 2150945 w 6499137"/>
                  <a:gd name="connsiteY1768" fmla="*/ 2204934 h 3893728"/>
                  <a:gd name="connsiteX1769" fmla="*/ 2176631 w 6499137"/>
                  <a:gd name="connsiteY1769" fmla="*/ 2205551 h 3893728"/>
                  <a:gd name="connsiteX1770" fmla="*/ 2190709 w 6499137"/>
                  <a:gd name="connsiteY1770" fmla="*/ 2185978 h 3893728"/>
                  <a:gd name="connsiteX1771" fmla="*/ 2212072 w 6499137"/>
                  <a:gd name="connsiteY1771" fmla="*/ 2178013 h 3893728"/>
                  <a:gd name="connsiteX1772" fmla="*/ 2238376 w 6499137"/>
                  <a:gd name="connsiteY1772" fmla="*/ 2169430 h 3893728"/>
                  <a:gd name="connsiteX1773" fmla="*/ 2279313 w 6499137"/>
                  <a:gd name="connsiteY1773" fmla="*/ 2154118 h 3893728"/>
                  <a:gd name="connsiteX1774" fmla="*/ 2290921 w 6499137"/>
                  <a:gd name="connsiteY1774" fmla="*/ 2134545 h 3893728"/>
                  <a:gd name="connsiteX1775" fmla="*/ 2337970 w 6499137"/>
                  <a:gd name="connsiteY1775" fmla="*/ 2111329 h 3893728"/>
                  <a:gd name="connsiteX1776" fmla="*/ 2352666 w 6499137"/>
                  <a:gd name="connsiteY1776" fmla="*/ 2100956 h 3893728"/>
                  <a:gd name="connsiteX1777" fmla="*/ 2374646 w 6499137"/>
                  <a:gd name="connsiteY1777" fmla="*/ 2101573 h 3893728"/>
                  <a:gd name="connsiteX1778" fmla="*/ 2391750 w 6499137"/>
                  <a:gd name="connsiteY1778" fmla="*/ 2085087 h 3893728"/>
                  <a:gd name="connsiteX1779" fmla="*/ 2413114 w 6499137"/>
                  <a:gd name="connsiteY1779" fmla="*/ 2071627 h 3893728"/>
                  <a:gd name="connsiteX1780" fmla="*/ 2438182 w 6499137"/>
                  <a:gd name="connsiteY1780" fmla="*/ 2046558 h 3893728"/>
                  <a:gd name="connsiteX1781" fmla="*/ 2471772 w 6499137"/>
                  <a:gd name="connsiteY1781" fmla="*/ 2034950 h 3893728"/>
                  <a:gd name="connsiteX1782" fmla="*/ 2474859 w 6499137"/>
                  <a:gd name="connsiteY1782" fmla="*/ 2014760 h 3893728"/>
                  <a:gd name="connsiteX1783" fmla="*/ 2477884 w 6499137"/>
                  <a:gd name="connsiteY1783" fmla="*/ 1997656 h 3893728"/>
                  <a:gd name="connsiteX1784" fmla="*/ 2492579 w 6499137"/>
                  <a:gd name="connsiteY1784" fmla="*/ 1979936 h 3893728"/>
                  <a:gd name="connsiteX1785" fmla="*/ 2502335 w 6499137"/>
                  <a:gd name="connsiteY1785" fmla="*/ 1981171 h 3893728"/>
                  <a:gd name="connsiteX1786" fmla="*/ 2520056 w 6499137"/>
                  <a:gd name="connsiteY1786" fmla="*/ 1950607 h 3893728"/>
                  <a:gd name="connsiteX1787" fmla="*/ 2539629 w 6499137"/>
                  <a:gd name="connsiteY1787" fmla="*/ 1925539 h 3893728"/>
                  <a:gd name="connsiteX1788" fmla="*/ 2537159 w 6499137"/>
                  <a:gd name="connsiteY1788" fmla="*/ 1910843 h 3893728"/>
                  <a:gd name="connsiteX1789" fmla="*/ 2517586 w 6499137"/>
                  <a:gd name="connsiteY1789" fmla="*/ 1891270 h 3893728"/>
                  <a:gd name="connsiteX1790" fmla="*/ 2491900 w 6499137"/>
                  <a:gd name="connsiteY1790" fmla="*/ 1871080 h 3893728"/>
                  <a:gd name="connsiteX1791" fmla="*/ 2449728 w 6499137"/>
                  <a:gd name="connsiteY1791" fmla="*/ 1857002 h 3893728"/>
                  <a:gd name="connsiteX1792" fmla="*/ 2430155 w 6499137"/>
                  <a:gd name="connsiteY1792" fmla="*/ 1827056 h 3893728"/>
                  <a:gd name="connsiteX1793" fmla="*/ 2425895 w 6499137"/>
                  <a:gd name="connsiteY1793" fmla="*/ 1801370 h 3893728"/>
                  <a:gd name="connsiteX1794" fmla="*/ 2433860 w 6499137"/>
                  <a:gd name="connsiteY1794" fmla="*/ 1784884 h 3893728"/>
                  <a:gd name="connsiteX1795" fmla="*/ 2426512 w 6499137"/>
                  <a:gd name="connsiteY1795" fmla="*/ 1780623 h 3893728"/>
                  <a:gd name="connsiteX1796" fmla="*/ 2419165 w 6499137"/>
                  <a:gd name="connsiteY1796" fmla="*/ 1794084 h 3893728"/>
                  <a:gd name="connsiteX1797" fmla="*/ 2375758 w 6499137"/>
                  <a:gd name="connsiteY1797" fmla="*/ 1839343 h 3893728"/>
                  <a:gd name="connsiteX1798" fmla="*/ 2351925 w 6499137"/>
                  <a:gd name="connsiteY1798" fmla="*/ 1858298 h 3893728"/>
                  <a:gd name="connsiteX1799" fmla="*/ 2338464 w 6499137"/>
                  <a:gd name="connsiteY1799" fmla="*/ 1858916 h 3893728"/>
                  <a:gd name="connsiteX1800" fmla="*/ 2301171 w 6499137"/>
                  <a:gd name="connsiteY1800" fmla="*/ 1857064 h 3893728"/>
                  <a:gd name="connsiteX1801" fmla="*/ 2282832 w 6499137"/>
                  <a:gd name="connsiteY1801" fmla="*/ 1862559 h 3893728"/>
                  <a:gd name="connsiteX1802" fmla="*/ 2265729 w 6499137"/>
                  <a:gd name="connsiteY1802" fmla="*/ 1849716 h 3893728"/>
                  <a:gd name="connsiteX1803" fmla="*/ 2268198 w 6499137"/>
                  <a:gd name="connsiteY1803" fmla="*/ 1833786 h 3893728"/>
                  <a:gd name="connsiteX1804" fmla="*/ 2270668 w 6499137"/>
                  <a:gd name="connsiteY1804" fmla="*/ 1814213 h 3893728"/>
                  <a:gd name="connsiteX1805" fmla="*/ 2265790 w 6499137"/>
                  <a:gd name="connsiteY1805" fmla="*/ 1789762 h 3893728"/>
                  <a:gd name="connsiteX1806" fmla="*/ 2248687 w 6499137"/>
                  <a:gd name="connsiteY1806" fmla="*/ 1798962 h 3893728"/>
                  <a:gd name="connsiteX1807" fmla="*/ 2251157 w 6499137"/>
                  <a:gd name="connsiteY1807" fmla="*/ 1829525 h 3893728"/>
                  <a:gd name="connsiteX1808" fmla="*/ 2230349 w 6499137"/>
                  <a:gd name="connsiteY1808" fmla="*/ 1809335 h 3893728"/>
                  <a:gd name="connsiteX1809" fmla="*/ 2218123 w 6499137"/>
                  <a:gd name="connsiteY1809" fmla="*/ 1790379 h 3893728"/>
                  <a:gd name="connsiteX1810" fmla="*/ 2220593 w 6499137"/>
                  <a:gd name="connsiteY1810" fmla="*/ 1772658 h 3893728"/>
                  <a:gd name="connsiteX1811" fmla="*/ 2212011 w 6499137"/>
                  <a:gd name="connsiteY1811" fmla="*/ 1758581 h 3893728"/>
                  <a:gd name="connsiteX1812" fmla="*/ 2194907 w 6499137"/>
                  <a:gd name="connsiteY1812" fmla="*/ 1746355 h 3893728"/>
                  <a:gd name="connsiteX1813" fmla="*/ 2183917 w 6499137"/>
                  <a:gd name="connsiteY1813" fmla="*/ 1734130 h 3893728"/>
                  <a:gd name="connsiteX1814" fmla="*/ 2173544 w 6499137"/>
                  <a:gd name="connsiteY1814" fmla="*/ 1718817 h 3893728"/>
                  <a:gd name="connsiteX1815" fmla="*/ 2166814 w 6499137"/>
                  <a:gd name="connsiteY1815" fmla="*/ 1702887 h 3893728"/>
                  <a:gd name="connsiteX1816" fmla="*/ 2158231 w 6499137"/>
                  <a:gd name="connsiteY1816" fmla="*/ 1688809 h 3893728"/>
                  <a:gd name="connsiteX1817" fmla="*/ 2149649 w 6499137"/>
                  <a:gd name="connsiteY1817" fmla="*/ 1676583 h 3893728"/>
                  <a:gd name="connsiteX1818" fmla="*/ 2152674 w 6499137"/>
                  <a:gd name="connsiteY1818" fmla="*/ 1666210 h 3893728"/>
                  <a:gd name="connsiteX1819" fmla="*/ 2161257 w 6499137"/>
                  <a:gd name="connsiteY1819" fmla="*/ 1658863 h 3893728"/>
                  <a:gd name="connsiteX1820" fmla="*/ 2156996 w 6499137"/>
                  <a:gd name="connsiteY1820" fmla="*/ 1649663 h 3893728"/>
                  <a:gd name="connsiteX1821" fmla="*/ 2178360 w 6499137"/>
                  <a:gd name="connsiteY1821" fmla="*/ 1651515 h 3893728"/>
                  <a:gd name="connsiteX1822" fmla="*/ 2196698 w 6499137"/>
                  <a:gd name="connsiteY1822" fmla="*/ 1637437 h 3893728"/>
                  <a:gd name="connsiteX1823" fmla="*/ 2203428 w 6499137"/>
                  <a:gd name="connsiteY1823" fmla="*/ 1646637 h 3893728"/>
                  <a:gd name="connsiteX1824" fmla="*/ 2227261 w 6499137"/>
                  <a:gd name="connsiteY1824" fmla="*/ 1650898 h 3893728"/>
                  <a:gd name="connsiteX1825" fmla="*/ 2241339 w 6499137"/>
                  <a:gd name="connsiteY1825" fmla="*/ 1672323 h 3893728"/>
                  <a:gd name="connsiteX1826" fmla="*/ 2251095 w 6499137"/>
                  <a:gd name="connsiteY1826" fmla="*/ 1682696 h 3893728"/>
                  <a:gd name="connsiteX1827" fmla="*/ 2255973 w 6499137"/>
                  <a:gd name="connsiteY1827" fmla="*/ 1696156 h 3893728"/>
                  <a:gd name="connsiteX1828" fmla="*/ 2270668 w 6499137"/>
                  <a:gd name="connsiteY1828" fmla="*/ 1721842 h 3893728"/>
                  <a:gd name="connsiteX1829" fmla="*/ 2304258 w 6499137"/>
                  <a:gd name="connsiteY1829" fmla="*/ 1735920 h 3893728"/>
                  <a:gd name="connsiteX1830" fmla="*/ 2332351 w 6499137"/>
                  <a:gd name="connsiteY1830" fmla="*/ 1756111 h 3893728"/>
                  <a:gd name="connsiteX1831" fmla="*/ 2364767 w 6499137"/>
                  <a:gd name="connsiteY1831" fmla="*/ 1766484 h 3893728"/>
                  <a:gd name="connsiteX1832" fmla="*/ 2384341 w 6499137"/>
                  <a:gd name="connsiteY1832" fmla="*/ 1768336 h 3893728"/>
                  <a:gd name="connsiteX1833" fmla="*/ 2403913 w 6499137"/>
                  <a:gd name="connsiteY1833" fmla="*/ 1757963 h 3893728"/>
                  <a:gd name="connsiteX1834" fmla="*/ 2424104 w 6499137"/>
                  <a:gd name="connsiteY1834" fmla="*/ 1748146 h 3893728"/>
                  <a:gd name="connsiteX1835" fmla="*/ 2448555 w 6499137"/>
                  <a:gd name="connsiteY1835" fmla="*/ 1754876 h 3893728"/>
                  <a:gd name="connsiteX1836" fmla="*/ 2457138 w 6499137"/>
                  <a:gd name="connsiteY1836" fmla="*/ 1775066 h 3893728"/>
                  <a:gd name="connsiteX1837" fmla="*/ 2483441 w 6499137"/>
                  <a:gd name="connsiteY1837" fmla="*/ 1801370 h 3893728"/>
                  <a:gd name="connsiteX1838" fmla="*/ 2494431 w 6499137"/>
                  <a:gd name="connsiteY1838" fmla="*/ 1803222 h 3893728"/>
                  <a:gd name="connsiteX1839" fmla="*/ 2516413 w 6499137"/>
                  <a:gd name="connsiteY1839" fmla="*/ 1808100 h 3893728"/>
                  <a:gd name="connsiteX1840" fmla="*/ 2524377 w 6499137"/>
                  <a:gd name="connsiteY1840" fmla="*/ 1808717 h 3893728"/>
                  <a:gd name="connsiteX1841" fmla="*/ 2562906 w 6499137"/>
                  <a:gd name="connsiteY1841" fmla="*/ 1808717 h 3893728"/>
                  <a:gd name="connsiteX1842" fmla="*/ 2591000 w 6499137"/>
                  <a:gd name="connsiteY1842" fmla="*/ 1817917 h 3893728"/>
                  <a:gd name="connsiteX1843" fmla="*/ 2607486 w 6499137"/>
                  <a:gd name="connsiteY1843" fmla="*/ 1817300 h 3893728"/>
                  <a:gd name="connsiteX1844" fmla="*/ 2617242 w 6499137"/>
                  <a:gd name="connsiteY1844" fmla="*/ 1818535 h 3893728"/>
                  <a:gd name="connsiteX1845" fmla="*/ 2643545 w 6499137"/>
                  <a:gd name="connsiteY1845" fmla="*/ 1817300 h 3893728"/>
                  <a:gd name="connsiteX1846" fmla="*/ 2652683 w 6499137"/>
                  <a:gd name="connsiteY1846" fmla="*/ 1816065 h 3893728"/>
                  <a:gd name="connsiteX1847" fmla="*/ 2675282 w 6499137"/>
                  <a:gd name="connsiteY1847" fmla="*/ 1812978 h 3893728"/>
                  <a:gd name="connsiteX1848" fmla="*/ 2686890 w 6499137"/>
                  <a:gd name="connsiteY1848" fmla="*/ 1813595 h 3893728"/>
                  <a:gd name="connsiteX1849" fmla="*/ 2719306 w 6499137"/>
                  <a:gd name="connsiteY1849" fmla="*/ 1813595 h 3893728"/>
                  <a:gd name="connsiteX1850" fmla="*/ 2743140 w 6499137"/>
                  <a:gd name="connsiteY1850" fmla="*/ 1811743 h 3893728"/>
                  <a:gd name="connsiteX1851" fmla="*/ 2765120 w 6499137"/>
                  <a:gd name="connsiteY1851" fmla="*/ 1812978 h 3893728"/>
                  <a:gd name="connsiteX1852" fmla="*/ 2788955 w 6499137"/>
                  <a:gd name="connsiteY1852" fmla="*/ 1833168 h 3893728"/>
                  <a:gd name="connsiteX1853" fmla="*/ 2810935 w 6499137"/>
                  <a:gd name="connsiteY1853" fmla="*/ 1865584 h 3893728"/>
                  <a:gd name="connsiteX1854" fmla="*/ 2829273 w 6499137"/>
                  <a:gd name="connsiteY1854" fmla="*/ 1869227 h 3893728"/>
                  <a:gd name="connsiteX1855" fmla="*/ 2831743 w 6499137"/>
                  <a:gd name="connsiteY1855" fmla="*/ 1871080 h 3893728"/>
                  <a:gd name="connsiteX1856" fmla="*/ 2834213 w 6499137"/>
                  <a:gd name="connsiteY1856" fmla="*/ 1882070 h 3893728"/>
                  <a:gd name="connsiteX1857" fmla="*/ 2856194 w 6499137"/>
                  <a:gd name="connsiteY1857" fmla="*/ 1899791 h 3893728"/>
                  <a:gd name="connsiteX1858" fmla="*/ 2873916 w 6499137"/>
                  <a:gd name="connsiteY1858" fmla="*/ 1899791 h 3893728"/>
                  <a:gd name="connsiteX1859" fmla="*/ 2893488 w 6499137"/>
                  <a:gd name="connsiteY1859" fmla="*/ 1891208 h 3893728"/>
                  <a:gd name="connsiteX1860" fmla="*/ 2887993 w 6499137"/>
                  <a:gd name="connsiteY1860" fmla="*/ 1908929 h 3893728"/>
                  <a:gd name="connsiteX1861" fmla="*/ 2862307 w 6499137"/>
                  <a:gd name="connsiteY1861" fmla="*/ 1917512 h 3893728"/>
                  <a:gd name="connsiteX1862" fmla="*/ 2846439 w 6499137"/>
                  <a:gd name="connsiteY1862" fmla="*/ 1917512 h 3893728"/>
                  <a:gd name="connsiteX1863" fmla="*/ 2898366 w 6499137"/>
                  <a:gd name="connsiteY1863" fmla="*/ 1970118 h 3893728"/>
                  <a:gd name="connsiteX1864" fmla="*/ 2914234 w 6499137"/>
                  <a:gd name="connsiteY1864" fmla="*/ 1971353 h 3893728"/>
                  <a:gd name="connsiteX1865" fmla="*/ 2932573 w 6499137"/>
                  <a:gd name="connsiteY1865" fmla="*/ 1961536 h 3893728"/>
                  <a:gd name="connsiteX1866" fmla="*/ 2949058 w 6499137"/>
                  <a:gd name="connsiteY1866" fmla="*/ 1952336 h 3893728"/>
                  <a:gd name="connsiteX1867" fmla="*/ 2952701 w 6499137"/>
                  <a:gd name="connsiteY1867" fmla="*/ 1937023 h 3893728"/>
                  <a:gd name="connsiteX1868" fmla="*/ 2950849 w 6499137"/>
                  <a:gd name="connsiteY1868" fmla="*/ 1928441 h 3893728"/>
                  <a:gd name="connsiteX1869" fmla="*/ 2957579 w 6499137"/>
                  <a:gd name="connsiteY1869" fmla="*/ 1921710 h 3893728"/>
                  <a:gd name="connsiteX1870" fmla="*/ 2971040 w 6499137"/>
                  <a:gd name="connsiteY1870" fmla="*/ 1924797 h 3893728"/>
                  <a:gd name="connsiteX1871" fmla="*/ 2975917 w 6499137"/>
                  <a:gd name="connsiteY1871" fmla="*/ 1938875 h 3893728"/>
                  <a:gd name="connsiteX1872" fmla="*/ 2972275 w 6499137"/>
                  <a:gd name="connsiteY1872" fmla="*/ 1962709 h 3893728"/>
                  <a:gd name="connsiteX1873" fmla="*/ 2975917 w 6499137"/>
                  <a:gd name="connsiteY1873" fmla="*/ 1981665 h 3893728"/>
                  <a:gd name="connsiteX1874" fmla="*/ 2969187 w 6499137"/>
                  <a:gd name="connsiteY1874" fmla="*/ 2006733 h 3893728"/>
                  <a:gd name="connsiteX1875" fmla="*/ 2974683 w 6499137"/>
                  <a:gd name="connsiteY1875" fmla="*/ 2021428 h 3893728"/>
                  <a:gd name="connsiteX1876" fmla="*/ 2979561 w 6499137"/>
                  <a:gd name="connsiteY1876" fmla="*/ 2035506 h 3893728"/>
                  <a:gd name="connsiteX1877" fmla="*/ 2978325 w 6499137"/>
                  <a:gd name="connsiteY1877" fmla="*/ 2056314 h 3893728"/>
                  <a:gd name="connsiteX1878" fmla="*/ 2983204 w 6499137"/>
                  <a:gd name="connsiteY1878" fmla="*/ 2078357 h 3893728"/>
                  <a:gd name="connsiteX1879" fmla="*/ 2988082 w 6499137"/>
                  <a:gd name="connsiteY1879" fmla="*/ 2097313 h 3893728"/>
                  <a:gd name="connsiteX1880" fmla="*/ 3007654 w 6499137"/>
                  <a:gd name="connsiteY1880" fmla="*/ 2157267 h 3893728"/>
                  <a:gd name="connsiteX1881" fmla="*/ 3016237 w 6499137"/>
                  <a:gd name="connsiteY1881" fmla="*/ 2177458 h 3893728"/>
                  <a:gd name="connsiteX1882" fmla="*/ 3034575 w 6499137"/>
                  <a:gd name="connsiteY1882" fmla="*/ 2219691 h 3893728"/>
                  <a:gd name="connsiteX1883" fmla="*/ 3061434 w 6499137"/>
                  <a:gd name="connsiteY1883" fmla="*/ 2285758 h 3893728"/>
                  <a:gd name="connsiteX1884" fmla="*/ 3072424 w 6499137"/>
                  <a:gd name="connsiteY1884" fmla="*/ 2306566 h 3893728"/>
                  <a:gd name="connsiteX1885" fmla="*/ 3088911 w 6499137"/>
                  <a:gd name="connsiteY1885" fmla="*/ 2346947 h 3893728"/>
                  <a:gd name="connsiteX1886" fmla="*/ 3097493 w 6499137"/>
                  <a:gd name="connsiteY1886" fmla="*/ 2376337 h 3893728"/>
                  <a:gd name="connsiteX1887" fmla="*/ 3104223 w 6499137"/>
                  <a:gd name="connsiteY1887" fmla="*/ 2390415 h 3893728"/>
                  <a:gd name="connsiteX1888" fmla="*/ 3136022 w 6499137"/>
                  <a:gd name="connsiteY1888" fmla="*/ 2404493 h 3893728"/>
                  <a:gd name="connsiteX1889" fmla="*/ 3145777 w 6499137"/>
                  <a:gd name="connsiteY1889" fmla="*/ 2388563 h 3893728"/>
                  <a:gd name="connsiteX1890" fmla="*/ 3165351 w 6499137"/>
                  <a:gd name="connsiteY1890" fmla="*/ 2370842 h 3893728"/>
                  <a:gd name="connsiteX1891" fmla="*/ 3173316 w 6499137"/>
                  <a:gd name="connsiteY1891" fmla="*/ 2362260 h 3893728"/>
                  <a:gd name="connsiteX1892" fmla="*/ 3180046 w 6499137"/>
                  <a:gd name="connsiteY1892" fmla="*/ 2354294 h 3893728"/>
                  <a:gd name="connsiteX1893" fmla="*/ 3183133 w 6499137"/>
                  <a:gd name="connsiteY1893" fmla="*/ 2337809 h 3893728"/>
                  <a:gd name="connsiteX1894" fmla="*/ 3197829 w 6499137"/>
                  <a:gd name="connsiteY1894" fmla="*/ 2334721 h 3893728"/>
                  <a:gd name="connsiteX1895" fmla="*/ 3202089 w 6499137"/>
                  <a:gd name="connsiteY1895" fmla="*/ 2316383 h 3893728"/>
                  <a:gd name="connsiteX1896" fmla="*/ 3200237 w 6499137"/>
                  <a:gd name="connsiteY1896" fmla="*/ 2294958 h 3893728"/>
                  <a:gd name="connsiteX1897" fmla="*/ 3199619 w 6499137"/>
                  <a:gd name="connsiteY1897" fmla="*/ 2281497 h 3893728"/>
                  <a:gd name="connsiteX1898" fmla="*/ 3205732 w 6499137"/>
                  <a:gd name="connsiteY1898" fmla="*/ 2267419 h 3893728"/>
                  <a:gd name="connsiteX1899" fmla="*/ 3216722 w 6499137"/>
                  <a:gd name="connsiteY1899" fmla="*/ 2234386 h 3893728"/>
                  <a:gd name="connsiteX1900" fmla="*/ 3209375 w 6499137"/>
                  <a:gd name="connsiteY1900" fmla="*/ 2222778 h 3893728"/>
                  <a:gd name="connsiteX1901" fmla="*/ 3211227 w 6499137"/>
                  <a:gd name="connsiteY1901" fmla="*/ 2206292 h 3893728"/>
                  <a:gd name="connsiteX1902" fmla="*/ 3211227 w 6499137"/>
                  <a:gd name="connsiteY1902" fmla="*/ 2184249 h 3893728"/>
                  <a:gd name="connsiteX1903" fmla="*/ 3209375 w 6499137"/>
                  <a:gd name="connsiteY1903" fmla="*/ 2163441 h 3893728"/>
                  <a:gd name="connsiteX1904" fmla="*/ 3220366 w 6499137"/>
                  <a:gd name="connsiteY1904" fmla="*/ 2141398 h 3893728"/>
                  <a:gd name="connsiteX1905" fmla="*/ 3238704 w 6499137"/>
                  <a:gd name="connsiteY1905" fmla="*/ 2141398 h 3893728"/>
                  <a:gd name="connsiteX1906" fmla="*/ 3247286 w 6499137"/>
                  <a:gd name="connsiteY1906" fmla="*/ 2125468 h 3893728"/>
                  <a:gd name="connsiteX1907" fmla="*/ 3279702 w 6499137"/>
                  <a:gd name="connsiteY1907" fmla="*/ 2118738 h 3893728"/>
                  <a:gd name="connsiteX1908" fmla="*/ 3279085 w 6499137"/>
                  <a:gd name="connsiteY1908" fmla="*/ 2106513 h 3893728"/>
                  <a:gd name="connsiteX1909" fmla="*/ 3298658 w 6499137"/>
                  <a:gd name="connsiteY1909" fmla="*/ 2090027 h 3893728"/>
                  <a:gd name="connsiteX1910" fmla="*/ 3323109 w 6499137"/>
                  <a:gd name="connsiteY1910" fmla="*/ 2066193 h 3893728"/>
                  <a:gd name="connsiteX1911" fmla="*/ 3359785 w 6499137"/>
                  <a:gd name="connsiteY1911" fmla="*/ 2035012 h 3893728"/>
                  <a:gd name="connsiteX1912" fmla="*/ 3378740 w 6499137"/>
                  <a:gd name="connsiteY1912" fmla="*/ 2006239 h 3893728"/>
                  <a:gd name="connsiteX1913" fmla="*/ 3416035 w 6499137"/>
                  <a:gd name="connsiteY1913" fmla="*/ 1997656 h 3893728"/>
                  <a:gd name="connsiteX1914" fmla="*/ 3432521 w 6499137"/>
                  <a:gd name="connsiteY1914" fmla="*/ 1979936 h 3893728"/>
                  <a:gd name="connsiteX1915" fmla="*/ 3433138 w 6499137"/>
                  <a:gd name="connsiteY1915" fmla="*/ 1962215 h 3893728"/>
                  <a:gd name="connsiteX1916" fmla="*/ 3442276 w 6499137"/>
                  <a:gd name="connsiteY1916" fmla="*/ 1943259 h 3893728"/>
                  <a:gd name="connsiteX1917" fmla="*/ 3474075 w 6499137"/>
                  <a:gd name="connsiteY1917" fmla="*/ 1919426 h 3893728"/>
                  <a:gd name="connsiteX1918" fmla="*/ 3482040 w 6499137"/>
                  <a:gd name="connsiteY1918" fmla="*/ 1943877 h 3893728"/>
                  <a:gd name="connsiteX1919" fmla="*/ 3501613 w 6499137"/>
                  <a:gd name="connsiteY1919" fmla="*/ 1943877 h 3893728"/>
                  <a:gd name="connsiteX1920" fmla="*/ 3504638 w 6499137"/>
                  <a:gd name="connsiteY1920" fmla="*/ 1934677 h 3893728"/>
                  <a:gd name="connsiteX1921" fmla="*/ 3515629 w 6499137"/>
                  <a:gd name="connsiteY1921" fmla="*/ 1936529 h 3893728"/>
                  <a:gd name="connsiteX1922" fmla="*/ 3535202 w 6499137"/>
                  <a:gd name="connsiteY1922" fmla="*/ 1927947 h 3893728"/>
                  <a:gd name="connsiteX1923" fmla="*/ 3548045 w 6499137"/>
                  <a:gd name="connsiteY1923" fmla="*/ 1927329 h 3893728"/>
                  <a:gd name="connsiteX1924" fmla="*/ 3565148 w 6499137"/>
                  <a:gd name="connsiteY1924" fmla="*/ 1915721 h 3893728"/>
                  <a:gd name="connsiteX1925" fmla="*/ 3556566 w 6499137"/>
                  <a:gd name="connsiteY1925" fmla="*/ 1909608 h 3893728"/>
                  <a:gd name="connsiteX1926" fmla="*/ 3552306 w 6499137"/>
                  <a:gd name="connsiteY1926" fmla="*/ 1898618 h 3893728"/>
                  <a:gd name="connsiteX1927" fmla="*/ 3551688 w 6499137"/>
                  <a:gd name="connsiteY1927" fmla="*/ 1893123 h 3893728"/>
                  <a:gd name="connsiteX1928" fmla="*/ 3545575 w 6499137"/>
                  <a:gd name="connsiteY1928" fmla="*/ 1882749 h 3893728"/>
                  <a:gd name="connsiteX1929" fmla="*/ 3546192 w 6499137"/>
                  <a:gd name="connsiteY1929" fmla="*/ 1874784 h 3893728"/>
                  <a:gd name="connsiteX1930" fmla="*/ 3557800 w 6499137"/>
                  <a:gd name="connsiteY1930" fmla="*/ 1875402 h 3893728"/>
                  <a:gd name="connsiteX1931" fmla="*/ 3560270 w 6499137"/>
                  <a:gd name="connsiteY1931" fmla="*/ 1895592 h 3893728"/>
                  <a:gd name="connsiteX1932" fmla="*/ 3582252 w 6499137"/>
                  <a:gd name="connsiteY1932" fmla="*/ 1899235 h 3893728"/>
                  <a:gd name="connsiteX1933" fmla="*/ 3599355 w 6499137"/>
                  <a:gd name="connsiteY1933" fmla="*/ 1923069 h 3893728"/>
                  <a:gd name="connsiteX1934" fmla="*/ 3615841 w 6499137"/>
                  <a:gd name="connsiteY1934" fmla="*/ 1969562 h 3893728"/>
                  <a:gd name="connsiteX1935" fmla="*/ 3631091 w 6499137"/>
                  <a:gd name="connsiteY1935" fmla="*/ 1983023 h 3893728"/>
                  <a:gd name="connsiteX1936" fmla="*/ 3645169 w 6499137"/>
                  <a:gd name="connsiteY1936" fmla="*/ 1993396 h 3893728"/>
                  <a:gd name="connsiteX1937" fmla="*/ 3664743 w 6499137"/>
                  <a:gd name="connsiteY1937" fmla="*/ 2013587 h 3893728"/>
                  <a:gd name="connsiteX1938" fmla="*/ 3653752 w 6499137"/>
                  <a:gd name="connsiteY1938" fmla="*/ 2024577 h 3893728"/>
                  <a:gd name="connsiteX1939" fmla="*/ 3667830 w 6499137"/>
                  <a:gd name="connsiteY1939" fmla="*/ 2028838 h 3893728"/>
                  <a:gd name="connsiteX1940" fmla="*/ 3670855 w 6499137"/>
                  <a:gd name="connsiteY1940" fmla="*/ 2027603 h 3893728"/>
                  <a:gd name="connsiteX1941" fmla="*/ 3673325 w 6499137"/>
                  <a:gd name="connsiteY1941" fmla="*/ 2041681 h 3893728"/>
                  <a:gd name="connsiteX1942" fmla="*/ 3680055 w 6499137"/>
                  <a:gd name="connsiteY1942" fmla="*/ 2059401 h 3893728"/>
                  <a:gd name="connsiteX1943" fmla="*/ 3685551 w 6499137"/>
                  <a:gd name="connsiteY1943" fmla="*/ 2061254 h 3893728"/>
                  <a:gd name="connsiteX1944" fmla="*/ 3688021 w 6499137"/>
                  <a:gd name="connsiteY1944" fmla="*/ 2077740 h 3893728"/>
                  <a:gd name="connsiteX1945" fmla="*/ 3688021 w 6499137"/>
                  <a:gd name="connsiteY1945" fmla="*/ 2096078 h 3893728"/>
                  <a:gd name="connsiteX1946" fmla="*/ 3682525 w 6499137"/>
                  <a:gd name="connsiteY1946" fmla="*/ 2116886 h 3893728"/>
                  <a:gd name="connsiteX1947" fmla="*/ 3675795 w 6499137"/>
                  <a:gd name="connsiteY1947" fmla="*/ 2134607 h 3893728"/>
                  <a:gd name="connsiteX1948" fmla="*/ 3709384 w 6499137"/>
                  <a:gd name="connsiteY1948" fmla="*/ 2144424 h 3893728"/>
                  <a:gd name="connsiteX1949" fmla="*/ 3736860 w 6499137"/>
                  <a:gd name="connsiteY1949" fmla="*/ 2122999 h 3893728"/>
                  <a:gd name="connsiteX1950" fmla="*/ 3744208 w 6499137"/>
                  <a:gd name="connsiteY1950" fmla="*/ 2114416 h 3893728"/>
                  <a:gd name="connsiteX1951" fmla="*/ 3763164 w 6499137"/>
                  <a:gd name="connsiteY1951" fmla="*/ 2107686 h 3893728"/>
                  <a:gd name="connsiteX1952" fmla="*/ 3761929 w 6499137"/>
                  <a:gd name="connsiteY1952" fmla="*/ 2088730 h 3893728"/>
                  <a:gd name="connsiteX1953" fmla="*/ 3775390 w 6499137"/>
                  <a:gd name="connsiteY1953" fmla="*/ 2104660 h 3893728"/>
                  <a:gd name="connsiteX1954" fmla="*/ 3783354 w 6499137"/>
                  <a:gd name="connsiteY1954" fmla="*/ 2119973 h 3893728"/>
                  <a:gd name="connsiteX1955" fmla="*/ 3791320 w 6499137"/>
                  <a:gd name="connsiteY1955" fmla="*/ 2138929 h 3893728"/>
                  <a:gd name="connsiteX1956" fmla="*/ 3793790 w 6499137"/>
                  <a:gd name="connsiteY1956" fmla="*/ 2153007 h 3893728"/>
                  <a:gd name="connsiteX1957" fmla="*/ 3794407 w 6499137"/>
                  <a:gd name="connsiteY1957" fmla="*/ 2165850 h 3893728"/>
                  <a:gd name="connsiteX1958" fmla="*/ 3802372 w 6499137"/>
                  <a:gd name="connsiteY1958" fmla="*/ 2184188 h 3893728"/>
                  <a:gd name="connsiteX1959" fmla="*/ 3806015 w 6499137"/>
                  <a:gd name="connsiteY1959" fmla="*/ 2199500 h 3893728"/>
                  <a:gd name="connsiteX1960" fmla="*/ 3810893 w 6499137"/>
                  <a:gd name="connsiteY1960" fmla="*/ 2216604 h 3893728"/>
                  <a:gd name="connsiteX1961" fmla="*/ 3821883 w 6499137"/>
                  <a:gd name="connsiteY1961" fmla="*/ 2233707 h 3893728"/>
                  <a:gd name="connsiteX1962" fmla="*/ 3822500 w 6499137"/>
                  <a:gd name="connsiteY1962" fmla="*/ 2251428 h 3893728"/>
                  <a:gd name="connsiteX1963" fmla="*/ 3823736 w 6499137"/>
                  <a:gd name="connsiteY1963" fmla="*/ 2264888 h 3893728"/>
                  <a:gd name="connsiteX1964" fmla="*/ 3823736 w 6499137"/>
                  <a:gd name="connsiteY1964" fmla="*/ 2272853 h 3893728"/>
                  <a:gd name="connsiteX1965" fmla="*/ 3826206 w 6499137"/>
                  <a:gd name="connsiteY1965" fmla="*/ 2286313 h 3893728"/>
                  <a:gd name="connsiteX1966" fmla="*/ 3826823 w 6499137"/>
                  <a:gd name="connsiteY1966" fmla="*/ 2301009 h 3893728"/>
                  <a:gd name="connsiteX1967" fmla="*/ 3815215 w 6499137"/>
                  <a:gd name="connsiteY1967" fmla="*/ 2324225 h 3893728"/>
                  <a:gd name="connsiteX1968" fmla="*/ 3819475 w 6499137"/>
                  <a:gd name="connsiteY1968" fmla="*/ 2343798 h 3893728"/>
                  <a:gd name="connsiteX1969" fmla="*/ 3815832 w 6499137"/>
                  <a:gd name="connsiteY1969" fmla="*/ 2365223 h 3893728"/>
                  <a:gd name="connsiteX1970" fmla="*/ 3812807 w 6499137"/>
                  <a:gd name="connsiteY1970" fmla="*/ 2379919 h 3893728"/>
                  <a:gd name="connsiteX1971" fmla="*/ 3807929 w 6499137"/>
                  <a:gd name="connsiteY1971" fmla="*/ 2400109 h 3893728"/>
                  <a:gd name="connsiteX1972" fmla="*/ 3823180 w 6499137"/>
                  <a:gd name="connsiteY1972" fmla="*/ 2400727 h 3893728"/>
                  <a:gd name="connsiteX1973" fmla="*/ 3834788 w 6499137"/>
                  <a:gd name="connsiteY1973" fmla="*/ 2413570 h 3893728"/>
                  <a:gd name="connsiteX1974" fmla="*/ 3844544 w 6499137"/>
                  <a:gd name="connsiteY1974" fmla="*/ 2425795 h 3893728"/>
                  <a:gd name="connsiteX1975" fmla="*/ 3850039 w 6499137"/>
                  <a:gd name="connsiteY1975" fmla="*/ 2436168 h 3893728"/>
                  <a:gd name="connsiteX1976" fmla="*/ 3857386 w 6499137"/>
                  <a:gd name="connsiteY1976" fmla="*/ 2452654 h 3893728"/>
                  <a:gd name="connsiteX1977" fmla="*/ 3872082 w 6499137"/>
                  <a:gd name="connsiteY1977" fmla="*/ 2464262 h 3893728"/>
                  <a:gd name="connsiteX1978" fmla="*/ 3881220 w 6499137"/>
                  <a:gd name="connsiteY1978" fmla="*/ 2483218 h 3893728"/>
                  <a:gd name="connsiteX1979" fmla="*/ 3880602 w 6499137"/>
                  <a:gd name="connsiteY1979" fmla="*/ 2499703 h 3893728"/>
                  <a:gd name="connsiteX1980" fmla="*/ 3881220 w 6499137"/>
                  <a:gd name="connsiteY1980" fmla="*/ 2507669 h 3893728"/>
                  <a:gd name="connsiteX1981" fmla="*/ 3888568 w 6499137"/>
                  <a:gd name="connsiteY1981" fmla="*/ 2525389 h 3893728"/>
                  <a:gd name="connsiteX1982" fmla="*/ 3892828 w 6499137"/>
                  <a:gd name="connsiteY1982" fmla="*/ 2548050 h 3893728"/>
                  <a:gd name="connsiteX1983" fmla="*/ 3909931 w 6499137"/>
                  <a:gd name="connsiteY1983" fmla="*/ 2577440 h 3893728"/>
                  <a:gd name="connsiteX1984" fmla="*/ 3910549 w 6499137"/>
                  <a:gd name="connsiteY1984" fmla="*/ 2594544 h 3893728"/>
                  <a:gd name="connsiteX1985" fmla="*/ 3927035 w 6499137"/>
                  <a:gd name="connsiteY1985" fmla="*/ 2600656 h 3893728"/>
                  <a:gd name="connsiteX1986" fmla="*/ 3950868 w 6499137"/>
                  <a:gd name="connsiteY1986" fmla="*/ 2618994 h 3893728"/>
                  <a:gd name="connsiteX1987" fmla="*/ 3978962 w 6499137"/>
                  <a:gd name="connsiteY1987" fmla="*/ 2639802 h 3893728"/>
                  <a:gd name="connsiteX1988" fmla="*/ 3995448 w 6499137"/>
                  <a:gd name="connsiteY1988" fmla="*/ 2641037 h 3893728"/>
                  <a:gd name="connsiteX1989" fmla="*/ 4007056 w 6499137"/>
                  <a:gd name="connsiteY1989" fmla="*/ 2634925 h 3893728"/>
                  <a:gd name="connsiteX1990" fmla="*/ 3978345 w 6499137"/>
                  <a:gd name="connsiteY1990" fmla="*/ 2592691 h 3893728"/>
                  <a:gd name="connsiteX1991" fmla="*/ 3978962 w 6499137"/>
                  <a:gd name="connsiteY1991" fmla="*/ 2566388 h 3893728"/>
                  <a:gd name="connsiteX1992" fmla="*/ 3976492 w 6499137"/>
                  <a:gd name="connsiteY1992" fmla="*/ 2518659 h 3893728"/>
                  <a:gd name="connsiteX1993" fmla="*/ 3953276 w 6499137"/>
                  <a:gd name="connsiteY1993" fmla="*/ 2494208 h 3893728"/>
                  <a:gd name="connsiteX1994" fmla="*/ 3931913 w 6499137"/>
                  <a:gd name="connsiteY1994" fmla="*/ 2475253 h 3893728"/>
                  <a:gd name="connsiteX1995" fmla="*/ 3919687 w 6499137"/>
                  <a:gd name="connsiteY1995" fmla="*/ 2461175 h 3893728"/>
                  <a:gd name="connsiteX1996" fmla="*/ 3897089 w 6499137"/>
                  <a:gd name="connsiteY1996" fmla="*/ 2451975 h 3893728"/>
                  <a:gd name="connsiteX1997" fmla="*/ 3880602 w 6499137"/>
                  <a:gd name="connsiteY1997" fmla="*/ 2442775 h 3893728"/>
                  <a:gd name="connsiteX1998" fmla="*/ 3868377 w 6499137"/>
                  <a:gd name="connsiteY1998" fmla="*/ 2429315 h 3893728"/>
                  <a:gd name="connsiteX1999" fmla="*/ 3875725 w 6499137"/>
                  <a:gd name="connsiteY1999" fmla="*/ 2404863 h 3893728"/>
                  <a:gd name="connsiteX2000" fmla="*/ 3864734 w 6499137"/>
                  <a:gd name="connsiteY2000" fmla="*/ 2385908 h 3893728"/>
                  <a:gd name="connsiteX2001" fmla="*/ 3863499 w 6499137"/>
                  <a:gd name="connsiteY2001" fmla="*/ 2368187 h 3893728"/>
                  <a:gd name="connsiteX2002" fmla="*/ 3840283 w 6499137"/>
                  <a:gd name="connsiteY2002" fmla="*/ 2371274 h 3893728"/>
                  <a:gd name="connsiteX2003" fmla="*/ 3839048 w 6499137"/>
                  <a:gd name="connsiteY2003" fmla="*/ 2355962 h 3893728"/>
                  <a:gd name="connsiteX2004" fmla="*/ 3847631 w 6499137"/>
                  <a:gd name="connsiteY2004" fmla="*/ 2314346 h 3893728"/>
                  <a:gd name="connsiteX2005" fmla="*/ 3848865 w 6499137"/>
                  <a:gd name="connsiteY2005" fmla="*/ 2306380 h 3893728"/>
                  <a:gd name="connsiteX2006" fmla="*/ 3862943 w 6499137"/>
                  <a:gd name="connsiteY2006" fmla="*/ 2267234 h 3893728"/>
                  <a:gd name="connsiteX2007" fmla="*/ 3863561 w 6499137"/>
                  <a:gd name="connsiteY2007" fmla="*/ 2249514 h 3893728"/>
                  <a:gd name="connsiteX2008" fmla="*/ 3865413 w 6499137"/>
                  <a:gd name="connsiteY2008" fmla="*/ 2227471 h 3893728"/>
                  <a:gd name="connsiteX2009" fmla="*/ 3880664 w 6499137"/>
                  <a:gd name="connsiteY2009" fmla="*/ 2224384 h 3893728"/>
                  <a:gd name="connsiteX2010" fmla="*/ 3890420 w 6499137"/>
                  <a:gd name="connsiteY2010" fmla="*/ 2225001 h 3893728"/>
                  <a:gd name="connsiteX2011" fmla="*/ 3897150 w 6499137"/>
                  <a:gd name="connsiteY2011" fmla="*/ 2241487 h 3893728"/>
                  <a:gd name="connsiteX2012" fmla="*/ 3900793 w 6499137"/>
                  <a:gd name="connsiteY2012" fmla="*/ 2250687 h 3893728"/>
                  <a:gd name="connsiteX2013" fmla="*/ 3919131 w 6499137"/>
                  <a:gd name="connsiteY2013" fmla="*/ 2251304 h 3893728"/>
                  <a:gd name="connsiteX2014" fmla="*/ 3929505 w 6499137"/>
                  <a:gd name="connsiteY2014" fmla="*/ 2253156 h 3893728"/>
                  <a:gd name="connsiteX2015" fmla="*/ 3942965 w 6499137"/>
                  <a:gd name="connsiteY2015" fmla="*/ 2261739 h 3893728"/>
                  <a:gd name="connsiteX2016" fmla="*/ 3947225 w 6499137"/>
                  <a:gd name="connsiteY2016" fmla="*/ 2274582 h 3893728"/>
                  <a:gd name="connsiteX2017" fmla="*/ 3956363 w 6499137"/>
                  <a:gd name="connsiteY2017" fmla="*/ 2272112 h 3893728"/>
                  <a:gd name="connsiteX2018" fmla="*/ 3969206 w 6499137"/>
                  <a:gd name="connsiteY2018" fmla="*/ 2295328 h 3893728"/>
                  <a:gd name="connsiteX2019" fmla="*/ 3968589 w 6499137"/>
                  <a:gd name="connsiteY2019" fmla="*/ 2305146 h 3893728"/>
                  <a:gd name="connsiteX2020" fmla="*/ 3979580 w 6499137"/>
                  <a:gd name="connsiteY2020" fmla="*/ 2305763 h 3893728"/>
                  <a:gd name="connsiteX2021" fmla="*/ 3988162 w 6499137"/>
                  <a:gd name="connsiteY2021" fmla="*/ 2317988 h 3893728"/>
                  <a:gd name="connsiteX2022" fmla="*/ 3990632 w 6499137"/>
                  <a:gd name="connsiteY2022" fmla="*/ 2326571 h 3893728"/>
                  <a:gd name="connsiteX2023" fmla="*/ 4008353 w 6499137"/>
                  <a:gd name="connsiteY2023" fmla="*/ 2325954 h 3893728"/>
                  <a:gd name="connsiteX2024" fmla="*/ 4032804 w 6499137"/>
                  <a:gd name="connsiteY2024" fmla="*/ 2340031 h 3893728"/>
                  <a:gd name="connsiteX2025" fmla="*/ 4028544 w 6499137"/>
                  <a:gd name="connsiteY2025" fmla="*/ 2362074 h 3893728"/>
                  <a:gd name="connsiteX2026" fmla="*/ 4024900 w 6499137"/>
                  <a:gd name="connsiteY2026" fmla="*/ 2384735 h 3893728"/>
                  <a:gd name="connsiteX2027" fmla="*/ 4032248 w 6499137"/>
                  <a:gd name="connsiteY2027" fmla="*/ 2392700 h 3893728"/>
                  <a:gd name="connsiteX2028" fmla="*/ 4064047 w 6499137"/>
                  <a:gd name="connsiteY2028" fmla="*/ 2368249 h 3893728"/>
                  <a:gd name="connsiteX2029" fmla="*/ 4081149 w 6499137"/>
                  <a:gd name="connsiteY2029" fmla="*/ 2360901 h 3893728"/>
                  <a:gd name="connsiteX2030" fmla="*/ 4084793 w 6499137"/>
                  <a:gd name="connsiteY2030" fmla="*/ 2350528 h 3893728"/>
                  <a:gd name="connsiteX2031" fmla="*/ 4087880 w 6499137"/>
                  <a:gd name="connsiteY2031" fmla="*/ 2335216 h 3893728"/>
                  <a:gd name="connsiteX2032" fmla="*/ 4086028 w 6499137"/>
                  <a:gd name="connsiteY2032" fmla="*/ 2329103 h 3893728"/>
                  <a:gd name="connsiteX2033" fmla="*/ 4087262 w 6499137"/>
                  <a:gd name="connsiteY2033" fmla="*/ 2323607 h 3893728"/>
                  <a:gd name="connsiteX2034" fmla="*/ 4099488 w 6499137"/>
                  <a:gd name="connsiteY2034" fmla="*/ 2318729 h 3893728"/>
                  <a:gd name="connsiteX2035" fmla="*/ 4093993 w 6499137"/>
                  <a:gd name="connsiteY2035" fmla="*/ 2332190 h 3893728"/>
                  <a:gd name="connsiteX2036" fmla="*/ 4123322 w 6499137"/>
                  <a:gd name="connsiteY2036" fmla="*/ 2319964 h 3893728"/>
                  <a:gd name="connsiteX2037" fmla="*/ 4144685 w 6499137"/>
                  <a:gd name="connsiteY2037" fmla="*/ 2305887 h 3893728"/>
                  <a:gd name="connsiteX2038" fmla="*/ 4167284 w 6499137"/>
                  <a:gd name="connsiteY2038" fmla="*/ 2282053 h 3893728"/>
                  <a:gd name="connsiteX2039" fmla="*/ 4168519 w 6499137"/>
                  <a:gd name="connsiteY2039" fmla="*/ 2264332 h 3893728"/>
                  <a:gd name="connsiteX2040" fmla="*/ 4166667 w 6499137"/>
                  <a:gd name="connsiteY2040" fmla="*/ 2258837 h 3893728"/>
                  <a:gd name="connsiteX2041" fmla="*/ 4171544 w 6499137"/>
                  <a:gd name="connsiteY2041" fmla="*/ 2238029 h 3893728"/>
                  <a:gd name="connsiteX2042" fmla="*/ 4167284 w 6499137"/>
                  <a:gd name="connsiteY2042" fmla="*/ 2219691 h 3893728"/>
                  <a:gd name="connsiteX2043" fmla="*/ 4169136 w 6499137"/>
                  <a:gd name="connsiteY2043" fmla="*/ 2202587 h 3893728"/>
                  <a:gd name="connsiteX2044" fmla="*/ 4159998 w 6499137"/>
                  <a:gd name="connsiteY2044" fmla="*/ 2176902 h 3893728"/>
                  <a:gd name="connsiteX2045" fmla="*/ 4153268 w 6499137"/>
                  <a:gd name="connsiteY2045" fmla="*/ 2154859 h 3893728"/>
                  <a:gd name="connsiteX2046" fmla="*/ 4122704 w 6499137"/>
                  <a:gd name="connsiteY2046" fmla="*/ 2126086 h 3893728"/>
                  <a:gd name="connsiteX2047" fmla="*/ 4106836 w 6499137"/>
                  <a:gd name="connsiteY2047" fmla="*/ 2110773 h 3893728"/>
                  <a:gd name="connsiteX2048" fmla="*/ 4077507 w 6499137"/>
                  <a:gd name="connsiteY2048" fmla="*/ 2075887 h 3893728"/>
                  <a:gd name="connsiteX2049" fmla="*/ 4072011 w 6499137"/>
                  <a:gd name="connsiteY2049" fmla="*/ 2061192 h 3893728"/>
                  <a:gd name="connsiteX2050" fmla="*/ 4056761 w 6499137"/>
                  <a:gd name="connsiteY2050" fmla="*/ 2041619 h 3893728"/>
                  <a:gd name="connsiteX2051" fmla="*/ 4050031 w 6499137"/>
                  <a:gd name="connsiteY2051" fmla="*/ 2037976 h 3893728"/>
                  <a:gd name="connsiteX2052" fmla="*/ 4056143 w 6499137"/>
                  <a:gd name="connsiteY2052" fmla="*/ 2013525 h 3893728"/>
                  <a:gd name="connsiteX2053" fmla="*/ 4083619 w 6499137"/>
                  <a:gd name="connsiteY2053" fmla="*/ 1983579 h 3893728"/>
                  <a:gd name="connsiteX2054" fmla="*/ 4086707 w 6499137"/>
                  <a:gd name="connsiteY2054" fmla="*/ 1977466 h 3893728"/>
                  <a:gd name="connsiteX2055" fmla="*/ 4090967 w 6499137"/>
                  <a:gd name="connsiteY2055" fmla="*/ 1963388 h 3893728"/>
                  <a:gd name="connsiteX2056" fmla="*/ 4095845 w 6499137"/>
                  <a:gd name="connsiteY2056" fmla="*/ 1964005 h 3893728"/>
                  <a:gd name="connsiteX2057" fmla="*/ 4101957 w 6499137"/>
                  <a:gd name="connsiteY2057" fmla="*/ 1963388 h 3893728"/>
                  <a:gd name="connsiteX2058" fmla="*/ 4116035 w 6499137"/>
                  <a:gd name="connsiteY2058" fmla="*/ 1957893 h 3893728"/>
                  <a:gd name="connsiteX2059" fmla="*/ 4118505 w 6499137"/>
                  <a:gd name="connsiteY2059" fmla="*/ 1953015 h 3893728"/>
                  <a:gd name="connsiteX2060" fmla="*/ 4139869 w 6499137"/>
                  <a:gd name="connsiteY2060" fmla="*/ 1939555 h 3893728"/>
                  <a:gd name="connsiteX2061" fmla="*/ 4144747 w 6499137"/>
                  <a:gd name="connsiteY2061" fmla="*/ 1936467 h 3893728"/>
                  <a:gd name="connsiteX2062" fmla="*/ 4168580 w 6499137"/>
                  <a:gd name="connsiteY2062" fmla="*/ 1943197 h 3893728"/>
                  <a:gd name="connsiteX2063" fmla="*/ 4172841 w 6499137"/>
                  <a:gd name="connsiteY2063" fmla="*/ 1948075 h 3893728"/>
                  <a:gd name="connsiteX2064" fmla="*/ 4188092 w 6499137"/>
                  <a:gd name="connsiteY2064" fmla="*/ 1946223 h 3893728"/>
                  <a:gd name="connsiteX2065" fmla="*/ 4186239 w 6499137"/>
                  <a:gd name="connsiteY2065" fmla="*/ 1963944 h 3893728"/>
                  <a:gd name="connsiteX2066" fmla="*/ 4189326 w 6499137"/>
                  <a:gd name="connsiteY2066" fmla="*/ 1969439 h 3893728"/>
                  <a:gd name="connsiteX2067" fmla="*/ 4196675 w 6499137"/>
                  <a:gd name="connsiteY2067" fmla="*/ 1986542 h 3893728"/>
                  <a:gd name="connsiteX2068" fmla="*/ 4198527 w 6499137"/>
                  <a:gd name="connsiteY2068" fmla="*/ 1989630 h 3893728"/>
                  <a:gd name="connsiteX2069" fmla="*/ 4211987 w 6499137"/>
                  <a:gd name="connsiteY2069" fmla="*/ 1978639 h 3893728"/>
                  <a:gd name="connsiteX2070" fmla="*/ 4198527 w 6499137"/>
                  <a:gd name="connsiteY2070" fmla="*/ 1968266 h 3893728"/>
                  <a:gd name="connsiteX2071" fmla="*/ 4206492 w 6499137"/>
                  <a:gd name="connsiteY2071" fmla="*/ 1950545 h 3893728"/>
                  <a:gd name="connsiteX2072" fmla="*/ 4216865 w 6499137"/>
                  <a:gd name="connsiteY2072" fmla="*/ 1957275 h 3893728"/>
                  <a:gd name="connsiteX2073" fmla="*/ 4230943 w 6499137"/>
                  <a:gd name="connsiteY2073" fmla="*/ 1949310 h 3893728"/>
                  <a:gd name="connsiteX2074" fmla="*/ 4244403 w 6499137"/>
                  <a:gd name="connsiteY2074" fmla="*/ 1946223 h 3893728"/>
                  <a:gd name="connsiteX2075" fmla="*/ 4259099 w 6499137"/>
                  <a:gd name="connsiteY2075" fmla="*/ 1944371 h 3893728"/>
                  <a:gd name="connsiteX2076" fmla="*/ 4264594 w 6499137"/>
                  <a:gd name="connsiteY2076" fmla="*/ 1934553 h 3893728"/>
                  <a:gd name="connsiteX2077" fmla="*/ 4278054 w 6499137"/>
                  <a:gd name="connsiteY2077" fmla="*/ 1933318 h 3893728"/>
                  <a:gd name="connsiteX2078" fmla="*/ 4284785 w 6499137"/>
                  <a:gd name="connsiteY2078" fmla="*/ 1939431 h 3893728"/>
                  <a:gd name="connsiteX2079" fmla="*/ 4290897 w 6499137"/>
                  <a:gd name="connsiteY2079" fmla="*/ 1933936 h 3893728"/>
                  <a:gd name="connsiteX2080" fmla="*/ 4294540 w 6499137"/>
                  <a:gd name="connsiteY2080" fmla="*/ 1927823 h 3893728"/>
                  <a:gd name="connsiteX2081" fmla="*/ 4298800 w 6499137"/>
                  <a:gd name="connsiteY2081" fmla="*/ 1926588 h 3893728"/>
                  <a:gd name="connsiteX2082" fmla="*/ 4303678 w 6499137"/>
                  <a:gd name="connsiteY2082" fmla="*/ 1919240 h 3893728"/>
                  <a:gd name="connsiteX2083" fmla="*/ 4310408 w 6499137"/>
                  <a:gd name="connsiteY2083" fmla="*/ 1914980 h 3893728"/>
                  <a:gd name="connsiteX2084" fmla="*/ 4307939 w 6499137"/>
                  <a:gd name="connsiteY2084" fmla="*/ 1899050 h 3893728"/>
                  <a:gd name="connsiteX2085" fmla="*/ 4313434 w 6499137"/>
                  <a:gd name="connsiteY2085" fmla="*/ 1892937 h 3893728"/>
                  <a:gd name="connsiteX2086" fmla="*/ 4318929 w 6499137"/>
                  <a:gd name="connsiteY2086" fmla="*/ 1901520 h 3893728"/>
                  <a:gd name="connsiteX2087" fmla="*/ 4326277 w 6499137"/>
                  <a:gd name="connsiteY2087" fmla="*/ 1914363 h 3893728"/>
                  <a:gd name="connsiteX2088" fmla="*/ 4337268 w 6499137"/>
                  <a:gd name="connsiteY2088" fmla="*/ 1919240 h 3893728"/>
                  <a:gd name="connsiteX2089" fmla="*/ 4348875 w 6499137"/>
                  <a:gd name="connsiteY2089" fmla="*/ 1901520 h 3893728"/>
                  <a:gd name="connsiteX2090" fmla="*/ 4351901 w 6499137"/>
                  <a:gd name="connsiteY2090" fmla="*/ 1907632 h 3893728"/>
                  <a:gd name="connsiteX2091" fmla="*/ 4345788 w 6499137"/>
                  <a:gd name="connsiteY2091" fmla="*/ 1913128 h 3893728"/>
                  <a:gd name="connsiteX2092" fmla="*/ 4369622 w 6499137"/>
                  <a:gd name="connsiteY2092" fmla="*/ 1899050 h 3893728"/>
                  <a:gd name="connsiteX2093" fmla="*/ 4378760 w 6499137"/>
                  <a:gd name="connsiteY2093" fmla="*/ 1899667 h 3893728"/>
                  <a:gd name="connsiteX2094" fmla="*/ 4392838 w 6499137"/>
                  <a:gd name="connsiteY2094" fmla="*/ 1898433 h 3893728"/>
                  <a:gd name="connsiteX2095" fmla="*/ 4411176 w 6499137"/>
                  <a:gd name="connsiteY2095" fmla="*/ 1888059 h 3893728"/>
                  <a:gd name="connsiteX2096" fmla="*/ 4419759 w 6499137"/>
                  <a:gd name="connsiteY2096" fmla="*/ 1880712 h 3893728"/>
                  <a:gd name="connsiteX2097" fmla="*/ 4433219 w 6499137"/>
                  <a:gd name="connsiteY2097" fmla="*/ 1872747 h 3893728"/>
                  <a:gd name="connsiteX2098" fmla="*/ 4463165 w 6499137"/>
                  <a:gd name="connsiteY2098" fmla="*/ 1850086 h 3893728"/>
                  <a:gd name="connsiteX2099" fmla="*/ 4455200 w 6499137"/>
                  <a:gd name="connsiteY2099" fmla="*/ 1845209 h 3893728"/>
                  <a:gd name="connsiteX2100" fmla="*/ 4458843 w 6499137"/>
                  <a:gd name="connsiteY2100" fmla="*/ 1839713 h 3893728"/>
                  <a:gd name="connsiteX2101" fmla="*/ 4482676 w 6499137"/>
                  <a:gd name="connsiteY2101" fmla="*/ 1836070 h 3893728"/>
                  <a:gd name="connsiteX2102" fmla="*/ 4488172 w 6499137"/>
                  <a:gd name="connsiteY2102" fmla="*/ 1830575 h 3893728"/>
                  <a:gd name="connsiteX2103" fmla="*/ 4489406 w 6499137"/>
                  <a:gd name="connsiteY2103" fmla="*/ 1816497 h 3893728"/>
                  <a:gd name="connsiteX2104" fmla="*/ 4498545 w 6499137"/>
                  <a:gd name="connsiteY2104" fmla="*/ 1812854 h 3893728"/>
                  <a:gd name="connsiteX2105" fmla="*/ 4514413 w 6499137"/>
                  <a:gd name="connsiteY2105" fmla="*/ 1792046 h 3893728"/>
                  <a:gd name="connsiteX2106" fmla="*/ 4517500 w 6499137"/>
                  <a:gd name="connsiteY2106" fmla="*/ 1774325 h 3893728"/>
                  <a:gd name="connsiteX2107" fmla="*/ 4523613 w 6499137"/>
                  <a:gd name="connsiteY2107" fmla="*/ 1766978 h 3893728"/>
                  <a:gd name="connsiteX2108" fmla="*/ 4528491 w 6499137"/>
                  <a:gd name="connsiteY2108" fmla="*/ 1762100 h 3893728"/>
                  <a:gd name="connsiteX2109" fmla="*/ 4546829 w 6499137"/>
                  <a:gd name="connsiteY2109" fmla="*/ 1733944 h 3893728"/>
                  <a:gd name="connsiteX2110" fmla="*/ 4559055 w 6499137"/>
                  <a:gd name="connsiteY2110" fmla="*/ 1718632 h 3893728"/>
                  <a:gd name="connsiteX2111" fmla="*/ 4566403 w 6499137"/>
                  <a:gd name="connsiteY2111" fmla="*/ 1712519 h 3893728"/>
                  <a:gd name="connsiteX2112" fmla="*/ 4574985 w 6499137"/>
                  <a:gd name="connsiteY2112" fmla="*/ 1698441 h 3893728"/>
                  <a:gd name="connsiteX2113" fmla="*/ 4569490 w 6499137"/>
                  <a:gd name="connsiteY2113" fmla="*/ 1683128 h 3893728"/>
                  <a:gd name="connsiteX2114" fmla="*/ 4587211 w 6499137"/>
                  <a:gd name="connsiteY2114" fmla="*/ 1680041 h 3893728"/>
                  <a:gd name="connsiteX2115" fmla="*/ 4586593 w 6499137"/>
                  <a:gd name="connsiteY2115" fmla="*/ 1665346 h 3893728"/>
                  <a:gd name="connsiteX2116" fmla="*/ 4572515 w 6499137"/>
                  <a:gd name="connsiteY2116" fmla="*/ 1673311 h 3893728"/>
                  <a:gd name="connsiteX2117" fmla="*/ 4591471 w 6499137"/>
                  <a:gd name="connsiteY2117" fmla="*/ 1661085 h 3893728"/>
                  <a:gd name="connsiteX2118" fmla="*/ 4576775 w 6499137"/>
                  <a:gd name="connsiteY2118" fmla="*/ 1652503 h 3893728"/>
                  <a:gd name="connsiteX2119" fmla="*/ 4561525 w 6499137"/>
                  <a:gd name="connsiteY2119" fmla="*/ 1642686 h 3893728"/>
                  <a:gd name="connsiteX2120" fmla="*/ 4547447 w 6499137"/>
                  <a:gd name="connsiteY2120" fmla="*/ 1649416 h 3893728"/>
                  <a:gd name="connsiteX2121" fmla="*/ 4537691 w 6499137"/>
                  <a:gd name="connsiteY2121" fmla="*/ 1645155 h 3893728"/>
                  <a:gd name="connsiteX2122" fmla="*/ 4552386 w 6499137"/>
                  <a:gd name="connsiteY2122" fmla="*/ 1639660 h 3893728"/>
                  <a:gd name="connsiteX2123" fmla="*/ 4577454 w 6499137"/>
                  <a:gd name="connsiteY2123" fmla="*/ 1621322 h 3893728"/>
                  <a:gd name="connsiteX2124" fmla="*/ 4581715 w 6499137"/>
                  <a:gd name="connsiteY2124" fmla="*/ 1609714 h 3893728"/>
                  <a:gd name="connsiteX2125" fmla="*/ 4554238 w 6499137"/>
                  <a:gd name="connsiteY2125" fmla="*/ 1591375 h 3893728"/>
                  <a:gd name="connsiteX2126" fmla="*/ 4532875 w 6499137"/>
                  <a:gd name="connsiteY2126" fmla="*/ 1587733 h 3893728"/>
                  <a:gd name="connsiteX2127" fmla="*/ 4509659 w 6499137"/>
                  <a:gd name="connsiteY2127" fmla="*/ 1572420 h 3893728"/>
                  <a:gd name="connsiteX2128" fmla="*/ 4542075 w 6499137"/>
                  <a:gd name="connsiteY2128" fmla="*/ 1578533 h 3893728"/>
                  <a:gd name="connsiteX2129" fmla="*/ 4555535 w 6499137"/>
                  <a:gd name="connsiteY2129" fmla="*/ 1586498 h 3893728"/>
                  <a:gd name="connsiteX2130" fmla="*/ 4572639 w 6499137"/>
                  <a:gd name="connsiteY2130" fmla="*/ 1588350 h 3893728"/>
                  <a:gd name="connsiteX2131" fmla="*/ 4584864 w 6499137"/>
                  <a:gd name="connsiteY2131" fmla="*/ 1586498 h 3893728"/>
                  <a:gd name="connsiteX2132" fmla="*/ 4551275 w 6499137"/>
                  <a:gd name="connsiteY2132" fmla="*/ 1558959 h 3893728"/>
                  <a:gd name="connsiteX2133" fmla="*/ 4545779 w 6499137"/>
                  <a:gd name="connsiteY2133" fmla="*/ 1538151 h 3893728"/>
                  <a:gd name="connsiteX2134" fmla="*/ 4527441 w 6499137"/>
                  <a:gd name="connsiteY2134" fmla="*/ 1499005 h 3893728"/>
                  <a:gd name="connsiteX2135" fmla="*/ 4507868 w 6499137"/>
                  <a:gd name="connsiteY2135" fmla="*/ 1494127 h 3893728"/>
                  <a:gd name="connsiteX2136" fmla="*/ 4519476 w 6499137"/>
                  <a:gd name="connsiteY2136" fmla="*/ 1456834 h 3893728"/>
                  <a:gd name="connsiteX2137" fmla="*/ 4530467 w 6499137"/>
                  <a:gd name="connsiteY2137" fmla="*/ 1437878 h 3893728"/>
                  <a:gd name="connsiteX2138" fmla="*/ 4541457 w 6499137"/>
                  <a:gd name="connsiteY2138" fmla="*/ 1440965 h 3893728"/>
                  <a:gd name="connsiteX2139" fmla="*/ 4547570 w 6499137"/>
                  <a:gd name="connsiteY2139" fmla="*/ 1428740 h 3893728"/>
                  <a:gd name="connsiteX2140" fmla="*/ 4557944 w 6499137"/>
                  <a:gd name="connsiteY2140" fmla="*/ 1423244 h 3893728"/>
                  <a:gd name="connsiteX2141" fmla="*/ 4575664 w 6499137"/>
                  <a:gd name="connsiteY2141" fmla="*/ 1417132 h 3893728"/>
                  <a:gd name="connsiteX2142" fmla="*/ 4598262 w 6499137"/>
                  <a:gd name="connsiteY2142" fmla="*/ 1415279 h 3893728"/>
                  <a:gd name="connsiteX2143" fmla="*/ 4600115 w 6499137"/>
                  <a:gd name="connsiteY2143" fmla="*/ 1396324 h 3893728"/>
                  <a:gd name="connsiteX2144" fmla="*/ 4589124 w 6499137"/>
                  <a:gd name="connsiteY2144" fmla="*/ 1394471 h 3893728"/>
                  <a:gd name="connsiteX2145" fmla="*/ 4572021 w 6499137"/>
                  <a:gd name="connsiteY2145" fmla="*/ 1393854 h 3893728"/>
                  <a:gd name="connsiteX2146" fmla="*/ 4555535 w 6499137"/>
                  <a:gd name="connsiteY2146" fmla="*/ 1385271 h 3893728"/>
                  <a:gd name="connsiteX2147" fmla="*/ 4533554 w 6499137"/>
                  <a:gd name="connsiteY2147" fmla="*/ 1393236 h 3893728"/>
                  <a:gd name="connsiteX2148" fmla="*/ 4518859 w 6499137"/>
                  <a:gd name="connsiteY2148" fmla="*/ 1404844 h 3893728"/>
                  <a:gd name="connsiteX2149" fmla="*/ 4499286 w 6499137"/>
                  <a:gd name="connsiteY2149" fmla="*/ 1405462 h 3893728"/>
                  <a:gd name="connsiteX2150" fmla="*/ 4490703 w 6499137"/>
                  <a:gd name="connsiteY2150" fmla="*/ 1390149 h 3893728"/>
                  <a:gd name="connsiteX2151" fmla="*/ 4485208 w 6499137"/>
                  <a:gd name="connsiteY2151" fmla="*/ 1369959 h 3893728"/>
                  <a:gd name="connsiteX2152" fmla="*/ 4460757 w 6499137"/>
                  <a:gd name="connsiteY2152" fmla="*/ 1370576 h 3893728"/>
                  <a:gd name="connsiteX2153" fmla="*/ 4444271 w 6499137"/>
                  <a:gd name="connsiteY2153" fmla="*/ 1355263 h 3893728"/>
                  <a:gd name="connsiteX2154" fmla="*/ 4452854 w 6499137"/>
                  <a:gd name="connsiteY2154" fmla="*/ 1337543 h 3893728"/>
                  <a:gd name="connsiteX2155" fmla="*/ 4476687 w 6499137"/>
                  <a:gd name="connsiteY2155" fmla="*/ 1334455 h 3893728"/>
                  <a:gd name="connsiteX2156" fmla="*/ 4493173 w 6499137"/>
                  <a:gd name="connsiteY2156" fmla="*/ 1333838 h 3893728"/>
                  <a:gd name="connsiteX2157" fmla="*/ 4499903 w 6499137"/>
                  <a:gd name="connsiteY2157" fmla="*/ 1318525 h 3893728"/>
                  <a:gd name="connsiteX2158" fmla="*/ 4537197 w 6499137"/>
                  <a:gd name="connsiteY2158" fmla="*/ 1298952 h 3893728"/>
                  <a:gd name="connsiteX2159" fmla="*/ 4563500 w 6499137"/>
                  <a:gd name="connsiteY2159" fmla="*/ 1275736 h 3893728"/>
                  <a:gd name="connsiteX2160" fmla="*/ 4586099 w 6499137"/>
                  <a:gd name="connsiteY2160" fmla="*/ 1275736 h 3893728"/>
                  <a:gd name="connsiteX2161" fmla="*/ 4601968 w 6499137"/>
                  <a:gd name="connsiteY2161" fmla="*/ 1288579 h 3893728"/>
                  <a:gd name="connsiteX2162" fmla="*/ 4584247 w 6499137"/>
                  <a:gd name="connsiteY2162" fmla="*/ 1308770 h 3893728"/>
                  <a:gd name="connsiteX2163" fmla="*/ 4570786 w 6499137"/>
                  <a:gd name="connsiteY2163" fmla="*/ 1325873 h 3893728"/>
                  <a:gd name="connsiteX2164" fmla="*/ 4581777 w 6499137"/>
                  <a:gd name="connsiteY2164" fmla="*/ 1338716 h 3893728"/>
                  <a:gd name="connsiteX2165" fmla="*/ 4592150 w 6499137"/>
                  <a:gd name="connsiteY2165" fmla="*/ 1335629 h 3893728"/>
                  <a:gd name="connsiteX2166" fmla="*/ 4622714 w 6499137"/>
                  <a:gd name="connsiteY2166" fmla="*/ 1319143 h 3893728"/>
                  <a:gd name="connsiteX2167" fmla="*/ 4647782 w 6499137"/>
                  <a:gd name="connsiteY2167" fmla="*/ 1311178 h 3893728"/>
                  <a:gd name="connsiteX2168" fmla="*/ 4665503 w 6499137"/>
                  <a:gd name="connsiteY2168" fmla="*/ 1308090 h 3893728"/>
                  <a:gd name="connsiteX2169" fmla="*/ 4700327 w 6499137"/>
                  <a:gd name="connsiteY2169" fmla="*/ 1320316 h 3893728"/>
                  <a:gd name="connsiteX2170" fmla="*/ 4702797 w 6499137"/>
                  <a:gd name="connsiteY2170" fmla="*/ 1336246 h 3893728"/>
                  <a:gd name="connsiteX2171" fmla="*/ 4699771 w 6499137"/>
                  <a:gd name="connsiteY2171" fmla="*/ 1349706 h 3893728"/>
                  <a:gd name="connsiteX2172" fmla="*/ 4686928 w 6499137"/>
                  <a:gd name="connsiteY2172" fmla="*/ 1372367 h 3893728"/>
                  <a:gd name="connsiteX2173" fmla="*/ 4700389 w 6499137"/>
                  <a:gd name="connsiteY2173" fmla="*/ 1380949 h 3893728"/>
                  <a:gd name="connsiteX2174" fmla="*/ 4713231 w 6499137"/>
                  <a:gd name="connsiteY2174" fmla="*/ 1372984 h 3893728"/>
                  <a:gd name="connsiteX2175" fmla="*/ 4737065 w 6499137"/>
                  <a:gd name="connsiteY2175" fmla="*/ 1380949 h 3893728"/>
                  <a:gd name="connsiteX2176" fmla="*/ 4741943 w 6499137"/>
                  <a:gd name="connsiteY2176" fmla="*/ 1383419 h 3893728"/>
                  <a:gd name="connsiteX2177" fmla="*/ 4744413 w 6499137"/>
                  <a:gd name="connsiteY2177" fmla="*/ 1387679 h 3893728"/>
                  <a:gd name="connsiteX2178" fmla="*/ 4749291 w 6499137"/>
                  <a:gd name="connsiteY2178" fmla="*/ 1406635 h 3893728"/>
                  <a:gd name="connsiteX2179" fmla="*/ 4746265 w 6499137"/>
                  <a:gd name="connsiteY2179" fmla="*/ 1413983 h 3893728"/>
                  <a:gd name="connsiteX2180" fmla="*/ 4729779 w 6499137"/>
                  <a:gd name="connsiteY2180" fmla="*/ 1417070 h 3893728"/>
                  <a:gd name="connsiteX2181" fmla="*/ 4735892 w 6499137"/>
                  <a:gd name="connsiteY2181" fmla="*/ 1422565 h 3893728"/>
                  <a:gd name="connsiteX2182" fmla="*/ 4749970 w 6499137"/>
                  <a:gd name="connsiteY2182" fmla="*/ 1442756 h 3893728"/>
                  <a:gd name="connsiteX2183" fmla="*/ 4737744 w 6499137"/>
                  <a:gd name="connsiteY2183" fmla="*/ 1464799 h 3893728"/>
                  <a:gd name="connsiteX2184" fmla="*/ 4734657 w 6499137"/>
                  <a:gd name="connsiteY2184" fmla="*/ 1485607 h 3893728"/>
                  <a:gd name="connsiteX2185" fmla="*/ 4734039 w 6499137"/>
                  <a:gd name="connsiteY2185" fmla="*/ 1490484 h 3893728"/>
                  <a:gd name="connsiteX2186" fmla="*/ 4739535 w 6499137"/>
                  <a:gd name="connsiteY2186" fmla="*/ 1497215 h 3893728"/>
                  <a:gd name="connsiteX2187" fmla="*/ 4746883 w 6499137"/>
                  <a:gd name="connsiteY2187" fmla="*/ 1495980 h 3893728"/>
                  <a:gd name="connsiteX2188" fmla="*/ 4758491 w 6499137"/>
                  <a:gd name="connsiteY2188" fmla="*/ 1487397 h 3893728"/>
                  <a:gd name="connsiteX2189" fmla="*/ 4780471 w 6499137"/>
                  <a:gd name="connsiteY2189" fmla="*/ 1479432 h 3893728"/>
                  <a:gd name="connsiteX2190" fmla="*/ 4800045 w 6499137"/>
                  <a:gd name="connsiteY2190" fmla="*/ 1482520 h 3893728"/>
                  <a:gd name="connsiteX2191" fmla="*/ 4809183 w 6499137"/>
                  <a:gd name="connsiteY2191" fmla="*/ 1473319 h 3893728"/>
                  <a:gd name="connsiteX2192" fmla="*/ 4826286 w 6499137"/>
                  <a:gd name="connsiteY2192" fmla="*/ 1472702 h 3893728"/>
                  <a:gd name="connsiteX2193" fmla="*/ 4832399 w 6499137"/>
                  <a:gd name="connsiteY2193" fmla="*/ 1440903 h 3893728"/>
                  <a:gd name="connsiteX2194" fmla="*/ 4831782 w 6499137"/>
                  <a:gd name="connsiteY2194" fmla="*/ 1401140 h 3893728"/>
                  <a:gd name="connsiteX2195" fmla="*/ 4804861 w 6499137"/>
                  <a:gd name="connsiteY2195" fmla="*/ 1365636 h 3893728"/>
                  <a:gd name="connsiteX2196" fmla="*/ 4764541 w 6499137"/>
                  <a:gd name="connsiteY2196" fmla="*/ 1331986 h 3893728"/>
                  <a:gd name="connsiteX2197" fmla="*/ 4771271 w 6499137"/>
                  <a:gd name="connsiteY2197" fmla="*/ 1312412 h 3893728"/>
                  <a:gd name="connsiteX2198" fmla="*/ 4794488 w 6499137"/>
                  <a:gd name="connsiteY2198" fmla="*/ 1305065 h 3893728"/>
                  <a:gd name="connsiteX2199" fmla="*/ 4814678 w 6499137"/>
                  <a:gd name="connsiteY2199" fmla="*/ 1290370 h 3893728"/>
                  <a:gd name="connsiteX2200" fmla="*/ 4828756 w 6499137"/>
                  <a:gd name="connsiteY2200" fmla="*/ 1280552 h 3893728"/>
                  <a:gd name="connsiteX2201" fmla="*/ 4843452 w 6499137"/>
                  <a:gd name="connsiteY2201" fmla="*/ 1275674 h 3893728"/>
                  <a:gd name="connsiteX2202" fmla="*/ 4842833 w 6499137"/>
                  <a:gd name="connsiteY2202" fmla="*/ 1256719 h 3893728"/>
                  <a:gd name="connsiteX2203" fmla="*/ 4845303 w 6499137"/>
                  <a:gd name="connsiteY2203" fmla="*/ 1244493 h 3893728"/>
                  <a:gd name="connsiteX2204" fmla="*/ 4868520 w 6499137"/>
                  <a:gd name="connsiteY2204" fmla="*/ 1223068 h 3893728"/>
                  <a:gd name="connsiteX2205" fmla="*/ 4877102 w 6499137"/>
                  <a:gd name="connsiteY2205" fmla="*/ 1215103 h 3893728"/>
                  <a:gd name="connsiteX2206" fmla="*/ 4885685 w 6499137"/>
                  <a:gd name="connsiteY2206" fmla="*/ 1216338 h 3893728"/>
                  <a:gd name="connsiteX2207" fmla="*/ 4904640 w 6499137"/>
                  <a:gd name="connsiteY2207" fmla="*/ 1204112 h 3893728"/>
                  <a:gd name="connsiteX2208" fmla="*/ 4916866 w 6499137"/>
                  <a:gd name="connsiteY2208" fmla="*/ 1192504 h 3893728"/>
                  <a:gd name="connsiteX2209" fmla="*/ 4920509 w 6499137"/>
                  <a:gd name="connsiteY2209" fmla="*/ 1199234 h 3893728"/>
                  <a:gd name="connsiteX2210" fmla="*/ 4954716 w 6499137"/>
                  <a:gd name="connsiteY2210" fmla="*/ 1212695 h 3893728"/>
                  <a:gd name="connsiteX2211" fmla="*/ 4984662 w 6499137"/>
                  <a:gd name="connsiteY2211" fmla="*/ 1207199 h 3893728"/>
                  <a:gd name="connsiteX2212" fmla="*/ 5016461 w 6499137"/>
                  <a:gd name="connsiteY2212" fmla="*/ 1188244 h 3893728"/>
                  <a:gd name="connsiteX2213" fmla="*/ 5039676 w 6499137"/>
                  <a:gd name="connsiteY2213" fmla="*/ 1160705 h 3893728"/>
                  <a:gd name="connsiteX2214" fmla="*/ 5100186 w 6499137"/>
                  <a:gd name="connsiteY2214" fmla="*/ 1109334 h 3893728"/>
                  <a:gd name="connsiteX2215" fmla="*/ 5129515 w 6499137"/>
                  <a:gd name="connsiteY2215" fmla="*/ 1072040 h 3893728"/>
                  <a:gd name="connsiteX2216" fmla="*/ 5141123 w 6499137"/>
                  <a:gd name="connsiteY2216" fmla="*/ 1057345 h 3893728"/>
                  <a:gd name="connsiteX2217" fmla="*/ 5157609 w 6499137"/>
                  <a:gd name="connsiteY2217" fmla="*/ 1035302 h 3893728"/>
                  <a:gd name="connsiteX2218" fmla="*/ 5173477 w 6499137"/>
                  <a:gd name="connsiteY2218" fmla="*/ 1021841 h 3893728"/>
                  <a:gd name="connsiteX2219" fmla="*/ 5188173 w 6499137"/>
                  <a:gd name="connsiteY2219" fmla="*/ 1001651 h 3893728"/>
                  <a:gd name="connsiteX2220" fmla="*/ 5193051 w 6499137"/>
                  <a:gd name="connsiteY2220" fmla="*/ 989425 h 3893728"/>
                  <a:gd name="connsiteX2221" fmla="*/ 5197928 w 6499137"/>
                  <a:gd name="connsiteY2221" fmla="*/ 966209 h 3893728"/>
                  <a:gd name="connsiteX2222" fmla="*/ 5197311 w 6499137"/>
                  <a:gd name="connsiteY2222" fmla="*/ 943549 h 3893728"/>
                  <a:gd name="connsiteX2223" fmla="*/ 5207067 w 6499137"/>
                  <a:gd name="connsiteY2223" fmla="*/ 914158 h 3893728"/>
                  <a:gd name="connsiteX2224" fmla="*/ 5222318 w 6499137"/>
                  <a:gd name="connsiteY2224" fmla="*/ 897055 h 3893728"/>
                  <a:gd name="connsiteX2225" fmla="*/ 5224788 w 6499137"/>
                  <a:gd name="connsiteY2225" fmla="*/ 889707 h 3893728"/>
                  <a:gd name="connsiteX2226" fmla="*/ 5221144 w 6499137"/>
                  <a:gd name="connsiteY2226" fmla="*/ 879890 h 3893728"/>
                  <a:gd name="connsiteX2227" fmla="*/ 5225405 w 6499137"/>
                  <a:gd name="connsiteY2227" fmla="*/ 865812 h 3893728"/>
                  <a:gd name="connsiteX2228" fmla="*/ 5216267 w 6499137"/>
                  <a:gd name="connsiteY2228" fmla="*/ 860934 h 3893728"/>
                  <a:gd name="connsiteX2229" fmla="*/ 5212006 w 6499137"/>
                  <a:gd name="connsiteY2229" fmla="*/ 851734 h 3893728"/>
                  <a:gd name="connsiteX2230" fmla="*/ 5225467 w 6499137"/>
                  <a:gd name="connsiteY2230" fmla="*/ 851734 h 3893728"/>
                  <a:gd name="connsiteX2231" fmla="*/ 5224231 w 6499137"/>
                  <a:gd name="connsiteY2231" fmla="*/ 844387 h 3893728"/>
                  <a:gd name="connsiteX2232" fmla="*/ 5199781 w 6499137"/>
                  <a:gd name="connsiteY2232" fmla="*/ 832779 h 3893728"/>
                  <a:gd name="connsiteX2233" fmla="*/ 5175330 w 6499137"/>
                  <a:gd name="connsiteY2233" fmla="*/ 814441 h 3893728"/>
                  <a:gd name="connsiteX2234" fmla="*/ 5147236 w 6499137"/>
                  <a:gd name="connsiteY2234" fmla="*/ 815058 h 3893728"/>
                  <a:gd name="connsiteX2235" fmla="*/ 5141123 w 6499137"/>
                  <a:gd name="connsiteY2235" fmla="*/ 816910 h 3893728"/>
                  <a:gd name="connsiteX2236" fmla="*/ 5141123 w 6499137"/>
                  <a:gd name="connsiteY2236" fmla="*/ 831606 h 3893728"/>
                  <a:gd name="connsiteX2237" fmla="*/ 5125255 w 6499137"/>
                  <a:gd name="connsiteY2237" fmla="*/ 838336 h 3893728"/>
                  <a:gd name="connsiteX2238" fmla="*/ 5128898 w 6499137"/>
                  <a:gd name="connsiteY2238" fmla="*/ 823640 h 3893728"/>
                  <a:gd name="connsiteX2239" fmla="*/ 5116054 w 6499137"/>
                  <a:gd name="connsiteY2239" fmla="*/ 837101 h 3893728"/>
                  <a:gd name="connsiteX2240" fmla="*/ 5092221 w 6499137"/>
                  <a:gd name="connsiteY2240" fmla="*/ 837718 h 3893728"/>
                  <a:gd name="connsiteX2241" fmla="*/ 5101360 w 6499137"/>
                  <a:gd name="connsiteY2241" fmla="*/ 833458 h 3893728"/>
                  <a:gd name="connsiteX2242" fmla="*/ 5106854 w 6499137"/>
                  <a:gd name="connsiteY2242" fmla="*/ 823085 h 3893728"/>
                  <a:gd name="connsiteX2243" fmla="*/ 5092777 w 6499137"/>
                  <a:gd name="connsiteY2243" fmla="*/ 826172 h 3893728"/>
                  <a:gd name="connsiteX2244" fmla="*/ 5082404 w 6499137"/>
                  <a:gd name="connsiteY2244" fmla="*/ 829815 h 3893728"/>
                  <a:gd name="connsiteX2245" fmla="*/ 5075056 w 6499137"/>
                  <a:gd name="connsiteY2245" fmla="*/ 822467 h 3893728"/>
                  <a:gd name="connsiteX2246" fmla="*/ 5074438 w 6499137"/>
                  <a:gd name="connsiteY2246" fmla="*/ 808389 h 3893728"/>
                  <a:gd name="connsiteX2247" fmla="*/ 5068944 w 6499137"/>
                  <a:gd name="connsiteY2247" fmla="*/ 799807 h 3893728"/>
                  <a:gd name="connsiteX2248" fmla="*/ 5054248 w 6499137"/>
                  <a:gd name="connsiteY2248" fmla="*/ 799807 h 3893728"/>
                  <a:gd name="connsiteX2249" fmla="*/ 5026772 w 6499137"/>
                  <a:gd name="connsiteY2249" fmla="*/ 797337 h 3893728"/>
                  <a:gd name="connsiteX2250" fmla="*/ 5033502 w 6499137"/>
                  <a:gd name="connsiteY2250" fmla="*/ 783877 h 3893728"/>
                  <a:gd name="connsiteX2251" fmla="*/ 5065300 w 6499137"/>
                  <a:gd name="connsiteY2251" fmla="*/ 764921 h 3893728"/>
                  <a:gd name="connsiteX2252" fmla="*/ 5079996 w 6499137"/>
                  <a:gd name="connsiteY2252" fmla="*/ 760043 h 3893728"/>
                  <a:gd name="connsiteX2253" fmla="*/ 5130689 w 6499137"/>
                  <a:gd name="connsiteY2253" fmla="*/ 723923 h 3893728"/>
                  <a:gd name="connsiteX2254" fmla="*/ 5191198 w 6499137"/>
                  <a:gd name="connsiteY2254" fmla="*/ 690272 h 3893728"/>
                  <a:gd name="connsiteX2255" fmla="*/ 5200336 w 6499137"/>
                  <a:gd name="connsiteY2255" fmla="*/ 682307 h 3893728"/>
                  <a:gd name="connsiteX2256" fmla="*/ 5220527 w 6499137"/>
                  <a:gd name="connsiteY2256" fmla="*/ 667611 h 3893728"/>
                  <a:gd name="connsiteX2257" fmla="*/ 5250473 w 6499137"/>
                  <a:gd name="connsiteY2257" fmla="*/ 646186 h 3893728"/>
                  <a:gd name="connsiteX2258" fmla="*/ 5270046 w 6499137"/>
                  <a:gd name="connsiteY2258" fmla="*/ 639456 h 3893728"/>
                  <a:gd name="connsiteX2259" fmla="*/ 5295732 w 6499137"/>
                  <a:gd name="connsiteY2259" fmla="*/ 637603 h 3893728"/>
                  <a:gd name="connsiteX2260" fmla="*/ 5351364 w 6499137"/>
                  <a:gd name="connsiteY2260" fmla="*/ 635751 h 3893728"/>
                  <a:gd name="connsiteX2261" fmla="*/ 5360503 w 6499137"/>
                  <a:gd name="connsiteY2261" fmla="*/ 635751 h 3893728"/>
                  <a:gd name="connsiteX2262" fmla="*/ 5373962 w 6499137"/>
                  <a:gd name="connsiteY2262" fmla="*/ 640629 h 3893728"/>
                  <a:gd name="connsiteX2263" fmla="*/ 5387423 w 6499137"/>
                  <a:gd name="connsiteY2263" fmla="*/ 643716 h 3893728"/>
                  <a:gd name="connsiteX2264" fmla="*/ 5405761 w 6499137"/>
                  <a:gd name="connsiteY2264" fmla="*/ 636368 h 3893728"/>
                  <a:gd name="connsiteX2265" fmla="*/ 5437560 w 6499137"/>
                  <a:gd name="connsiteY2265" fmla="*/ 640011 h 3893728"/>
                  <a:gd name="connsiteX2266" fmla="*/ 5451020 w 6499137"/>
                  <a:gd name="connsiteY2266" fmla="*/ 636368 h 3893728"/>
                  <a:gd name="connsiteX2267" fmla="*/ 5460159 w 6499137"/>
                  <a:gd name="connsiteY2267" fmla="*/ 639456 h 3893728"/>
                  <a:gd name="connsiteX2268" fmla="*/ 5475410 w 6499137"/>
                  <a:gd name="connsiteY2268" fmla="*/ 640073 h 3893728"/>
                  <a:gd name="connsiteX2269" fmla="*/ 5477879 w 6499137"/>
                  <a:gd name="connsiteY2269" fmla="*/ 633343 h 3893728"/>
                  <a:gd name="connsiteX2270" fmla="*/ 5504183 w 6499137"/>
                  <a:gd name="connsiteY2270" fmla="*/ 622352 h 3893728"/>
                  <a:gd name="connsiteX2271" fmla="*/ 5527399 w 6499137"/>
                  <a:gd name="connsiteY2271" fmla="*/ 628465 h 3893728"/>
                  <a:gd name="connsiteX2272" fmla="*/ 5543267 w 6499137"/>
                  <a:gd name="connsiteY2272" fmla="*/ 630317 h 3893728"/>
                  <a:gd name="connsiteX2273" fmla="*/ 5568335 w 6499137"/>
                  <a:gd name="connsiteY2273" fmla="*/ 637048 h 3893728"/>
                  <a:gd name="connsiteX2274" fmla="*/ 5586057 w 6499137"/>
                  <a:gd name="connsiteY2274" fmla="*/ 638283 h 3893728"/>
                  <a:gd name="connsiteX2275" fmla="*/ 5551850 w 6499137"/>
                  <a:gd name="connsiteY2275" fmla="*/ 644395 h 3893728"/>
                  <a:gd name="connsiteX2276" fmla="*/ 5556110 w 6499137"/>
                  <a:gd name="connsiteY2276" fmla="*/ 652360 h 3893728"/>
                  <a:gd name="connsiteX2277" fmla="*/ 5581178 w 6499137"/>
                  <a:gd name="connsiteY2277" fmla="*/ 654830 h 3893728"/>
                  <a:gd name="connsiteX2278" fmla="*/ 5608037 w 6499137"/>
                  <a:gd name="connsiteY2278" fmla="*/ 651187 h 3893728"/>
                  <a:gd name="connsiteX2279" fmla="*/ 5636131 w 6499137"/>
                  <a:gd name="connsiteY2279" fmla="*/ 641987 h 3893728"/>
                  <a:gd name="connsiteX2280" fmla="*/ 5653852 w 6499137"/>
                  <a:gd name="connsiteY2280" fmla="*/ 641987 h 3893728"/>
                  <a:gd name="connsiteX2281" fmla="*/ 5667929 w 6499137"/>
                  <a:gd name="connsiteY2281" fmla="*/ 643222 h 3893728"/>
                  <a:gd name="connsiteX2282" fmla="*/ 5682625 w 6499137"/>
                  <a:gd name="connsiteY2282" fmla="*/ 641987 h 3893728"/>
                  <a:gd name="connsiteX2283" fmla="*/ 5666757 w 6499137"/>
                  <a:gd name="connsiteY2283" fmla="*/ 632170 h 3893728"/>
                  <a:gd name="connsiteX2284" fmla="*/ 5644158 w 6499137"/>
                  <a:gd name="connsiteY2284" fmla="*/ 632170 h 3893728"/>
                  <a:gd name="connsiteX2285" fmla="*/ 5649653 w 6499137"/>
                  <a:gd name="connsiteY2285" fmla="*/ 622970 h 3893728"/>
                  <a:gd name="connsiteX2286" fmla="*/ 5661261 w 6499137"/>
                  <a:gd name="connsiteY2286" fmla="*/ 609509 h 3893728"/>
                  <a:gd name="connsiteX2287" fmla="*/ 5697938 w 6499137"/>
                  <a:gd name="connsiteY2287" fmla="*/ 591171 h 3893728"/>
                  <a:gd name="connsiteX2288" fmla="*/ 5705903 w 6499137"/>
                  <a:gd name="connsiteY2288" fmla="*/ 581971 h 3893728"/>
                  <a:gd name="connsiteX2289" fmla="*/ 5726093 w 6499137"/>
                  <a:gd name="connsiteY2289" fmla="*/ 572771 h 3893728"/>
                  <a:gd name="connsiteX2290" fmla="*/ 5755422 w 6499137"/>
                  <a:gd name="connsiteY2290" fmla="*/ 551963 h 3893728"/>
                  <a:gd name="connsiteX2291" fmla="*/ 5793334 w 6499137"/>
                  <a:gd name="connsiteY2291" fmla="*/ 550728 h 3893728"/>
                  <a:gd name="connsiteX2292" fmla="*/ 5809820 w 6499137"/>
                  <a:gd name="connsiteY2292" fmla="*/ 548876 h 3893728"/>
                  <a:gd name="connsiteX2293" fmla="*/ 5819575 w 6499137"/>
                  <a:gd name="connsiteY2293" fmla="*/ 548876 h 3893728"/>
                  <a:gd name="connsiteX2294" fmla="*/ 5838530 w 6499137"/>
                  <a:gd name="connsiteY2294" fmla="*/ 551346 h 3893728"/>
                  <a:gd name="connsiteX2295" fmla="*/ 5854399 w 6499137"/>
                  <a:gd name="connsiteY2295" fmla="*/ 548259 h 3893728"/>
                  <a:gd name="connsiteX2296" fmla="*/ 5842791 w 6499137"/>
                  <a:gd name="connsiteY2296" fmla="*/ 565362 h 3893728"/>
                  <a:gd name="connsiteX2297" fmla="*/ 5839148 w 6499137"/>
                  <a:gd name="connsiteY2297" fmla="*/ 573327 h 3893728"/>
                  <a:gd name="connsiteX2298" fmla="*/ 5841618 w 6499137"/>
                  <a:gd name="connsiteY2298" fmla="*/ 581910 h 3893728"/>
                  <a:gd name="connsiteX2299" fmla="*/ 5850757 w 6499137"/>
                  <a:gd name="connsiteY2299" fmla="*/ 583762 h 3893728"/>
                  <a:gd name="connsiteX2300" fmla="*/ 5848287 w 6499137"/>
                  <a:gd name="connsiteY2300" fmla="*/ 592962 h 3893728"/>
                  <a:gd name="connsiteX2301" fmla="*/ 5887371 w 6499137"/>
                  <a:gd name="connsiteY2301" fmla="*/ 572771 h 3893728"/>
                  <a:gd name="connsiteX2302" fmla="*/ 5922195 w 6499137"/>
                  <a:gd name="connsiteY2302" fmla="*/ 555050 h 3893728"/>
                  <a:gd name="connsiteX2303" fmla="*/ 5938063 w 6499137"/>
                  <a:gd name="connsiteY2303" fmla="*/ 555050 h 3893728"/>
                  <a:gd name="connsiteX2304" fmla="*/ 5944794 w 6499137"/>
                  <a:gd name="connsiteY2304" fmla="*/ 551963 h 3893728"/>
                  <a:gd name="connsiteX2305" fmla="*/ 5944176 w 6499137"/>
                  <a:gd name="connsiteY2305" fmla="*/ 536033 h 3893728"/>
                  <a:gd name="connsiteX2306" fmla="*/ 5960045 w 6499137"/>
                  <a:gd name="connsiteY2306" fmla="*/ 522573 h 3893728"/>
                  <a:gd name="connsiteX2307" fmla="*/ 5979000 w 6499137"/>
                  <a:gd name="connsiteY2307" fmla="*/ 522573 h 3893728"/>
                  <a:gd name="connsiteX2308" fmla="*/ 5994251 w 6499137"/>
                  <a:gd name="connsiteY2308" fmla="*/ 520103 h 3893728"/>
                  <a:gd name="connsiteX2309" fmla="*/ 6013207 w 6499137"/>
                  <a:gd name="connsiteY2309" fmla="*/ 529303 h 3893728"/>
                  <a:gd name="connsiteX2310" fmla="*/ 6007711 w 6499137"/>
                  <a:gd name="connsiteY2310" fmla="*/ 530538 h 3893728"/>
                  <a:gd name="connsiteX2311" fmla="*/ 5989991 w 6499137"/>
                  <a:gd name="connsiteY2311" fmla="*/ 531155 h 3893728"/>
                  <a:gd name="connsiteX2312" fmla="*/ 5974740 w 6499137"/>
                  <a:gd name="connsiteY2312" fmla="*/ 546468 h 3893728"/>
                  <a:gd name="connsiteX2313" fmla="*/ 5968627 w 6499137"/>
                  <a:gd name="connsiteY2313" fmla="*/ 560546 h 3893728"/>
                  <a:gd name="connsiteX2314" fmla="*/ 5971653 w 6499137"/>
                  <a:gd name="connsiteY2314" fmla="*/ 564806 h 3893728"/>
                  <a:gd name="connsiteX2315" fmla="*/ 5973505 w 6499137"/>
                  <a:gd name="connsiteY2315" fmla="*/ 570301 h 3893728"/>
                  <a:gd name="connsiteX2316" fmla="*/ 5964923 w 6499137"/>
                  <a:gd name="connsiteY2316" fmla="*/ 581910 h 3893728"/>
                  <a:gd name="connsiteX2317" fmla="*/ 5910525 w 6499137"/>
                  <a:gd name="connsiteY2317" fmla="*/ 597840 h 3893728"/>
                  <a:gd name="connsiteX2318" fmla="*/ 5905030 w 6499137"/>
                  <a:gd name="connsiteY2318" fmla="*/ 603952 h 3893728"/>
                  <a:gd name="connsiteX2319" fmla="*/ 5872614 w 6499137"/>
                  <a:gd name="connsiteY2319" fmla="*/ 625995 h 3893728"/>
                  <a:gd name="connsiteX2320" fmla="*/ 5845693 w 6499137"/>
                  <a:gd name="connsiteY2320" fmla="*/ 640691 h 3893728"/>
                  <a:gd name="connsiteX2321" fmla="*/ 5832850 w 6499137"/>
                  <a:gd name="connsiteY2321" fmla="*/ 654151 h 3893728"/>
                  <a:gd name="connsiteX2322" fmla="*/ 5777836 w 6499137"/>
                  <a:gd name="connsiteY2322" fmla="*/ 684097 h 3893728"/>
                  <a:gd name="connsiteX2323" fmla="*/ 5761967 w 6499137"/>
                  <a:gd name="connsiteY2323" fmla="*/ 684097 h 3893728"/>
                  <a:gd name="connsiteX2324" fmla="*/ 5736281 w 6499137"/>
                  <a:gd name="connsiteY2324" fmla="*/ 691445 h 3893728"/>
                  <a:gd name="connsiteX2325" fmla="*/ 5733811 w 6499137"/>
                  <a:gd name="connsiteY2325" fmla="*/ 715278 h 3893728"/>
                  <a:gd name="connsiteX2326" fmla="*/ 5705100 w 6499137"/>
                  <a:gd name="connsiteY2326" fmla="*/ 740347 h 3893728"/>
                  <a:gd name="connsiteX2327" fmla="*/ 5697135 w 6499137"/>
                  <a:gd name="connsiteY2327" fmla="*/ 767885 h 3893728"/>
                  <a:gd name="connsiteX2328" fmla="*/ 5697753 w 6499137"/>
                  <a:gd name="connsiteY2328" fmla="*/ 788076 h 3893728"/>
                  <a:gd name="connsiteX2329" fmla="*/ 5714238 w 6499137"/>
                  <a:gd name="connsiteY2329" fmla="*/ 856612 h 3893728"/>
                  <a:gd name="connsiteX2330" fmla="*/ 5725846 w 6499137"/>
                  <a:gd name="connsiteY2330" fmla="*/ 871925 h 3893728"/>
                  <a:gd name="connsiteX2331" fmla="*/ 5725229 w 6499137"/>
                  <a:gd name="connsiteY2331" fmla="*/ 884768 h 3893728"/>
                  <a:gd name="connsiteX2332" fmla="*/ 5725229 w 6499137"/>
                  <a:gd name="connsiteY2332" fmla="*/ 907984 h 3893728"/>
                  <a:gd name="connsiteX2333" fmla="*/ 5741098 w 6499137"/>
                  <a:gd name="connsiteY2333" fmla="*/ 922062 h 3893728"/>
                  <a:gd name="connsiteX2334" fmla="*/ 5767957 w 6499137"/>
                  <a:gd name="connsiteY2334" fmla="*/ 904958 h 3893728"/>
                  <a:gd name="connsiteX2335" fmla="*/ 5784442 w 6499137"/>
                  <a:gd name="connsiteY2335" fmla="*/ 886620 h 3893728"/>
                  <a:gd name="connsiteX2336" fmla="*/ 5788703 w 6499137"/>
                  <a:gd name="connsiteY2336" fmla="*/ 871307 h 3893728"/>
                  <a:gd name="connsiteX2337" fmla="*/ 5786233 w 6499137"/>
                  <a:gd name="connsiteY2337" fmla="*/ 856612 h 3893728"/>
                  <a:gd name="connsiteX2338" fmla="*/ 5805189 w 6499137"/>
                  <a:gd name="connsiteY2338" fmla="*/ 852969 h 3893728"/>
                  <a:gd name="connsiteX2339" fmla="*/ 5826552 w 6499137"/>
                  <a:gd name="connsiteY2339" fmla="*/ 846239 h 3893728"/>
                  <a:gd name="connsiteX2340" fmla="*/ 5841803 w 6499137"/>
                  <a:gd name="connsiteY2340" fmla="*/ 849882 h 3893728"/>
                  <a:gd name="connsiteX2341" fmla="*/ 5835073 w 6499137"/>
                  <a:gd name="connsiteY2341" fmla="*/ 832161 h 3893728"/>
                  <a:gd name="connsiteX2342" fmla="*/ 5846064 w 6499137"/>
                  <a:gd name="connsiteY2342" fmla="*/ 813823 h 3893728"/>
                  <a:gd name="connsiteX2343" fmla="*/ 5872923 w 6499137"/>
                  <a:gd name="connsiteY2343" fmla="*/ 802832 h 3893728"/>
                  <a:gd name="connsiteX2344" fmla="*/ 5901016 w 6499137"/>
                  <a:gd name="connsiteY2344" fmla="*/ 800363 h 3893728"/>
                  <a:gd name="connsiteX2345" fmla="*/ 5906511 w 6499137"/>
                  <a:gd name="connsiteY2345" fmla="*/ 788755 h 3893728"/>
                  <a:gd name="connsiteX2346" fmla="*/ 5895521 w 6499137"/>
                  <a:gd name="connsiteY2346" fmla="*/ 767329 h 3893728"/>
                  <a:gd name="connsiteX2347" fmla="*/ 5906511 w 6499137"/>
                  <a:gd name="connsiteY2347" fmla="*/ 748991 h 3893728"/>
                  <a:gd name="connsiteX2348" fmla="*/ 5923615 w 6499137"/>
                  <a:gd name="connsiteY2348" fmla="*/ 745904 h 3893728"/>
                  <a:gd name="connsiteX2349" fmla="*/ 5937076 w 6499137"/>
                  <a:gd name="connsiteY2349" fmla="*/ 737939 h 3893728"/>
                  <a:gd name="connsiteX2350" fmla="*/ 5942571 w 6499137"/>
                  <a:gd name="connsiteY2350" fmla="*/ 736086 h 3893728"/>
                  <a:gd name="connsiteX2351" fmla="*/ 5933432 w 6499137"/>
                  <a:gd name="connsiteY2351" fmla="*/ 750164 h 3893728"/>
                  <a:gd name="connsiteX2352" fmla="*/ 5948684 w 6499137"/>
                  <a:gd name="connsiteY2352" fmla="*/ 737939 h 3893728"/>
                  <a:gd name="connsiteX2353" fmla="*/ 5931580 w 6499137"/>
                  <a:gd name="connsiteY2353" fmla="*/ 726948 h 3893728"/>
                  <a:gd name="connsiteX2354" fmla="*/ 5930345 w 6499137"/>
                  <a:gd name="connsiteY2354" fmla="*/ 712870 h 3893728"/>
                  <a:gd name="connsiteX2355" fmla="*/ 5937693 w 6499137"/>
                  <a:gd name="connsiteY2355" fmla="*/ 701262 h 3893728"/>
                  <a:gd name="connsiteX2356" fmla="*/ 5937076 w 6499137"/>
                  <a:gd name="connsiteY2356" fmla="*/ 687802 h 3893728"/>
                  <a:gd name="connsiteX2357" fmla="*/ 5916885 w 6499137"/>
                  <a:gd name="connsiteY2357" fmla="*/ 689654 h 3893728"/>
                  <a:gd name="connsiteX2358" fmla="*/ 5905277 w 6499137"/>
                  <a:gd name="connsiteY2358" fmla="*/ 676811 h 3893728"/>
                  <a:gd name="connsiteX2359" fmla="*/ 5924232 w 6499137"/>
                  <a:gd name="connsiteY2359" fmla="*/ 659091 h 3893728"/>
                  <a:gd name="connsiteX2360" fmla="*/ 5941953 w 6499137"/>
                  <a:gd name="connsiteY2360" fmla="*/ 640135 h 3893728"/>
                  <a:gd name="connsiteX2361" fmla="*/ 5943806 w 6499137"/>
                  <a:gd name="connsiteY2361" fmla="*/ 632170 h 3893728"/>
                  <a:gd name="connsiteX2362" fmla="*/ 5959674 w 6499137"/>
                  <a:gd name="connsiteY2362" fmla="*/ 618709 h 3893728"/>
                  <a:gd name="connsiteX2363" fmla="*/ 5975543 w 6499137"/>
                  <a:gd name="connsiteY2363" fmla="*/ 613214 h 3893728"/>
                  <a:gd name="connsiteX2364" fmla="*/ 5982890 w 6499137"/>
                  <a:gd name="connsiteY2364" fmla="*/ 610127 h 3893728"/>
                  <a:gd name="connsiteX2365" fmla="*/ 5997585 w 6499137"/>
                  <a:gd name="connsiteY2365" fmla="*/ 618709 h 3893728"/>
                  <a:gd name="connsiteX2366" fmla="*/ 6007341 w 6499137"/>
                  <a:gd name="connsiteY2366" fmla="*/ 619944 h 3893728"/>
                  <a:gd name="connsiteX2367" fmla="*/ 6049513 w 6499137"/>
                  <a:gd name="connsiteY2367" fmla="*/ 602224 h 3893728"/>
                  <a:gd name="connsiteX2368" fmla="*/ 6049513 w 6499137"/>
                  <a:gd name="connsiteY2368" fmla="*/ 618154 h 3893728"/>
                  <a:gd name="connsiteX2369" fmla="*/ 6072112 w 6499137"/>
                  <a:gd name="connsiteY2369" fmla="*/ 601668 h 3893728"/>
                  <a:gd name="connsiteX2370" fmla="*/ 6095945 w 6499137"/>
                  <a:gd name="connsiteY2370" fmla="*/ 598581 h 3893728"/>
                  <a:gd name="connsiteX2371" fmla="*/ 6122804 w 6499137"/>
                  <a:gd name="connsiteY2371" fmla="*/ 593703 h 3893728"/>
                  <a:gd name="connsiteX2372" fmla="*/ 6141142 w 6499137"/>
                  <a:gd name="connsiteY2372" fmla="*/ 595555 h 3893728"/>
                  <a:gd name="connsiteX2373" fmla="*/ 6150280 w 6499137"/>
                  <a:gd name="connsiteY2373" fmla="*/ 599198 h 3893728"/>
                  <a:gd name="connsiteX2374" fmla="*/ 6180844 w 6499137"/>
                  <a:gd name="connsiteY2374" fmla="*/ 614511 h 3893728"/>
                  <a:gd name="connsiteX2375" fmla="*/ 6191835 w 6499137"/>
                  <a:gd name="connsiteY2375" fmla="*/ 594320 h 3893728"/>
                  <a:gd name="connsiteX2376" fmla="*/ 6205912 w 6499137"/>
                  <a:gd name="connsiteY2376" fmla="*/ 594938 h 3893728"/>
                  <a:gd name="connsiteX2377" fmla="*/ 6225485 w 6499137"/>
                  <a:gd name="connsiteY2377" fmla="*/ 585120 h 3893728"/>
                  <a:gd name="connsiteX2378" fmla="*/ 6249319 w 6499137"/>
                  <a:gd name="connsiteY2378" fmla="*/ 573512 h 3893728"/>
                  <a:gd name="connsiteX2379" fmla="*/ 6258457 w 6499137"/>
                  <a:gd name="connsiteY2379" fmla="*/ 564312 h 3893728"/>
                  <a:gd name="connsiteX2380" fmla="*/ 6286551 w 6499137"/>
                  <a:gd name="connsiteY2380" fmla="*/ 551469 h 3893728"/>
                  <a:gd name="connsiteX2381" fmla="*/ 6301802 w 6499137"/>
                  <a:gd name="connsiteY2381" fmla="*/ 549000 h 3893728"/>
                  <a:gd name="connsiteX2382" fmla="*/ 6322610 w 6499137"/>
                  <a:gd name="connsiteY2382" fmla="*/ 547147 h 3893728"/>
                  <a:gd name="connsiteX2383" fmla="*/ 6361695 w 6499137"/>
                  <a:gd name="connsiteY2383" fmla="*/ 537947 h 3893728"/>
                  <a:gd name="connsiteX2384" fmla="*/ 6378798 w 6499137"/>
                  <a:gd name="connsiteY2384" fmla="*/ 535477 h 3893728"/>
                  <a:gd name="connsiteX2385" fmla="*/ 6400162 w 6499137"/>
                  <a:gd name="connsiteY2385" fmla="*/ 527512 h 3893728"/>
                  <a:gd name="connsiteX2386" fmla="*/ 6403804 w 6499137"/>
                  <a:gd name="connsiteY2386" fmla="*/ 518312 h 3893728"/>
                  <a:gd name="connsiteX2387" fmla="*/ 6440481 w 6499137"/>
                  <a:gd name="connsiteY2387" fmla="*/ 528130 h 3893728"/>
                  <a:gd name="connsiteX2388" fmla="*/ 6454559 w 6499137"/>
                  <a:gd name="connsiteY2388" fmla="*/ 531217 h 3893728"/>
                  <a:gd name="connsiteX2389" fmla="*/ 6469809 w 6499137"/>
                  <a:gd name="connsiteY2389" fmla="*/ 531217 h 3893728"/>
                  <a:gd name="connsiteX2390" fmla="*/ 6479565 w 6499137"/>
                  <a:gd name="connsiteY2390" fmla="*/ 514114 h 3893728"/>
                  <a:gd name="connsiteX2391" fmla="*/ 6476540 w 6499137"/>
                  <a:gd name="connsiteY2391" fmla="*/ 508001 h 3893728"/>
                  <a:gd name="connsiteX2392" fmla="*/ 6478392 w 6499137"/>
                  <a:gd name="connsiteY2392" fmla="*/ 503123 h 3893728"/>
                  <a:gd name="connsiteX2393" fmla="*/ 6461289 w 6499137"/>
                  <a:gd name="connsiteY2393" fmla="*/ 499480 h 3893728"/>
                  <a:gd name="connsiteX2394" fmla="*/ 6455794 w 6499137"/>
                  <a:gd name="connsiteY2394" fmla="*/ 489107 h 3893728"/>
                  <a:gd name="connsiteX2395" fmla="*/ 6446038 w 6499137"/>
                  <a:gd name="connsiteY2395" fmla="*/ 476264 h 3893728"/>
                  <a:gd name="connsiteX2396" fmla="*/ 6435048 w 6499137"/>
                  <a:gd name="connsiteY2396" fmla="*/ 468299 h 3893728"/>
                  <a:gd name="connsiteX2397" fmla="*/ 6414857 w 6499137"/>
                  <a:gd name="connsiteY2397" fmla="*/ 462186 h 3893728"/>
                  <a:gd name="connsiteX2398" fmla="*/ 6422822 w 6499137"/>
                  <a:gd name="connsiteY2398" fmla="*/ 451813 h 389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</a:cxnLst>
                <a:rect l="l" t="t" r="r" b="b"/>
                <a:pathLst>
                  <a:path w="6499137" h="3893728">
                    <a:moveTo>
                      <a:pt x="6411770" y="446009"/>
                    </a:moveTo>
                    <a:cubicBezTo>
                      <a:pt x="6411770" y="446009"/>
                      <a:pt x="6409917" y="449652"/>
                      <a:pt x="6404422" y="450270"/>
                    </a:cubicBezTo>
                    <a:lnTo>
                      <a:pt x="6390962" y="456382"/>
                    </a:lnTo>
                    <a:cubicBezTo>
                      <a:pt x="6380588" y="453295"/>
                      <a:pt x="6380588" y="446565"/>
                      <a:pt x="6367128" y="449035"/>
                    </a:cubicBezTo>
                    <a:cubicBezTo>
                      <a:pt x="6375710" y="442922"/>
                      <a:pt x="6384231" y="443539"/>
                      <a:pt x="6384231" y="445947"/>
                    </a:cubicBezTo>
                    <a:cubicBezTo>
                      <a:pt x="6397074" y="444095"/>
                      <a:pt x="6403187" y="446565"/>
                      <a:pt x="6406830" y="446565"/>
                    </a:cubicBezTo>
                    <a:cubicBezTo>
                      <a:pt x="6406830" y="446565"/>
                      <a:pt x="6400717" y="437365"/>
                      <a:pt x="6408064" y="437982"/>
                    </a:cubicBezTo>
                    <a:cubicBezTo>
                      <a:pt x="6408064" y="437982"/>
                      <a:pt x="6419055" y="442860"/>
                      <a:pt x="6411708" y="445947"/>
                    </a:cubicBezTo>
                    <a:close/>
                    <a:moveTo>
                      <a:pt x="6332304" y="449096"/>
                    </a:moveTo>
                    <a:cubicBezTo>
                      <a:pt x="6332304" y="449096"/>
                      <a:pt x="6340887" y="444219"/>
                      <a:pt x="6352494" y="447862"/>
                    </a:cubicBezTo>
                    <a:cubicBezTo>
                      <a:pt x="6352494" y="447862"/>
                      <a:pt x="6340887" y="456444"/>
                      <a:pt x="6332304" y="449096"/>
                    </a:cubicBezTo>
                    <a:close/>
                    <a:moveTo>
                      <a:pt x="5514000" y="224592"/>
                    </a:moveTo>
                    <a:cubicBezTo>
                      <a:pt x="5514000" y="224592"/>
                      <a:pt x="5518878" y="218480"/>
                      <a:pt x="5520730" y="223975"/>
                    </a:cubicBezTo>
                    <a:lnTo>
                      <a:pt x="5514000" y="224592"/>
                    </a:lnTo>
                    <a:close/>
                    <a:moveTo>
                      <a:pt x="4303987" y="175629"/>
                    </a:moveTo>
                    <a:cubicBezTo>
                      <a:pt x="4303987" y="175629"/>
                      <a:pt x="4307074" y="171368"/>
                      <a:pt x="4311952" y="175629"/>
                    </a:cubicBezTo>
                    <a:lnTo>
                      <a:pt x="4303987" y="175629"/>
                    </a:lnTo>
                    <a:close/>
                    <a:moveTo>
                      <a:pt x="4069912" y="2354542"/>
                    </a:moveTo>
                    <a:cubicBezTo>
                      <a:pt x="4069912" y="2354542"/>
                      <a:pt x="4060774" y="2356394"/>
                      <a:pt x="4057070" y="2339229"/>
                    </a:cubicBezTo>
                    <a:cubicBezTo>
                      <a:pt x="4057070" y="2339229"/>
                      <a:pt x="4073555" y="2352072"/>
                      <a:pt x="4069912" y="2354542"/>
                    </a:cubicBezTo>
                    <a:close/>
                    <a:moveTo>
                      <a:pt x="4005142" y="23304"/>
                    </a:moveTo>
                    <a:cubicBezTo>
                      <a:pt x="4005142" y="23304"/>
                      <a:pt x="4007612" y="18426"/>
                      <a:pt x="4013107" y="22687"/>
                    </a:cubicBezTo>
                    <a:lnTo>
                      <a:pt x="4005142" y="23304"/>
                    </a:lnTo>
                    <a:close/>
                    <a:moveTo>
                      <a:pt x="3935494" y="46520"/>
                    </a:moveTo>
                    <a:cubicBezTo>
                      <a:pt x="3935494" y="46520"/>
                      <a:pt x="3927528" y="51398"/>
                      <a:pt x="3923886" y="48373"/>
                    </a:cubicBezTo>
                    <a:cubicBezTo>
                      <a:pt x="3922651" y="42877"/>
                      <a:pt x="3932468" y="40407"/>
                      <a:pt x="3935494" y="42877"/>
                    </a:cubicBezTo>
                    <a:lnTo>
                      <a:pt x="3935494" y="46520"/>
                    </a:lnTo>
                    <a:close/>
                    <a:moveTo>
                      <a:pt x="3922651" y="2043162"/>
                    </a:moveTo>
                    <a:cubicBezTo>
                      <a:pt x="3922651" y="2043162"/>
                      <a:pt x="3923268" y="2033962"/>
                      <a:pt x="3929381" y="2041310"/>
                    </a:cubicBezTo>
                    <a:cubicBezTo>
                      <a:pt x="3929381" y="2041310"/>
                      <a:pt x="3931234" y="2049275"/>
                      <a:pt x="3922651" y="2043162"/>
                    </a:cubicBezTo>
                    <a:close/>
                    <a:moveTo>
                      <a:pt x="3863376" y="89989"/>
                    </a:moveTo>
                    <a:cubicBezTo>
                      <a:pt x="3863376" y="89989"/>
                      <a:pt x="3845037" y="78381"/>
                      <a:pt x="3838307" y="78381"/>
                    </a:cubicBezTo>
                    <a:cubicBezTo>
                      <a:pt x="3829169" y="74120"/>
                      <a:pt x="3837073" y="71033"/>
                      <a:pt x="3837690" y="66773"/>
                    </a:cubicBezTo>
                    <a:cubicBezTo>
                      <a:pt x="3843185" y="68007"/>
                      <a:pt x="3837073" y="74738"/>
                      <a:pt x="3852385" y="75355"/>
                    </a:cubicBezTo>
                    <a:cubicBezTo>
                      <a:pt x="3860968" y="79615"/>
                      <a:pt x="3873193" y="85728"/>
                      <a:pt x="3875601" y="89433"/>
                    </a:cubicBezTo>
                    <a:lnTo>
                      <a:pt x="3863376" y="90050"/>
                    </a:lnTo>
                    <a:close/>
                    <a:moveTo>
                      <a:pt x="3536437" y="1872500"/>
                    </a:moveTo>
                    <a:cubicBezTo>
                      <a:pt x="3536437" y="1872500"/>
                      <a:pt x="3527854" y="1866387"/>
                      <a:pt x="3524212" y="1866387"/>
                    </a:cubicBezTo>
                    <a:cubicBezTo>
                      <a:pt x="3519951" y="1867004"/>
                      <a:pt x="3515629" y="1860892"/>
                      <a:pt x="3510134" y="1861509"/>
                    </a:cubicBezTo>
                    <a:lnTo>
                      <a:pt x="3524212" y="1859657"/>
                    </a:lnTo>
                    <a:cubicBezTo>
                      <a:pt x="3524212" y="1859657"/>
                      <a:pt x="3527299" y="1851692"/>
                      <a:pt x="3529707" y="1860274"/>
                    </a:cubicBezTo>
                    <a:lnTo>
                      <a:pt x="3536437" y="1872500"/>
                    </a:lnTo>
                    <a:close/>
                    <a:moveTo>
                      <a:pt x="3462467" y="95484"/>
                    </a:moveTo>
                    <a:lnTo>
                      <a:pt x="3446599" y="96101"/>
                    </a:lnTo>
                    <a:cubicBezTo>
                      <a:pt x="3446599" y="96101"/>
                      <a:pt x="3439868" y="106474"/>
                      <a:pt x="3437460" y="102214"/>
                    </a:cubicBezTo>
                    <a:cubicBezTo>
                      <a:pt x="3437460" y="102214"/>
                      <a:pt x="3428877" y="96101"/>
                      <a:pt x="3441103" y="94866"/>
                    </a:cubicBezTo>
                    <a:cubicBezTo>
                      <a:pt x="3441103" y="94866"/>
                      <a:pt x="3464937" y="90606"/>
                      <a:pt x="3462467" y="95484"/>
                    </a:cubicBezTo>
                    <a:close/>
                    <a:moveTo>
                      <a:pt x="3433755" y="145621"/>
                    </a:moveTo>
                    <a:lnTo>
                      <a:pt x="3409305" y="145621"/>
                    </a:lnTo>
                    <a:cubicBezTo>
                      <a:pt x="3409305" y="145621"/>
                      <a:pt x="3408069" y="140743"/>
                      <a:pt x="3422764" y="140125"/>
                    </a:cubicBezTo>
                    <a:lnTo>
                      <a:pt x="3445363" y="136482"/>
                    </a:lnTo>
                    <a:cubicBezTo>
                      <a:pt x="3445363" y="136482"/>
                      <a:pt x="3450241" y="128517"/>
                      <a:pt x="3450241" y="143213"/>
                    </a:cubicBezTo>
                    <a:cubicBezTo>
                      <a:pt x="3450241" y="143213"/>
                      <a:pt x="3433755" y="141978"/>
                      <a:pt x="3433755" y="145682"/>
                    </a:cubicBezTo>
                    <a:close/>
                    <a:moveTo>
                      <a:pt x="3434373" y="115057"/>
                    </a:moveTo>
                    <a:cubicBezTo>
                      <a:pt x="3434373" y="115057"/>
                      <a:pt x="3423383" y="112587"/>
                      <a:pt x="3417270" y="113822"/>
                    </a:cubicBezTo>
                    <a:cubicBezTo>
                      <a:pt x="3417270" y="113822"/>
                      <a:pt x="3393436" y="113822"/>
                      <a:pt x="3405044" y="108327"/>
                    </a:cubicBezTo>
                    <a:cubicBezTo>
                      <a:pt x="3417887" y="106474"/>
                      <a:pt x="3422147" y="110797"/>
                      <a:pt x="3425234" y="110797"/>
                    </a:cubicBezTo>
                    <a:cubicBezTo>
                      <a:pt x="3425234" y="110797"/>
                      <a:pt x="3439930" y="112649"/>
                      <a:pt x="3434373" y="115057"/>
                    </a:cubicBezTo>
                    <a:close/>
                    <a:moveTo>
                      <a:pt x="3403809" y="153586"/>
                    </a:moveTo>
                    <a:lnTo>
                      <a:pt x="3398314" y="153586"/>
                    </a:lnTo>
                    <a:cubicBezTo>
                      <a:pt x="3398314" y="153586"/>
                      <a:pt x="3394054" y="148090"/>
                      <a:pt x="3403809" y="145621"/>
                    </a:cubicBezTo>
                    <a:lnTo>
                      <a:pt x="3403809" y="153586"/>
                    </a:lnTo>
                    <a:close/>
                    <a:moveTo>
                      <a:pt x="2381994" y="1106000"/>
                    </a:moveTo>
                    <a:cubicBezTo>
                      <a:pt x="2381994" y="1106000"/>
                      <a:pt x="2378352" y="1097417"/>
                      <a:pt x="2388724" y="1099887"/>
                    </a:cubicBezTo>
                    <a:cubicBezTo>
                      <a:pt x="2388724" y="1099887"/>
                      <a:pt x="2391194" y="1110260"/>
                      <a:pt x="2381994" y="1106000"/>
                    </a:cubicBezTo>
                    <a:close/>
                    <a:moveTo>
                      <a:pt x="2379524" y="1120695"/>
                    </a:moveTo>
                    <a:cubicBezTo>
                      <a:pt x="2379524" y="1120695"/>
                      <a:pt x="2364274" y="1129277"/>
                      <a:pt x="2333092" y="1132303"/>
                    </a:cubicBezTo>
                    <a:cubicBezTo>
                      <a:pt x="2328215" y="1136563"/>
                      <a:pt x="2325128" y="1121312"/>
                      <a:pt x="2310494" y="1132303"/>
                    </a:cubicBezTo>
                    <a:cubicBezTo>
                      <a:pt x="2310494" y="1132303"/>
                      <a:pt x="2308024" y="1142676"/>
                      <a:pt x="2325745" y="1141503"/>
                    </a:cubicBezTo>
                    <a:cubicBezTo>
                      <a:pt x="2331240" y="1143973"/>
                      <a:pt x="2326362" y="1154346"/>
                      <a:pt x="2313520" y="1154346"/>
                    </a:cubicBezTo>
                    <a:cubicBezTo>
                      <a:pt x="2313520" y="1154346"/>
                      <a:pt x="2309259" y="1149468"/>
                      <a:pt x="2300059" y="1150085"/>
                    </a:cubicBezTo>
                    <a:cubicBezTo>
                      <a:pt x="2300059" y="1150085"/>
                      <a:pt x="2289685" y="1135390"/>
                      <a:pt x="2282955" y="1135390"/>
                    </a:cubicBezTo>
                    <a:cubicBezTo>
                      <a:pt x="2282955" y="1135390"/>
                      <a:pt x="2281104" y="1123782"/>
                      <a:pt x="2278078" y="1131747"/>
                    </a:cubicBezTo>
                    <a:lnTo>
                      <a:pt x="2256714" y="1143973"/>
                    </a:lnTo>
                    <a:cubicBezTo>
                      <a:pt x="2253688" y="1134773"/>
                      <a:pt x="2243254" y="1125634"/>
                      <a:pt x="2242636" y="1137242"/>
                    </a:cubicBezTo>
                    <a:lnTo>
                      <a:pt x="2229176" y="1139712"/>
                    </a:lnTo>
                    <a:cubicBezTo>
                      <a:pt x="2229176" y="1139712"/>
                      <a:pt x="2227323" y="1122609"/>
                      <a:pt x="2217568" y="1131747"/>
                    </a:cubicBezTo>
                    <a:cubicBezTo>
                      <a:pt x="2223681" y="1141565"/>
                      <a:pt x="2214481" y="1154963"/>
                      <a:pt x="2228559" y="1154407"/>
                    </a:cubicBezTo>
                    <a:cubicBezTo>
                      <a:pt x="2237141" y="1152555"/>
                      <a:pt x="2250539" y="1166016"/>
                      <a:pt x="2250539" y="1172128"/>
                    </a:cubicBezTo>
                    <a:cubicBezTo>
                      <a:pt x="2250539" y="1172128"/>
                      <a:pt x="2256652" y="1187441"/>
                      <a:pt x="2272521" y="1189232"/>
                    </a:cubicBezTo>
                    <a:cubicBezTo>
                      <a:pt x="2272521" y="1189232"/>
                      <a:pt x="2281104" y="1211892"/>
                      <a:pt x="2290242" y="1203927"/>
                    </a:cubicBezTo>
                    <a:lnTo>
                      <a:pt x="2304320" y="1203927"/>
                    </a:lnTo>
                    <a:cubicBezTo>
                      <a:pt x="2302467" y="1216152"/>
                      <a:pt x="2288451" y="1233317"/>
                      <a:pt x="2306172" y="1244308"/>
                    </a:cubicBezTo>
                    <a:cubicBezTo>
                      <a:pt x="2306172" y="1244308"/>
                      <a:pt x="2306172" y="1263264"/>
                      <a:pt x="2311667" y="1250421"/>
                    </a:cubicBezTo>
                    <a:cubicBezTo>
                      <a:pt x="2311667" y="1250421"/>
                      <a:pt x="2319014" y="1243073"/>
                      <a:pt x="2319014" y="1233873"/>
                    </a:cubicBezTo>
                    <a:cubicBezTo>
                      <a:pt x="2331240" y="1231403"/>
                      <a:pt x="2323892" y="1217943"/>
                      <a:pt x="2342230" y="1230786"/>
                    </a:cubicBezTo>
                    <a:cubicBezTo>
                      <a:pt x="2346491" y="1235046"/>
                      <a:pt x="2346491" y="1254002"/>
                      <a:pt x="2359334" y="1255854"/>
                    </a:cubicBezTo>
                    <a:cubicBezTo>
                      <a:pt x="2359334" y="1255854"/>
                      <a:pt x="2382550" y="1262584"/>
                      <a:pt x="2371559" y="1274810"/>
                    </a:cubicBezTo>
                    <a:cubicBezTo>
                      <a:pt x="2371559" y="1274810"/>
                      <a:pt x="2336118" y="1274192"/>
                      <a:pt x="2336118" y="1277280"/>
                    </a:cubicBezTo>
                    <a:cubicBezTo>
                      <a:pt x="2336118" y="1277280"/>
                      <a:pt x="2311050" y="1276045"/>
                      <a:pt x="2311050" y="1290123"/>
                    </a:cubicBezTo>
                    <a:cubicBezTo>
                      <a:pt x="2319014" y="1302965"/>
                      <a:pt x="2322658" y="1309696"/>
                      <a:pt x="2330622" y="1302348"/>
                    </a:cubicBezTo>
                    <a:cubicBezTo>
                      <a:pt x="2330622" y="1302348"/>
                      <a:pt x="2346491" y="1302965"/>
                      <a:pt x="2334266" y="1310931"/>
                    </a:cubicBezTo>
                    <a:cubicBezTo>
                      <a:pt x="2334266" y="1310931"/>
                      <a:pt x="2338526" y="1314018"/>
                      <a:pt x="2349516" y="1314018"/>
                    </a:cubicBezTo>
                    <a:lnTo>
                      <a:pt x="2350134" y="1329948"/>
                    </a:lnTo>
                    <a:cubicBezTo>
                      <a:pt x="2350134" y="1329948"/>
                      <a:pt x="2338526" y="1335443"/>
                      <a:pt x="2349516" y="1339765"/>
                    </a:cubicBezTo>
                    <a:cubicBezTo>
                      <a:pt x="2349516" y="1339765"/>
                      <a:pt x="2342787" y="1375269"/>
                      <a:pt x="2361742" y="1373416"/>
                    </a:cubicBezTo>
                    <a:lnTo>
                      <a:pt x="2370324" y="1399102"/>
                    </a:lnTo>
                    <a:cubicBezTo>
                      <a:pt x="2370324" y="1399102"/>
                      <a:pt x="2365446" y="1410093"/>
                      <a:pt x="2351986" y="1413798"/>
                    </a:cubicBezTo>
                    <a:cubicBezTo>
                      <a:pt x="2351986" y="1413798"/>
                      <a:pt x="2314075" y="1416885"/>
                      <a:pt x="2311050" y="1421763"/>
                    </a:cubicBezTo>
                    <a:lnTo>
                      <a:pt x="2285981" y="1421763"/>
                    </a:lnTo>
                    <a:cubicBezTo>
                      <a:pt x="2285981" y="1421763"/>
                      <a:pt x="2275608" y="1415032"/>
                      <a:pt x="2268877" y="1415032"/>
                    </a:cubicBezTo>
                    <a:cubicBezTo>
                      <a:pt x="2268877" y="1415032"/>
                      <a:pt x="2259739" y="1402189"/>
                      <a:pt x="2250539" y="1415650"/>
                    </a:cubicBezTo>
                    <a:cubicBezTo>
                      <a:pt x="2250539" y="1415650"/>
                      <a:pt x="2238931" y="1410155"/>
                      <a:pt x="2245044" y="1406450"/>
                    </a:cubicBezTo>
                    <a:cubicBezTo>
                      <a:pt x="2245044" y="1406450"/>
                      <a:pt x="2249922" y="1403363"/>
                      <a:pt x="2230967" y="1402189"/>
                    </a:cubicBezTo>
                    <a:cubicBezTo>
                      <a:pt x="2230967" y="1402189"/>
                      <a:pt x="2217506" y="1388112"/>
                      <a:pt x="2209603" y="1388112"/>
                    </a:cubicBezTo>
                    <a:lnTo>
                      <a:pt x="2193734" y="1396694"/>
                    </a:lnTo>
                    <a:cubicBezTo>
                      <a:pt x="2193734" y="1396694"/>
                      <a:pt x="2193734" y="1380147"/>
                      <a:pt x="2185152" y="1380764"/>
                    </a:cubicBezTo>
                    <a:cubicBezTo>
                      <a:pt x="2185152" y="1380764"/>
                      <a:pt x="2185152" y="1367304"/>
                      <a:pt x="2180891" y="1368538"/>
                    </a:cubicBezTo>
                    <a:cubicBezTo>
                      <a:pt x="2180891" y="1368538"/>
                      <a:pt x="2188239" y="1329392"/>
                      <a:pt x="2153415" y="1306732"/>
                    </a:cubicBezTo>
                    <a:cubicBezTo>
                      <a:pt x="2153415" y="1306732"/>
                      <a:pt x="2138720" y="1300002"/>
                      <a:pt x="2178484" y="1300619"/>
                    </a:cubicBezTo>
                    <a:cubicBezTo>
                      <a:pt x="2178484" y="1300619"/>
                      <a:pt x="2187066" y="1313462"/>
                      <a:pt x="2204786" y="1300619"/>
                    </a:cubicBezTo>
                    <a:cubicBezTo>
                      <a:pt x="2204786" y="1300619"/>
                      <a:pt x="2214542" y="1306115"/>
                      <a:pt x="2217630" y="1289011"/>
                    </a:cubicBezTo>
                    <a:cubicBezTo>
                      <a:pt x="2217630" y="1289011"/>
                      <a:pt x="2237202" y="1290864"/>
                      <a:pt x="2224360" y="1282281"/>
                    </a:cubicBezTo>
                    <a:cubicBezTo>
                      <a:pt x="2224360" y="1282281"/>
                      <a:pt x="2220100" y="1273699"/>
                      <a:pt x="2213987" y="1282281"/>
                    </a:cubicBezTo>
                    <a:cubicBezTo>
                      <a:pt x="2206639" y="1282898"/>
                      <a:pt x="2193796" y="1268203"/>
                      <a:pt x="2207256" y="1274316"/>
                    </a:cubicBezTo>
                    <a:cubicBezTo>
                      <a:pt x="2210343" y="1268821"/>
                      <a:pt x="2204231" y="1262708"/>
                      <a:pt x="2202379" y="1268821"/>
                    </a:cubicBezTo>
                    <a:cubicBezTo>
                      <a:pt x="2199353" y="1268821"/>
                      <a:pt x="2186510" y="1253508"/>
                      <a:pt x="2178545" y="1248013"/>
                    </a:cubicBezTo>
                    <a:cubicBezTo>
                      <a:pt x="2178545" y="1248013"/>
                      <a:pt x="2170580" y="1235170"/>
                      <a:pt x="2165085" y="1233935"/>
                    </a:cubicBezTo>
                    <a:cubicBezTo>
                      <a:pt x="2156502" y="1224735"/>
                      <a:pt x="2151007" y="1213127"/>
                      <a:pt x="2147981" y="1213127"/>
                    </a:cubicBezTo>
                    <a:cubicBezTo>
                      <a:pt x="2147364" y="1209484"/>
                      <a:pt x="2160824" y="1207014"/>
                      <a:pt x="2149216" y="1197197"/>
                    </a:cubicBezTo>
                    <a:cubicBezTo>
                      <a:pt x="2143721" y="1208187"/>
                      <a:pt x="2138226" y="1195344"/>
                      <a:pt x="2129643" y="1197197"/>
                    </a:cubicBezTo>
                    <a:cubicBezTo>
                      <a:pt x="2129643" y="1197197"/>
                      <a:pt x="2109453" y="1177006"/>
                      <a:pt x="2103957" y="1173363"/>
                    </a:cubicBezTo>
                    <a:cubicBezTo>
                      <a:pt x="2103957" y="1173363"/>
                      <a:pt x="2102723" y="1161755"/>
                      <a:pt x="2095992" y="1163546"/>
                    </a:cubicBezTo>
                    <a:lnTo>
                      <a:pt x="2086236" y="1128043"/>
                    </a:lnTo>
                    <a:cubicBezTo>
                      <a:pt x="2086236" y="1128043"/>
                      <a:pt x="2103340" y="1131685"/>
                      <a:pt x="2103340" y="1117052"/>
                    </a:cubicBezTo>
                    <a:cubicBezTo>
                      <a:pt x="2103340" y="1117052"/>
                      <a:pt x="2108218" y="1104826"/>
                      <a:pt x="2089879" y="1106061"/>
                    </a:cubicBezTo>
                    <a:cubicBezTo>
                      <a:pt x="2090497" y="1093836"/>
                      <a:pt x="2128408" y="1096244"/>
                      <a:pt x="2135077" y="1077906"/>
                    </a:cubicBezTo>
                    <a:cubicBezTo>
                      <a:pt x="2135077" y="1077906"/>
                      <a:pt x="2144215" y="1071793"/>
                      <a:pt x="2135694" y="1071793"/>
                    </a:cubicBezTo>
                    <a:lnTo>
                      <a:pt x="2221272" y="1058333"/>
                    </a:lnTo>
                    <a:cubicBezTo>
                      <a:pt x="2221272" y="1058333"/>
                      <a:pt x="2228620" y="1076671"/>
                      <a:pt x="2228620" y="1051602"/>
                    </a:cubicBezTo>
                    <a:cubicBezTo>
                      <a:pt x="2233498" y="1051602"/>
                      <a:pt x="2239610" y="1067532"/>
                      <a:pt x="2239610" y="1047342"/>
                    </a:cubicBezTo>
                    <a:lnTo>
                      <a:pt x="2238993" y="1029621"/>
                    </a:lnTo>
                    <a:lnTo>
                      <a:pt x="2263444" y="1026534"/>
                    </a:lnTo>
                    <a:cubicBezTo>
                      <a:pt x="2263444" y="1026534"/>
                      <a:pt x="2300738" y="1021656"/>
                      <a:pt x="2314754" y="1026534"/>
                    </a:cubicBezTo>
                    <a:cubicBezTo>
                      <a:pt x="2314754" y="1026534"/>
                      <a:pt x="2311729" y="1041847"/>
                      <a:pt x="2327597" y="1041847"/>
                    </a:cubicBezTo>
                    <a:cubicBezTo>
                      <a:pt x="2327597" y="1041847"/>
                      <a:pt x="2326362" y="1048577"/>
                      <a:pt x="2341675" y="1047342"/>
                    </a:cubicBezTo>
                    <a:cubicBezTo>
                      <a:pt x="2342910" y="1038759"/>
                      <a:pt x="2348405" y="1032647"/>
                      <a:pt x="2359396" y="1056542"/>
                    </a:cubicBezTo>
                    <a:cubicBezTo>
                      <a:pt x="2359396" y="1056542"/>
                      <a:pt x="2372856" y="1077350"/>
                      <a:pt x="2377734" y="1077350"/>
                    </a:cubicBezTo>
                    <a:lnTo>
                      <a:pt x="2378969" y="1093836"/>
                    </a:lnTo>
                    <a:cubicBezTo>
                      <a:pt x="2378969" y="1093836"/>
                      <a:pt x="2352666" y="1097479"/>
                      <a:pt x="2365508" y="1100566"/>
                    </a:cubicBezTo>
                    <a:cubicBezTo>
                      <a:pt x="2365508" y="1100566"/>
                      <a:pt x="2381377" y="1115261"/>
                      <a:pt x="2379586" y="1120757"/>
                    </a:cubicBezTo>
                    <a:close/>
                    <a:moveTo>
                      <a:pt x="2114269" y="1036290"/>
                    </a:moveTo>
                    <a:cubicBezTo>
                      <a:pt x="2114269" y="1036290"/>
                      <a:pt x="2117912" y="1047280"/>
                      <a:pt x="2105686" y="1044872"/>
                    </a:cubicBezTo>
                    <a:cubicBezTo>
                      <a:pt x="2105686" y="1044872"/>
                      <a:pt x="2100808" y="1032647"/>
                      <a:pt x="2114269" y="1036290"/>
                    </a:cubicBezTo>
                    <a:close/>
                    <a:moveTo>
                      <a:pt x="2192499" y="347526"/>
                    </a:moveTo>
                    <a:cubicBezTo>
                      <a:pt x="2192499" y="347526"/>
                      <a:pt x="2190030" y="353022"/>
                      <a:pt x="2185769" y="347526"/>
                    </a:cubicBezTo>
                    <a:lnTo>
                      <a:pt x="2192499" y="347526"/>
                    </a:lnTo>
                    <a:close/>
                    <a:moveTo>
                      <a:pt x="2231028" y="1027151"/>
                    </a:moveTo>
                    <a:cubicBezTo>
                      <a:pt x="2231028" y="1027151"/>
                      <a:pt x="2232263" y="1036351"/>
                      <a:pt x="2223681" y="1032647"/>
                    </a:cubicBezTo>
                    <a:cubicBezTo>
                      <a:pt x="2223681" y="1032647"/>
                      <a:pt x="2218185" y="1025299"/>
                      <a:pt x="2231028" y="1027151"/>
                    </a:cubicBezTo>
                    <a:close/>
                    <a:moveTo>
                      <a:pt x="2004918" y="406246"/>
                    </a:moveTo>
                    <a:lnTo>
                      <a:pt x="1999424" y="404393"/>
                    </a:lnTo>
                    <a:lnTo>
                      <a:pt x="2004918" y="406246"/>
                    </a:lnTo>
                    <a:close/>
                    <a:moveTo>
                      <a:pt x="2001893" y="1516479"/>
                    </a:moveTo>
                    <a:lnTo>
                      <a:pt x="1996397" y="1517096"/>
                    </a:lnTo>
                    <a:lnTo>
                      <a:pt x="2001893" y="1516479"/>
                    </a:lnTo>
                    <a:close/>
                    <a:moveTo>
                      <a:pt x="1904707" y="1270549"/>
                    </a:moveTo>
                    <a:lnTo>
                      <a:pt x="1881490" y="1271784"/>
                    </a:lnTo>
                    <a:cubicBezTo>
                      <a:pt x="1881490" y="1271784"/>
                      <a:pt x="1872908" y="1259559"/>
                      <a:pt x="1869265" y="1266289"/>
                    </a:cubicBezTo>
                    <a:cubicBezTo>
                      <a:pt x="1869265" y="1266289"/>
                      <a:pt x="1856422" y="1268759"/>
                      <a:pt x="1852780" y="1271167"/>
                    </a:cubicBezTo>
                    <a:lnTo>
                      <a:pt x="1836294" y="1273019"/>
                    </a:lnTo>
                    <a:cubicBezTo>
                      <a:pt x="1836294" y="1273019"/>
                      <a:pt x="1832033" y="1270549"/>
                      <a:pt x="1822833" y="1271784"/>
                    </a:cubicBezTo>
                    <a:cubicBezTo>
                      <a:pt x="1822833" y="1271784"/>
                      <a:pt x="1817956" y="1262584"/>
                      <a:pt x="1814250" y="1268142"/>
                    </a:cubicBezTo>
                    <a:cubicBezTo>
                      <a:pt x="1808756" y="1269994"/>
                      <a:pt x="1803260" y="1265672"/>
                      <a:pt x="1794678" y="1266289"/>
                    </a:cubicBezTo>
                    <a:cubicBezTo>
                      <a:pt x="1794678" y="1266289"/>
                      <a:pt x="1792208" y="1249803"/>
                      <a:pt x="1775104" y="1263202"/>
                    </a:cubicBezTo>
                    <a:cubicBezTo>
                      <a:pt x="1767140" y="1255854"/>
                      <a:pt x="1762262" y="1244246"/>
                      <a:pt x="1742688" y="1247272"/>
                    </a:cubicBezTo>
                    <a:cubicBezTo>
                      <a:pt x="1734106" y="1242394"/>
                      <a:pt x="1731697" y="1224611"/>
                      <a:pt x="1721880" y="1236281"/>
                    </a:cubicBezTo>
                    <a:lnTo>
                      <a:pt x="1681561" y="1236899"/>
                    </a:lnTo>
                    <a:cubicBezTo>
                      <a:pt x="1681561" y="1236899"/>
                      <a:pt x="1672979" y="1228316"/>
                      <a:pt x="1670571" y="1235664"/>
                    </a:cubicBezTo>
                    <a:cubicBezTo>
                      <a:pt x="1670571" y="1235664"/>
                      <a:pt x="1629016" y="1242394"/>
                      <a:pt x="1610060" y="1264437"/>
                    </a:cubicBezTo>
                    <a:lnTo>
                      <a:pt x="1589870" y="1270549"/>
                    </a:lnTo>
                    <a:cubicBezTo>
                      <a:pt x="1589870" y="1270549"/>
                      <a:pt x="1581287" y="1262584"/>
                      <a:pt x="1555046" y="1265054"/>
                    </a:cubicBezTo>
                    <a:cubicBezTo>
                      <a:pt x="1555046" y="1265054"/>
                      <a:pt x="1538560" y="1259559"/>
                      <a:pt x="1529360" y="1262584"/>
                    </a:cubicBezTo>
                    <a:cubicBezTo>
                      <a:pt x="1529360" y="1262584"/>
                      <a:pt x="1496388" y="1251594"/>
                      <a:pt x="1500649" y="1244864"/>
                    </a:cubicBezTo>
                    <a:cubicBezTo>
                      <a:pt x="1499414" y="1241221"/>
                      <a:pt x="1503674" y="1236899"/>
                      <a:pt x="1485398" y="1219178"/>
                    </a:cubicBezTo>
                    <a:cubicBezTo>
                      <a:pt x="1485398" y="1219178"/>
                      <a:pt x="1501266" y="1209360"/>
                      <a:pt x="1493980" y="1203865"/>
                    </a:cubicBezTo>
                    <a:cubicBezTo>
                      <a:pt x="1493980" y="1203865"/>
                      <a:pt x="1490955" y="1186762"/>
                      <a:pt x="1514171" y="1186762"/>
                    </a:cubicBezTo>
                    <a:cubicBezTo>
                      <a:pt x="1514171" y="1186762"/>
                      <a:pt x="1516023" y="1186144"/>
                      <a:pt x="1517814" y="1171449"/>
                    </a:cubicBezTo>
                    <a:cubicBezTo>
                      <a:pt x="1517814" y="1171449"/>
                      <a:pt x="1523309" y="1160459"/>
                      <a:pt x="1517814" y="1154346"/>
                    </a:cubicBezTo>
                    <a:cubicBezTo>
                      <a:pt x="1517814" y="1154346"/>
                      <a:pt x="1523309" y="1145763"/>
                      <a:pt x="1523309" y="1138416"/>
                    </a:cubicBezTo>
                    <a:cubicBezTo>
                      <a:pt x="1523309" y="1138416"/>
                      <a:pt x="1532448" y="1128043"/>
                      <a:pt x="1537387" y="1140268"/>
                    </a:cubicBezTo>
                    <a:cubicBezTo>
                      <a:pt x="1537387" y="1140268"/>
                      <a:pt x="1550230" y="1146998"/>
                      <a:pt x="1552082" y="1122547"/>
                    </a:cubicBezTo>
                    <a:cubicBezTo>
                      <a:pt x="1552082" y="1122547"/>
                      <a:pt x="1554552" y="1091366"/>
                      <a:pt x="1558195" y="1110939"/>
                    </a:cubicBezTo>
                    <a:cubicBezTo>
                      <a:pt x="1558195" y="1110939"/>
                      <a:pt x="1572890" y="1104826"/>
                      <a:pt x="1576533" y="1095009"/>
                    </a:cubicBezTo>
                    <a:cubicBezTo>
                      <a:pt x="1576533" y="1095009"/>
                      <a:pt x="1561838" y="1074201"/>
                      <a:pt x="1580176" y="1091922"/>
                    </a:cubicBezTo>
                    <a:cubicBezTo>
                      <a:pt x="1586906" y="1079079"/>
                      <a:pt x="1615618" y="1071731"/>
                      <a:pt x="1616235" y="1075992"/>
                    </a:cubicBezTo>
                    <a:cubicBezTo>
                      <a:pt x="1625990" y="1077226"/>
                      <a:pt x="1624818" y="1061914"/>
                      <a:pt x="1619878" y="1057036"/>
                    </a:cubicBezTo>
                    <a:cubicBezTo>
                      <a:pt x="1619878" y="1057036"/>
                      <a:pt x="1621730" y="1043576"/>
                      <a:pt x="1630251" y="1068027"/>
                    </a:cubicBezTo>
                    <a:cubicBezTo>
                      <a:pt x="1636364" y="1075992"/>
                      <a:pt x="1658345" y="1080252"/>
                      <a:pt x="1636364" y="1081487"/>
                    </a:cubicBezTo>
                    <a:cubicBezTo>
                      <a:pt x="1636364" y="1081487"/>
                      <a:pt x="1622286" y="1079017"/>
                      <a:pt x="1622903" y="1084574"/>
                    </a:cubicBezTo>
                    <a:cubicBezTo>
                      <a:pt x="1632042" y="1090069"/>
                      <a:pt x="1661988" y="1093774"/>
                      <a:pt x="1683413" y="1093157"/>
                    </a:cubicBezTo>
                    <a:cubicBezTo>
                      <a:pt x="1686439" y="1100504"/>
                      <a:pt x="1676066" y="1102357"/>
                      <a:pt x="1673040" y="1106617"/>
                    </a:cubicBezTo>
                    <a:cubicBezTo>
                      <a:pt x="1673040" y="1106617"/>
                      <a:pt x="1656555" y="1106617"/>
                      <a:pt x="1651676" y="1113965"/>
                    </a:cubicBezTo>
                    <a:cubicBezTo>
                      <a:pt x="1651676" y="1113965"/>
                      <a:pt x="1636426" y="1119460"/>
                      <a:pt x="1660259" y="1119460"/>
                    </a:cubicBezTo>
                    <a:cubicBezTo>
                      <a:pt x="1660259" y="1119460"/>
                      <a:pt x="1677980" y="1128043"/>
                      <a:pt x="1682241" y="1128660"/>
                    </a:cubicBezTo>
                    <a:cubicBezTo>
                      <a:pt x="1682858" y="1136625"/>
                      <a:pt x="1669397" y="1145208"/>
                      <a:pt x="1676745" y="1150085"/>
                    </a:cubicBezTo>
                    <a:cubicBezTo>
                      <a:pt x="1676745" y="1150085"/>
                      <a:pt x="1692613" y="1151938"/>
                      <a:pt x="1699343" y="1150085"/>
                    </a:cubicBezTo>
                    <a:cubicBezTo>
                      <a:pt x="1699343" y="1150085"/>
                      <a:pt x="1715829" y="1136625"/>
                      <a:pt x="1721325" y="1135390"/>
                    </a:cubicBezTo>
                    <a:cubicBezTo>
                      <a:pt x="1726203" y="1134773"/>
                      <a:pt x="1740898" y="1134773"/>
                      <a:pt x="1740898" y="1134773"/>
                    </a:cubicBezTo>
                    <a:cubicBezTo>
                      <a:pt x="1740898" y="1134773"/>
                      <a:pt x="1747628" y="1120077"/>
                      <a:pt x="1754975" y="1131685"/>
                    </a:cubicBezTo>
                    <a:cubicBezTo>
                      <a:pt x="1754975" y="1131685"/>
                      <a:pt x="1775783" y="1137181"/>
                      <a:pt x="1774549" y="1125573"/>
                    </a:cubicBezTo>
                    <a:cubicBezTo>
                      <a:pt x="1776401" y="1120077"/>
                      <a:pt x="1786774" y="1116990"/>
                      <a:pt x="1778191" y="1114582"/>
                    </a:cubicBezTo>
                    <a:cubicBezTo>
                      <a:pt x="1778191" y="1114582"/>
                      <a:pt x="1756828" y="1117052"/>
                      <a:pt x="1750098" y="1120695"/>
                    </a:cubicBezTo>
                    <a:lnTo>
                      <a:pt x="1736637" y="1120077"/>
                    </a:lnTo>
                    <a:cubicBezTo>
                      <a:pt x="1736637" y="1120077"/>
                      <a:pt x="1728672" y="1106000"/>
                      <a:pt x="1715274" y="1105382"/>
                    </a:cubicBezTo>
                    <a:cubicBezTo>
                      <a:pt x="1707309" y="1101739"/>
                      <a:pt x="1703666" y="1098034"/>
                      <a:pt x="1700022" y="1098034"/>
                    </a:cubicBezTo>
                    <a:cubicBezTo>
                      <a:pt x="1700022" y="1098034"/>
                      <a:pt x="1689032" y="1093157"/>
                      <a:pt x="1698170" y="1093157"/>
                    </a:cubicBezTo>
                    <a:cubicBezTo>
                      <a:pt x="1708543" y="1093774"/>
                      <a:pt x="1715274" y="1102357"/>
                      <a:pt x="1717744" y="1096800"/>
                    </a:cubicBezTo>
                    <a:cubicBezTo>
                      <a:pt x="1717744" y="1096800"/>
                      <a:pt x="1729969" y="1093712"/>
                      <a:pt x="1732995" y="1088217"/>
                    </a:cubicBezTo>
                    <a:cubicBezTo>
                      <a:pt x="1732995" y="1088217"/>
                      <a:pt x="1736637" y="1076609"/>
                      <a:pt x="1742133" y="1082722"/>
                    </a:cubicBezTo>
                    <a:lnTo>
                      <a:pt x="1771462" y="1076609"/>
                    </a:lnTo>
                    <a:cubicBezTo>
                      <a:pt x="1771462" y="1076609"/>
                      <a:pt x="1786712" y="1061914"/>
                      <a:pt x="1789182" y="1073522"/>
                    </a:cubicBezTo>
                    <a:cubicBezTo>
                      <a:pt x="1789182" y="1073522"/>
                      <a:pt x="1801408" y="1064939"/>
                      <a:pt x="1807520" y="1066792"/>
                    </a:cubicBezTo>
                    <a:cubicBezTo>
                      <a:pt x="1807520" y="1066792"/>
                      <a:pt x="1808756" y="1056974"/>
                      <a:pt x="1842962" y="1060061"/>
                    </a:cubicBezTo>
                    <a:cubicBezTo>
                      <a:pt x="1855187" y="1053331"/>
                      <a:pt x="1886986" y="1055801"/>
                      <a:pt x="1861301" y="1060061"/>
                    </a:cubicBezTo>
                    <a:cubicBezTo>
                      <a:pt x="1854570" y="1065557"/>
                      <a:pt x="1839936" y="1068027"/>
                      <a:pt x="1839936" y="1073522"/>
                    </a:cubicBezTo>
                    <a:cubicBezTo>
                      <a:pt x="1839936" y="1073522"/>
                      <a:pt x="1819128" y="1068027"/>
                      <a:pt x="1819746" y="1079017"/>
                    </a:cubicBezTo>
                    <a:cubicBezTo>
                      <a:pt x="1819746" y="1079017"/>
                      <a:pt x="1822216" y="1085747"/>
                      <a:pt x="1834997" y="1085747"/>
                    </a:cubicBezTo>
                    <a:cubicBezTo>
                      <a:pt x="1834997" y="1085747"/>
                      <a:pt x="1853952" y="1099825"/>
                      <a:pt x="1836849" y="1096120"/>
                    </a:cubicBezTo>
                    <a:cubicBezTo>
                      <a:pt x="1836849" y="1096120"/>
                      <a:pt x="1833824" y="1090625"/>
                      <a:pt x="1831972" y="1099763"/>
                    </a:cubicBezTo>
                    <a:cubicBezTo>
                      <a:pt x="1821598" y="1105876"/>
                      <a:pt x="1813633" y="1107728"/>
                      <a:pt x="1814250" y="1111989"/>
                    </a:cubicBezTo>
                    <a:cubicBezTo>
                      <a:pt x="1817894" y="1122362"/>
                      <a:pt x="1807520" y="1119336"/>
                      <a:pt x="1803260" y="1122362"/>
                    </a:cubicBezTo>
                    <a:cubicBezTo>
                      <a:pt x="1803260" y="1122362"/>
                      <a:pt x="1797765" y="1113779"/>
                      <a:pt x="1786774" y="1121127"/>
                    </a:cubicBezTo>
                    <a:cubicBezTo>
                      <a:pt x="1786774" y="1121127"/>
                      <a:pt x="1778191" y="1129092"/>
                      <a:pt x="1792887" y="1129092"/>
                    </a:cubicBezTo>
                    <a:cubicBezTo>
                      <a:pt x="1803878" y="1145022"/>
                      <a:pt x="1818573" y="1148048"/>
                      <a:pt x="1822216" y="1140700"/>
                    </a:cubicBezTo>
                    <a:cubicBezTo>
                      <a:pt x="1831354" y="1148665"/>
                      <a:pt x="1836294" y="1154160"/>
                      <a:pt x="1846049" y="1153543"/>
                    </a:cubicBezTo>
                    <a:cubicBezTo>
                      <a:pt x="1846049" y="1153543"/>
                      <a:pt x="1881490" y="1179846"/>
                      <a:pt x="1886986" y="1184724"/>
                    </a:cubicBezTo>
                    <a:cubicBezTo>
                      <a:pt x="1893098" y="1190220"/>
                      <a:pt x="1910819" y="1198185"/>
                      <a:pt x="1918167" y="1195715"/>
                    </a:cubicBezTo>
                    <a:lnTo>
                      <a:pt x="1935888" y="1207940"/>
                    </a:lnTo>
                    <a:cubicBezTo>
                      <a:pt x="1935888" y="1207940"/>
                      <a:pt x="1943853" y="1212818"/>
                      <a:pt x="1944471" y="1226279"/>
                    </a:cubicBezTo>
                    <a:cubicBezTo>
                      <a:pt x="1944471" y="1226279"/>
                      <a:pt x="1957931" y="1236096"/>
                      <a:pt x="1947496" y="1246469"/>
                    </a:cubicBezTo>
                    <a:cubicBezTo>
                      <a:pt x="1947496" y="1246469"/>
                      <a:pt x="1949966" y="1255052"/>
                      <a:pt x="1904707" y="1270302"/>
                    </a:cubicBezTo>
                    <a:close/>
                    <a:moveTo>
                      <a:pt x="1562455" y="569561"/>
                    </a:moveTo>
                    <a:cubicBezTo>
                      <a:pt x="1562455" y="569561"/>
                      <a:pt x="1577151" y="566473"/>
                      <a:pt x="1578941" y="564065"/>
                    </a:cubicBezTo>
                    <a:cubicBezTo>
                      <a:pt x="1578941" y="564065"/>
                      <a:pt x="1575298" y="556718"/>
                      <a:pt x="1586289" y="557335"/>
                    </a:cubicBezTo>
                    <a:cubicBezTo>
                      <a:pt x="1586289" y="557335"/>
                      <a:pt x="1591167" y="549370"/>
                      <a:pt x="1597280" y="555483"/>
                    </a:cubicBezTo>
                    <a:cubicBezTo>
                      <a:pt x="1607035" y="556100"/>
                      <a:pt x="1614382" y="568943"/>
                      <a:pt x="1644946" y="574438"/>
                    </a:cubicBezTo>
                    <a:cubicBezTo>
                      <a:pt x="1644946" y="574438"/>
                      <a:pt x="1657172" y="587281"/>
                      <a:pt x="1657789" y="591542"/>
                    </a:cubicBezTo>
                    <a:lnTo>
                      <a:pt x="1633338" y="606237"/>
                    </a:lnTo>
                    <a:cubicBezTo>
                      <a:pt x="1633338" y="606237"/>
                      <a:pt x="1618088" y="598272"/>
                      <a:pt x="1613148" y="604385"/>
                    </a:cubicBezTo>
                    <a:lnTo>
                      <a:pt x="1597897" y="609880"/>
                    </a:lnTo>
                    <a:cubicBezTo>
                      <a:pt x="1594872" y="603150"/>
                      <a:pt x="1593636" y="593332"/>
                      <a:pt x="1586906" y="593332"/>
                    </a:cubicBezTo>
                    <a:cubicBezTo>
                      <a:pt x="1580794" y="591480"/>
                      <a:pt x="1580176" y="581724"/>
                      <a:pt x="1570420" y="576229"/>
                    </a:cubicBezTo>
                    <a:cubicBezTo>
                      <a:pt x="1570420" y="576229"/>
                      <a:pt x="1586906" y="571351"/>
                      <a:pt x="1572890" y="571351"/>
                    </a:cubicBezTo>
                    <a:lnTo>
                      <a:pt x="1562517" y="569499"/>
                    </a:lnTo>
                    <a:close/>
                    <a:moveTo>
                      <a:pt x="1624818" y="376238"/>
                    </a:moveTo>
                    <a:cubicBezTo>
                      <a:pt x="1624818" y="376238"/>
                      <a:pt x="1630930" y="370742"/>
                      <a:pt x="1636426" y="378090"/>
                    </a:cubicBezTo>
                    <a:cubicBezTo>
                      <a:pt x="1633956" y="390933"/>
                      <a:pt x="1632165" y="379325"/>
                      <a:pt x="1629078" y="385438"/>
                    </a:cubicBezTo>
                    <a:cubicBezTo>
                      <a:pt x="1616235" y="381795"/>
                      <a:pt x="1608888" y="375620"/>
                      <a:pt x="1624818" y="376238"/>
                    </a:cubicBezTo>
                    <a:close/>
                    <a:moveTo>
                      <a:pt x="1714657" y="543875"/>
                    </a:moveTo>
                    <a:lnTo>
                      <a:pt x="1724412" y="543875"/>
                    </a:lnTo>
                    <a:lnTo>
                      <a:pt x="1724412" y="558570"/>
                    </a:lnTo>
                    <a:cubicBezTo>
                      <a:pt x="1709161" y="551222"/>
                      <a:pt x="1714657" y="543875"/>
                      <a:pt x="1714657" y="543875"/>
                    </a:cubicBezTo>
                    <a:close/>
                    <a:moveTo>
                      <a:pt x="1747073" y="1562356"/>
                    </a:moveTo>
                    <a:cubicBezTo>
                      <a:pt x="1747073" y="1562356"/>
                      <a:pt x="1744603" y="1566616"/>
                      <a:pt x="1745220" y="1572729"/>
                    </a:cubicBezTo>
                    <a:cubicBezTo>
                      <a:pt x="1746455" y="1584337"/>
                      <a:pt x="1745220" y="1597180"/>
                      <a:pt x="1744603" y="1610640"/>
                    </a:cubicBezTo>
                    <a:cubicBezTo>
                      <a:pt x="1744603" y="1610640"/>
                      <a:pt x="1739107" y="1621631"/>
                      <a:pt x="1737255" y="1626570"/>
                    </a:cubicBezTo>
                    <a:cubicBezTo>
                      <a:pt x="1731759" y="1627805"/>
                      <a:pt x="1728117" y="1617988"/>
                      <a:pt x="1735403" y="1614962"/>
                    </a:cubicBezTo>
                    <a:lnTo>
                      <a:pt x="1737255" y="1599649"/>
                    </a:lnTo>
                    <a:lnTo>
                      <a:pt x="1740342" y="1575198"/>
                    </a:lnTo>
                    <a:cubicBezTo>
                      <a:pt x="1740342" y="1575198"/>
                      <a:pt x="1741577" y="1558713"/>
                      <a:pt x="1743429" y="1549512"/>
                    </a:cubicBezTo>
                    <a:lnTo>
                      <a:pt x="1747073" y="1562356"/>
                    </a:lnTo>
                    <a:close/>
                    <a:moveTo>
                      <a:pt x="1632165" y="2742978"/>
                    </a:moveTo>
                    <a:cubicBezTo>
                      <a:pt x="1637660" y="2731988"/>
                      <a:pt x="1633400" y="2714823"/>
                      <a:pt x="1633400" y="2714823"/>
                    </a:cubicBezTo>
                    <a:cubicBezTo>
                      <a:pt x="1634018" y="2690371"/>
                      <a:pt x="1648651" y="2686050"/>
                      <a:pt x="1648651" y="2686050"/>
                    </a:cubicBezTo>
                    <a:cubicBezTo>
                      <a:pt x="1653529" y="2684815"/>
                      <a:pt x="1664519" y="2683580"/>
                      <a:pt x="1664519" y="2683580"/>
                    </a:cubicBezTo>
                    <a:cubicBezTo>
                      <a:pt x="1693848" y="2676232"/>
                      <a:pt x="1695701" y="2692780"/>
                      <a:pt x="1695701" y="2692780"/>
                    </a:cubicBezTo>
                    <a:cubicBezTo>
                      <a:pt x="1693231" y="2714823"/>
                      <a:pt x="1688971" y="2728283"/>
                      <a:pt x="1688971" y="2728283"/>
                    </a:cubicBezTo>
                    <a:cubicBezTo>
                      <a:pt x="1685328" y="2737483"/>
                      <a:pt x="1676127" y="2747856"/>
                      <a:pt x="1676127" y="2747856"/>
                    </a:cubicBezTo>
                    <a:cubicBezTo>
                      <a:pt x="1666989" y="2763169"/>
                      <a:pt x="1665754" y="2749708"/>
                      <a:pt x="1665754" y="2749708"/>
                    </a:cubicBezTo>
                    <a:cubicBezTo>
                      <a:pt x="1654146" y="2758291"/>
                      <a:pt x="1664519" y="2758908"/>
                      <a:pt x="1664519" y="2758908"/>
                    </a:cubicBezTo>
                    <a:cubicBezTo>
                      <a:pt x="1672484" y="2758908"/>
                      <a:pt x="1678597" y="2761996"/>
                      <a:pt x="1678597" y="2761996"/>
                    </a:cubicBezTo>
                    <a:cubicBezTo>
                      <a:pt x="1689588" y="2756500"/>
                      <a:pt x="1682858" y="2766256"/>
                      <a:pt x="1682858" y="2766256"/>
                    </a:cubicBezTo>
                    <a:cubicBezTo>
                      <a:pt x="1670014" y="2776629"/>
                      <a:pt x="1662667" y="2766873"/>
                      <a:pt x="1662667" y="2766873"/>
                    </a:cubicBezTo>
                    <a:cubicBezTo>
                      <a:pt x="1649206" y="2760761"/>
                      <a:pt x="1643094" y="2768108"/>
                      <a:pt x="1643094" y="2768108"/>
                    </a:cubicBezTo>
                    <a:cubicBezTo>
                      <a:pt x="1632103" y="2785829"/>
                      <a:pt x="1633956" y="2767491"/>
                      <a:pt x="1633956" y="2767491"/>
                    </a:cubicBezTo>
                    <a:cubicBezTo>
                      <a:pt x="1627226" y="2754030"/>
                      <a:pt x="1632103" y="2743040"/>
                      <a:pt x="1632103" y="2743040"/>
                    </a:cubicBezTo>
                    <a:close/>
                    <a:moveTo>
                      <a:pt x="1896804" y="2183261"/>
                    </a:moveTo>
                    <a:cubicBezTo>
                      <a:pt x="1896804" y="2183261"/>
                      <a:pt x="1905386" y="2188757"/>
                      <a:pt x="1913906" y="2204687"/>
                    </a:cubicBezTo>
                    <a:lnTo>
                      <a:pt x="1919402" y="2226112"/>
                    </a:lnTo>
                    <a:cubicBezTo>
                      <a:pt x="1919402" y="2226112"/>
                      <a:pt x="1910819" y="2223025"/>
                      <a:pt x="1904707" y="2224260"/>
                    </a:cubicBezTo>
                    <a:cubicBezTo>
                      <a:pt x="1904707" y="2224260"/>
                      <a:pt x="1899211" y="2202835"/>
                      <a:pt x="1894334" y="2196722"/>
                    </a:cubicBezTo>
                    <a:lnTo>
                      <a:pt x="1896804" y="2183261"/>
                    </a:lnTo>
                    <a:close/>
                    <a:moveTo>
                      <a:pt x="1527693" y="1640648"/>
                    </a:moveTo>
                    <a:cubicBezTo>
                      <a:pt x="1527693" y="1640648"/>
                      <a:pt x="1497747" y="1638796"/>
                      <a:pt x="1484286" y="1658986"/>
                    </a:cubicBezTo>
                    <a:cubicBezTo>
                      <a:pt x="1484286" y="1658986"/>
                      <a:pt x="1472678" y="1660838"/>
                      <a:pt x="1484286" y="1666334"/>
                    </a:cubicBezTo>
                    <a:cubicBezTo>
                      <a:pt x="1483669" y="1677942"/>
                      <a:pt x="1475704" y="1679177"/>
                      <a:pt x="1474531" y="1682820"/>
                    </a:cubicBezTo>
                    <a:lnTo>
                      <a:pt x="1450698" y="1684672"/>
                    </a:lnTo>
                    <a:cubicBezTo>
                      <a:pt x="1446437" y="1672446"/>
                      <a:pt x="1450698" y="1665099"/>
                      <a:pt x="1443967" y="1663247"/>
                    </a:cubicBezTo>
                    <a:cubicBezTo>
                      <a:pt x="1443967" y="1663247"/>
                      <a:pt x="1450079" y="1651638"/>
                      <a:pt x="1458045" y="1653429"/>
                    </a:cubicBezTo>
                    <a:cubicBezTo>
                      <a:pt x="1466627" y="1644847"/>
                      <a:pt x="1479408" y="1641821"/>
                      <a:pt x="1483114" y="1638734"/>
                    </a:cubicBezTo>
                    <a:cubicBezTo>
                      <a:pt x="1483114" y="1638734"/>
                      <a:pt x="1495339" y="1638734"/>
                      <a:pt x="1496573" y="1635091"/>
                    </a:cubicBezTo>
                    <a:lnTo>
                      <a:pt x="1510034" y="1635091"/>
                    </a:lnTo>
                    <a:cubicBezTo>
                      <a:pt x="1510034" y="1635091"/>
                      <a:pt x="1530842" y="1635708"/>
                      <a:pt x="1527755" y="1640586"/>
                    </a:cubicBezTo>
                    <a:close/>
                    <a:moveTo>
                      <a:pt x="1428716" y="1674916"/>
                    </a:moveTo>
                    <a:lnTo>
                      <a:pt x="1421369" y="1675534"/>
                    </a:lnTo>
                    <a:cubicBezTo>
                      <a:pt x="1421369" y="1675534"/>
                      <a:pt x="1415255" y="1670656"/>
                      <a:pt x="1429333" y="1670656"/>
                    </a:cubicBezTo>
                    <a:lnTo>
                      <a:pt x="1428716" y="1674916"/>
                    </a:lnTo>
                    <a:close/>
                    <a:moveTo>
                      <a:pt x="1274107" y="1641265"/>
                    </a:moveTo>
                    <a:cubicBezTo>
                      <a:pt x="1274107" y="1644353"/>
                      <a:pt x="1267377" y="1649231"/>
                      <a:pt x="1267377" y="1649231"/>
                    </a:cubicBezTo>
                    <a:cubicBezTo>
                      <a:pt x="1260647" y="1649231"/>
                      <a:pt x="1263734" y="1633918"/>
                      <a:pt x="1263734" y="1633918"/>
                    </a:cubicBezTo>
                    <a:cubicBezTo>
                      <a:pt x="1281455" y="1632683"/>
                      <a:pt x="1282689" y="1635770"/>
                      <a:pt x="1282689" y="1635770"/>
                    </a:cubicBezTo>
                    <a:lnTo>
                      <a:pt x="1274107" y="1641265"/>
                    </a:lnTo>
                    <a:close/>
                    <a:moveTo>
                      <a:pt x="1236813" y="1649848"/>
                    </a:moveTo>
                    <a:cubicBezTo>
                      <a:pt x="1236813" y="1649848"/>
                      <a:pt x="1234961" y="1644970"/>
                      <a:pt x="1241073" y="1644970"/>
                    </a:cubicBezTo>
                    <a:lnTo>
                      <a:pt x="1236813" y="1649848"/>
                    </a:lnTo>
                    <a:close/>
                    <a:moveTo>
                      <a:pt x="840164" y="1509749"/>
                    </a:moveTo>
                    <a:lnTo>
                      <a:pt x="829791" y="1510366"/>
                    </a:lnTo>
                    <a:cubicBezTo>
                      <a:pt x="821826" y="1506106"/>
                      <a:pt x="825531" y="1503019"/>
                      <a:pt x="836522" y="1504254"/>
                    </a:cubicBezTo>
                    <a:lnTo>
                      <a:pt x="840164" y="1509749"/>
                    </a:lnTo>
                    <a:close/>
                    <a:moveTo>
                      <a:pt x="807748" y="1510366"/>
                    </a:moveTo>
                    <a:cubicBezTo>
                      <a:pt x="807748" y="1510366"/>
                      <a:pt x="791263" y="1509132"/>
                      <a:pt x="788175" y="1517096"/>
                    </a:cubicBezTo>
                    <a:lnTo>
                      <a:pt x="771690" y="1517714"/>
                    </a:lnTo>
                    <a:lnTo>
                      <a:pt x="770455" y="1489558"/>
                    </a:lnTo>
                    <a:cubicBezTo>
                      <a:pt x="777802" y="1488941"/>
                      <a:pt x="784532" y="1488941"/>
                      <a:pt x="784532" y="1493819"/>
                    </a:cubicBezTo>
                    <a:cubicBezTo>
                      <a:pt x="793671" y="1493819"/>
                      <a:pt x="797993" y="1496288"/>
                      <a:pt x="801018" y="1496906"/>
                    </a:cubicBezTo>
                    <a:lnTo>
                      <a:pt x="807748" y="1510366"/>
                    </a:lnTo>
                    <a:close/>
                    <a:moveTo>
                      <a:pt x="698337" y="2462163"/>
                    </a:moveTo>
                    <a:cubicBezTo>
                      <a:pt x="698337" y="2462163"/>
                      <a:pt x="690371" y="2466423"/>
                      <a:pt x="685494" y="2464632"/>
                    </a:cubicBezTo>
                    <a:cubicBezTo>
                      <a:pt x="695249" y="2460990"/>
                      <a:pt x="701362" y="2456667"/>
                      <a:pt x="703832" y="2459755"/>
                    </a:cubicBezTo>
                    <a:lnTo>
                      <a:pt x="698337" y="2462225"/>
                    </a:lnTo>
                    <a:close/>
                    <a:moveTo>
                      <a:pt x="585282" y="2479884"/>
                    </a:moveTo>
                    <a:cubicBezTo>
                      <a:pt x="585282" y="2479884"/>
                      <a:pt x="585282" y="2475623"/>
                      <a:pt x="592630" y="2475005"/>
                    </a:cubicBezTo>
                    <a:cubicBezTo>
                      <a:pt x="592630" y="2475005"/>
                      <a:pt x="599977" y="2481119"/>
                      <a:pt x="585282" y="2479884"/>
                    </a:cubicBezTo>
                    <a:close/>
                    <a:moveTo>
                      <a:pt x="45632" y="2249266"/>
                    </a:moveTo>
                    <a:cubicBezTo>
                      <a:pt x="45632" y="2249266"/>
                      <a:pt x="66440" y="2248032"/>
                      <a:pt x="66440" y="2252354"/>
                    </a:cubicBezTo>
                    <a:cubicBezTo>
                      <a:pt x="66440" y="2252354"/>
                      <a:pt x="46249" y="2259701"/>
                      <a:pt x="45632" y="2249266"/>
                    </a:cubicBezTo>
                    <a:close/>
                    <a:moveTo>
                      <a:pt x="1266080" y="1340877"/>
                    </a:moveTo>
                    <a:cubicBezTo>
                      <a:pt x="1266080" y="1340877"/>
                      <a:pt x="1266698" y="1336616"/>
                      <a:pt x="1274045" y="1337790"/>
                    </a:cubicBezTo>
                    <a:cubicBezTo>
                      <a:pt x="1274045" y="1337790"/>
                      <a:pt x="1275898" y="1348780"/>
                      <a:pt x="1266080" y="1340877"/>
                    </a:cubicBezTo>
                    <a:close/>
                    <a:moveTo>
                      <a:pt x="1217796" y="1234429"/>
                    </a:moveTo>
                    <a:cubicBezTo>
                      <a:pt x="1217796" y="1234429"/>
                      <a:pt x="1211683" y="1231341"/>
                      <a:pt x="1207423" y="1231341"/>
                    </a:cubicBezTo>
                    <a:cubicBezTo>
                      <a:pt x="1212300" y="1227699"/>
                      <a:pt x="1220883" y="1227081"/>
                      <a:pt x="1217796" y="1234429"/>
                    </a:cubicBezTo>
                    <a:close/>
                    <a:moveTo>
                      <a:pt x="587752" y="1263819"/>
                    </a:moveTo>
                    <a:cubicBezTo>
                      <a:pt x="587752" y="1263819"/>
                      <a:pt x="585899" y="1258324"/>
                      <a:pt x="596334" y="1258941"/>
                    </a:cubicBezTo>
                    <a:cubicBezTo>
                      <a:pt x="596334" y="1258941"/>
                      <a:pt x="600595" y="1266289"/>
                      <a:pt x="587752" y="1263819"/>
                    </a:cubicBezTo>
                    <a:close/>
                    <a:moveTo>
                      <a:pt x="555336" y="1130450"/>
                    </a:moveTo>
                    <a:cubicBezTo>
                      <a:pt x="555336" y="1130450"/>
                      <a:pt x="549840" y="1133538"/>
                      <a:pt x="547371" y="1130450"/>
                    </a:cubicBezTo>
                    <a:cubicBezTo>
                      <a:pt x="544901" y="1121251"/>
                      <a:pt x="546753" y="1117608"/>
                      <a:pt x="555953" y="1118842"/>
                    </a:cubicBezTo>
                    <a:cubicBezTo>
                      <a:pt x="553483" y="1124955"/>
                      <a:pt x="560831" y="1129216"/>
                      <a:pt x="555336" y="1130450"/>
                    </a:cubicBezTo>
                    <a:close/>
                    <a:moveTo>
                      <a:pt x="865789" y="722441"/>
                    </a:moveTo>
                    <a:cubicBezTo>
                      <a:pt x="865789" y="722441"/>
                      <a:pt x="862146" y="713241"/>
                      <a:pt x="879866" y="716945"/>
                    </a:cubicBezTo>
                    <a:cubicBezTo>
                      <a:pt x="879866" y="716945"/>
                      <a:pt x="885979" y="726146"/>
                      <a:pt x="865789" y="722441"/>
                    </a:cubicBezTo>
                    <a:close/>
                    <a:moveTo>
                      <a:pt x="863319" y="729788"/>
                    </a:moveTo>
                    <a:cubicBezTo>
                      <a:pt x="863319" y="729788"/>
                      <a:pt x="862701" y="742631"/>
                      <a:pt x="852946" y="731023"/>
                    </a:cubicBezTo>
                    <a:cubicBezTo>
                      <a:pt x="859058" y="723676"/>
                      <a:pt x="869431" y="727936"/>
                      <a:pt x="863319" y="729788"/>
                    </a:cubicBezTo>
                    <a:close/>
                    <a:moveTo>
                      <a:pt x="1223908" y="288128"/>
                    </a:moveTo>
                    <a:cubicBezTo>
                      <a:pt x="1223908" y="288128"/>
                      <a:pt x="1217796" y="290598"/>
                      <a:pt x="1217178" y="294240"/>
                    </a:cubicBezTo>
                    <a:cubicBezTo>
                      <a:pt x="1211066" y="294240"/>
                      <a:pt x="1205570" y="289363"/>
                      <a:pt x="1217796" y="288128"/>
                    </a:cubicBezTo>
                    <a:cubicBezTo>
                      <a:pt x="1222056" y="283250"/>
                      <a:pt x="1231256" y="282015"/>
                      <a:pt x="1223908" y="288128"/>
                    </a:cubicBezTo>
                    <a:close/>
                    <a:moveTo>
                      <a:pt x="1196432" y="286275"/>
                    </a:moveTo>
                    <a:cubicBezTo>
                      <a:pt x="1193962" y="277075"/>
                      <a:pt x="1200075" y="273432"/>
                      <a:pt x="1200075" y="273432"/>
                    </a:cubicBezTo>
                    <a:cubicBezTo>
                      <a:pt x="1197605" y="280163"/>
                      <a:pt x="1206806" y="289363"/>
                      <a:pt x="1206806" y="289363"/>
                    </a:cubicBezTo>
                    <a:lnTo>
                      <a:pt x="1196432" y="286275"/>
                    </a:lnTo>
                    <a:close/>
                    <a:moveTo>
                      <a:pt x="1187849" y="294240"/>
                    </a:moveTo>
                    <a:cubicBezTo>
                      <a:pt x="1187849" y="294240"/>
                      <a:pt x="1186615" y="286893"/>
                      <a:pt x="1181737" y="288128"/>
                    </a:cubicBezTo>
                    <a:cubicBezTo>
                      <a:pt x="1181737" y="288128"/>
                      <a:pt x="1170129" y="287510"/>
                      <a:pt x="1171981" y="297328"/>
                    </a:cubicBezTo>
                    <a:lnTo>
                      <a:pt x="1170129" y="283250"/>
                    </a:lnTo>
                    <a:cubicBezTo>
                      <a:pt x="1182971" y="282015"/>
                      <a:pt x="1192110" y="289980"/>
                      <a:pt x="1197605" y="289363"/>
                    </a:cubicBezTo>
                    <a:lnTo>
                      <a:pt x="1187849" y="294240"/>
                    </a:lnTo>
                    <a:close/>
                    <a:moveTo>
                      <a:pt x="1159755" y="324804"/>
                    </a:moveTo>
                    <a:cubicBezTo>
                      <a:pt x="1159755" y="324804"/>
                      <a:pt x="1150617" y="318691"/>
                      <a:pt x="1149383" y="326656"/>
                    </a:cubicBezTo>
                    <a:cubicBezTo>
                      <a:pt x="1149383" y="326656"/>
                      <a:pt x="1143270" y="336474"/>
                      <a:pt x="1142035" y="325422"/>
                    </a:cubicBezTo>
                    <a:cubicBezTo>
                      <a:pt x="1132896" y="326656"/>
                      <a:pt x="1127339" y="322334"/>
                      <a:pt x="1123079" y="323569"/>
                    </a:cubicBezTo>
                    <a:cubicBezTo>
                      <a:pt x="1123079" y="323569"/>
                      <a:pt x="1110854" y="318691"/>
                      <a:pt x="1125549" y="318691"/>
                    </a:cubicBezTo>
                    <a:lnTo>
                      <a:pt x="1156730" y="318691"/>
                    </a:lnTo>
                    <a:lnTo>
                      <a:pt x="1159817" y="324804"/>
                    </a:lnTo>
                    <a:close/>
                    <a:moveTo>
                      <a:pt x="1157903" y="621488"/>
                    </a:moveTo>
                    <a:cubicBezTo>
                      <a:pt x="1157903" y="621488"/>
                      <a:pt x="1156668" y="626366"/>
                      <a:pt x="1150555" y="623340"/>
                    </a:cubicBezTo>
                    <a:cubicBezTo>
                      <a:pt x="1150555" y="623340"/>
                      <a:pt x="1152408" y="613523"/>
                      <a:pt x="1157903" y="621488"/>
                    </a:cubicBezTo>
                    <a:close/>
                    <a:moveTo>
                      <a:pt x="1077821" y="361481"/>
                    </a:moveTo>
                    <a:cubicBezTo>
                      <a:pt x="1077821" y="361481"/>
                      <a:pt x="1085168" y="363333"/>
                      <a:pt x="1086959" y="370681"/>
                    </a:cubicBezTo>
                    <a:lnTo>
                      <a:pt x="1077821" y="361481"/>
                    </a:lnTo>
                    <a:close/>
                    <a:moveTo>
                      <a:pt x="1057013" y="362098"/>
                    </a:moveTo>
                    <a:cubicBezTo>
                      <a:pt x="1066151" y="352898"/>
                      <a:pt x="1071708" y="359011"/>
                      <a:pt x="1071708" y="359011"/>
                    </a:cubicBezTo>
                    <a:cubicBezTo>
                      <a:pt x="1063743" y="365123"/>
                      <a:pt x="1057013" y="362098"/>
                      <a:pt x="1057013" y="362098"/>
                    </a:cubicBezTo>
                    <a:close/>
                    <a:moveTo>
                      <a:pt x="1030709" y="399392"/>
                    </a:moveTo>
                    <a:lnTo>
                      <a:pt x="1024596" y="400627"/>
                    </a:lnTo>
                    <a:cubicBezTo>
                      <a:pt x="1017248" y="391427"/>
                      <a:pt x="1026448" y="399392"/>
                      <a:pt x="1030709" y="392662"/>
                    </a:cubicBezTo>
                    <a:cubicBezTo>
                      <a:pt x="1030709" y="392662"/>
                      <a:pt x="1043552" y="395131"/>
                      <a:pt x="1030709" y="399392"/>
                    </a:cubicBezTo>
                    <a:close/>
                    <a:moveTo>
                      <a:pt x="994032" y="437303"/>
                    </a:moveTo>
                    <a:lnTo>
                      <a:pt x="981190" y="437303"/>
                    </a:lnTo>
                    <a:cubicBezTo>
                      <a:pt x="981807" y="429956"/>
                      <a:pt x="986685" y="420817"/>
                      <a:pt x="986685" y="420817"/>
                    </a:cubicBezTo>
                    <a:cubicBezTo>
                      <a:pt x="998293" y="430635"/>
                      <a:pt x="994032" y="437303"/>
                      <a:pt x="994032" y="437303"/>
                    </a:cubicBezTo>
                    <a:close/>
                    <a:moveTo>
                      <a:pt x="950626" y="481945"/>
                    </a:moveTo>
                    <a:cubicBezTo>
                      <a:pt x="950626" y="481945"/>
                      <a:pt x="933523" y="483180"/>
                      <a:pt x="933523" y="489910"/>
                    </a:cubicBezTo>
                    <a:cubicBezTo>
                      <a:pt x="933523" y="489910"/>
                      <a:pt x="913950" y="491762"/>
                      <a:pt x="910924" y="496640"/>
                    </a:cubicBezTo>
                    <a:cubicBezTo>
                      <a:pt x="910924" y="496640"/>
                      <a:pt x="901786" y="502135"/>
                      <a:pt x="898698" y="487440"/>
                    </a:cubicBezTo>
                    <a:cubicBezTo>
                      <a:pt x="911541" y="487440"/>
                      <a:pt x="918889" y="491083"/>
                      <a:pt x="922532" y="484353"/>
                    </a:cubicBezTo>
                    <a:cubicBezTo>
                      <a:pt x="922532" y="484353"/>
                      <a:pt x="937227" y="483118"/>
                      <a:pt x="938401" y="472745"/>
                    </a:cubicBezTo>
                    <a:lnTo>
                      <a:pt x="952478" y="472745"/>
                    </a:lnTo>
                    <a:lnTo>
                      <a:pt x="950626" y="481945"/>
                    </a:lnTo>
                    <a:close/>
                    <a:moveTo>
                      <a:pt x="929262" y="622044"/>
                    </a:moveTo>
                    <a:lnTo>
                      <a:pt x="923767" y="624513"/>
                    </a:lnTo>
                    <a:cubicBezTo>
                      <a:pt x="923767" y="624513"/>
                      <a:pt x="915802" y="619018"/>
                      <a:pt x="922532" y="617166"/>
                    </a:cubicBezTo>
                    <a:cubicBezTo>
                      <a:pt x="922532" y="617166"/>
                      <a:pt x="925002" y="609818"/>
                      <a:pt x="928645" y="615931"/>
                    </a:cubicBezTo>
                    <a:cubicBezTo>
                      <a:pt x="928645" y="615931"/>
                      <a:pt x="939635" y="621426"/>
                      <a:pt x="929262" y="622044"/>
                    </a:cubicBezTo>
                    <a:close/>
                    <a:moveTo>
                      <a:pt x="812565" y="574932"/>
                    </a:moveTo>
                    <a:cubicBezTo>
                      <a:pt x="812565" y="574932"/>
                      <a:pt x="788731" y="573080"/>
                      <a:pt x="785088" y="577402"/>
                    </a:cubicBezTo>
                    <a:cubicBezTo>
                      <a:pt x="794844" y="567029"/>
                      <a:pt x="801574" y="572524"/>
                      <a:pt x="804044" y="573142"/>
                    </a:cubicBezTo>
                    <a:cubicBezTo>
                      <a:pt x="815652" y="571289"/>
                      <a:pt x="819295" y="556594"/>
                      <a:pt x="820530" y="568881"/>
                    </a:cubicBezTo>
                    <a:lnTo>
                      <a:pt x="812565" y="574994"/>
                    </a:lnTo>
                    <a:close/>
                    <a:moveTo>
                      <a:pt x="805217" y="597593"/>
                    </a:moveTo>
                    <a:cubicBezTo>
                      <a:pt x="805217" y="597593"/>
                      <a:pt x="804599" y="588393"/>
                      <a:pt x="810712" y="592097"/>
                    </a:cubicBezTo>
                    <a:cubicBezTo>
                      <a:pt x="810712" y="592097"/>
                      <a:pt x="817442" y="597593"/>
                      <a:pt x="805217" y="597593"/>
                    </a:cubicBezTo>
                    <a:close/>
                    <a:moveTo>
                      <a:pt x="769158" y="553569"/>
                    </a:moveTo>
                    <a:cubicBezTo>
                      <a:pt x="769158" y="553569"/>
                      <a:pt x="755080" y="549308"/>
                      <a:pt x="752672" y="549308"/>
                    </a:cubicBezTo>
                    <a:cubicBezTo>
                      <a:pt x="752672" y="549308"/>
                      <a:pt x="745942" y="541961"/>
                      <a:pt x="755698" y="540726"/>
                    </a:cubicBezTo>
                    <a:cubicBezTo>
                      <a:pt x="767306" y="549926"/>
                      <a:pt x="780766" y="546839"/>
                      <a:pt x="784409" y="547456"/>
                    </a:cubicBezTo>
                    <a:cubicBezTo>
                      <a:pt x="784409" y="547456"/>
                      <a:pt x="788669" y="554186"/>
                      <a:pt x="769158" y="553569"/>
                    </a:cubicBezTo>
                    <a:close/>
                    <a:moveTo>
                      <a:pt x="6423316" y="450208"/>
                    </a:moveTo>
                    <a:lnTo>
                      <a:pt x="6467957" y="450208"/>
                    </a:lnTo>
                    <a:cubicBezTo>
                      <a:pt x="6480183" y="448356"/>
                      <a:pt x="6484444" y="440390"/>
                      <a:pt x="6499138" y="434278"/>
                    </a:cubicBezTo>
                    <a:lnTo>
                      <a:pt x="6499138" y="306404"/>
                    </a:lnTo>
                    <a:cubicBezTo>
                      <a:pt x="6499138" y="306404"/>
                      <a:pt x="6483270" y="300909"/>
                      <a:pt x="6482035" y="296587"/>
                    </a:cubicBezTo>
                    <a:cubicBezTo>
                      <a:pt x="6480183" y="291709"/>
                      <a:pt x="6460054" y="290474"/>
                      <a:pt x="6460054" y="290474"/>
                    </a:cubicBezTo>
                    <a:cubicBezTo>
                      <a:pt x="6453941" y="289857"/>
                      <a:pt x="6456411" y="284979"/>
                      <a:pt x="6447829" y="284979"/>
                    </a:cubicBezTo>
                    <a:lnTo>
                      <a:pt x="6428255" y="284979"/>
                    </a:lnTo>
                    <a:lnTo>
                      <a:pt x="6392814" y="279483"/>
                    </a:lnTo>
                    <a:cubicBezTo>
                      <a:pt x="6392814" y="279483"/>
                      <a:pt x="6381206" y="273371"/>
                      <a:pt x="6370833" y="270901"/>
                    </a:cubicBezTo>
                    <a:lnTo>
                      <a:pt x="6288959" y="271518"/>
                    </a:lnTo>
                    <a:cubicBezTo>
                      <a:pt x="6288959" y="271518"/>
                      <a:pt x="6282229" y="263553"/>
                      <a:pt x="6276116" y="269049"/>
                    </a:cubicBezTo>
                    <a:lnTo>
                      <a:pt x="6261421" y="270283"/>
                    </a:lnTo>
                    <a:cubicBezTo>
                      <a:pt x="6261421" y="270283"/>
                      <a:pt x="6258951" y="266023"/>
                      <a:pt x="6230857" y="266023"/>
                    </a:cubicBezTo>
                    <a:cubicBezTo>
                      <a:pt x="6230857" y="266023"/>
                      <a:pt x="6224127" y="262936"/>
                      <a:pt x="6207024" y="262936"/>
                    </a:cubicBezTo>
                    <a:cubicBezTo>
                      <a:pt x="6207024" y="262936"/>
                      <a:pt x="6199676" y="260466"/>
                      <a:pt x="6188686" y="262318"/>
                    </a:cubicBezTo>
                    <a:cubicBezTo>
                      <a:pt x="6188686" y="275161"/>
                      <a:pt x="6163617" y="281891"/>
                      <a:pt x="6190538" y="280039"/>
                    </a:cubicBezTo>
                    <a:cubicBezTo>
                      <a:pt x="6202146" y="292265"/>
                      <a:pt x="6196033" y="297760"/>
                      <a:pt x="6204616" y="296525"/>
                    </a:cubicBezTo>
                    <a:cubicBezTo>
                      <a:pt x="6203998" y="300168"/>
                      <a:pt x="6188129" y="305725"/>
                      <a:pt x="6186278" y="309368"/>
                    </a:cubicBezTo>
                    <a:lnTo>
                      <a:pt x="6152071" y="308751"/>
                    </a:lnTo>
                    <a:cubicBezTo>
                      <a:pt x="6152071" y="308751"/>
                      <a:pt x="6153306" y="296525"/>
                      <a:pt x="6133733" y="295908"/>
                    </a:cubicBezTo>
                    <a:cubicBezTo>
                      <a:pt x="6133733" y="295908"/>
                      <a:pt x="6127003" y="294673"/>
                      <a:pt x="6112369" y="294055"/>
                    </a:cubicBezTo>
                    <a:cubicBezTo>
                      <a:pt x="6106874" y="281830"/>
                      <a:pt x="6094030" y="273247"/>
                      <a:pt x="6108726" y="275717"/>
                    </a:cubicBezTo>
                    <a:cubicBezTo>
                      <a:pt x="6108726" y="275717"/>
                      <a:pt x="6112987" y="280595"/>
                      <a:pt x="6128299" y="279977"/>
                    </a:cubicBezTo>
                    <a:cubicBezTo>
                      <a:pt x="6128299" y="279977"/>
                      <a:pt x="6138055" y="284855"/>
                      <a:pt x="6144167" y="279977"/>
                    </a:cubicBezTo>
                    <a:cubicBezTo>
                      <a:pt x="6139290" y="270777"/>
                      <a:pt x="6133177" y="267134"/>
                      <a:pt x="6119717" y="267752"/>
                    </a:cubicBezTo>
                    <a:cubicBezTo>
                      <a:pt x="6108726" y="267134"/>
                      <a:pt x="6099526" y="267752"/>
                      <a:pt x="6098353" y="270839"/>
                    </a:cubicBezTo>
                    <a:cubicBezTo>
                      <a:pt x="6098353" y="270839"/>
                      <a:pt x="6077545" y="284917"/>
                      <a:pt x="6070259" y="286769"/>
                    </a:cubicBezTo>
                    <a:cubicBezTo>
                      <a:pt x="6063529" y="285534"/>
                      <a:pt x="6055564" y="280657"/>
                      <a:pt x="6028705" y="281891"/>
                    </a:cubicBezTo>
                    <a:cubicBezTo>
                      <a:pt x="6028705" y="281891"/>
                      <a:pt x="6021975" y="278249"/>
                      <a:pt x="5981038" y="279422"/>
                    </a:cubicBezTo>
                    <a:cubicBezTo>
                      <a:pt x="5981038" y="279422"/>
                      <a:pt x="5974307" y="270839"/>
                      <a:pt x="5971900" y="275779"/>
                    </a:cubicBezTo>
                    <a:lnTo>
                      <a:pt x="5937693" y="277014"/>
                    </a:lnTo>
                    <a:cubicBezTo>
                      <a:pt x="5921824" y="275779"/>
                      <a:pt x="5920589" y="275161"/>
                      <a:pt x="5917502" y="278866"/>
                    </a:cubicBezTo>
                    <a:lnTo>
                      <a:pt x="5901016" y="283744"/>
                    </a:lnTo>
                    <a:cubicBezTo>
                      <a:pt x="5891878" y="288004"/>
                      <a:pt x="5898547" y="278866"/>
                      <a:pt x="5891878" y="278249"/>
                    </a:cubicBezTo>
                    <a:cubicBezTo>
                      <a:pt x="5888853" y="282509"/>
                      <a:pt x="5889408" y="302699"/>
                      <a:pt x="5889408" y="307022"/>
                    </a:cubicBezTo>
                    <a:cubicBezTo>
                      <a:pt x="5880826" y="316222"/>
                      <a:pt x="5879035" y="308874"/>
                      <a:pt x="5884531" y="305787"/>
                    </a:cubicBezTo>
                    <a:cubicBezTo>
                      <a:pt x="5884531" y="305787"/>
                      <a:pt x="5886383" y="298439"/>
                      <a:pt x="5884531" y="285596"/>
                    </a:cubicBezTo>
                    <a:cubicBezTo>
                      <a:pt x="5879035" y="291091"/>
                      <a:pt x="5880888" y="297204"/>
                      <a:pt x="5880888" y="299674"/>
                    </a:cubicBezTo>
                    <a:lnTo>
                      <a:pt x="5871132" y="284361"/>
                    </a:lnTo>
                    <a:cubicBezTo>
                      <a:pt x="5871132" y="284361"/>
                      <a:pt x="5877862" y="278866"/>
                      <a:pt x="5870515" y="278866"/>
                    </a:cubicBezTo>
                    <a:cubicBezTo>
                      <a:pt x="5862549" y="278866"/>
                      <a:pt x="5855819" y="273988"/>
                      <a:pt x="5854646" y="277631"/>
                    </a:cubicBezTo>
                    <a:cubicBezTo>
                      <a:pt x="5842420" y="276396"/>
                      <a:pt x="5837543" y="273371"/>
                      <a:pt x="5830195" y="273988"/>
                    </a:cubicBezTo>
                    <a:cubicBezTo>
                      <a:pt x="5838160" y="262380"/>
                      <a:pt x="5851003" y="261145"/>
                      <a:pt x="5843656" y="255650"/>
                    </a:cubicBezTo>
                    <a:cubicBezTo>
                      <a:pt x="5834518" y="246450"/>
                      <a:pt x="5814327" y="231199"/>
                      <a:pt x="5749557" y="231199"/>
                    </a:cubicBezTo>
                    <a:lnTo>
                      <a:pt x="5703742" y="227556"/>
                    </a:lnTo>
                    <a:cubicBezTo>
                      <a:pt x="5691516" y="232434"/>
                      <a:pt x="5676266" y="228791"/>
                      <a:pt x="5667683" y="233051"/>
                    </a:cubicBezTo>
                    <a:lnTo>
                      <a:pt x="5646875" y="233669"/>
                    </a:lnTo>
                    <a:lnTo>
                      <a:pt x="5579635" y="236756"/>
                    </a:lnTo>
                    <a:cubicBezTo>
                      <a:pt x="5579635" y="236756"/>
                      <a:pt x="5577165" y="223913"/>
                      <a:pt x="5563149" y="219653"/>
                    </a:cubicBezTo>
                    <a:cubicBezTo>
                      <a:pt x="5563149" y="219653"/>
                      <a:pt x="5540550" y="217183"/>
                      <a:pt x="5539933" y="220270"/>
                    </a:cubicBezTo>
                    <a:cubicBezTo>
                      <a:pt x="5539933" y="220270"/>
                      <a:pt x="5528325" y="228853"/>
                      <a:pt x="5527707" y="220270"/>
                    </a:cubicBezTo>
                    <a:cubicBezTo>
                      <a:pt x="5534437" y="212305"/>
                      <a:pt x="5527090" y="210453"/>
                      <a:pt x="5524064" y="216010"/>
                    </a:cubicBezTo>
                    <a:cubicBezTo>
                      <a:pt x="5520977" y="214775"/>
                      <a:pt x="5514308" y="205019"/>
                      <a:pt x="5514308" y="215392"/>
                    </a:cubicBezTo>
                    <a:cubicBezTo>
                      <a:pt x="5509431" y="216627"/>
                      <a:pt x="5509431" y="209897"/>
                      <a:pt x="5491093" y="211132"/>
                    </a:cubicBezTo>
                    <a:lnTo>
                      <a:pt x="5477632" y="212367"/>
                    </a:lnTo>
                    <a:cubicBezTo>
                      <a:pt x="5477632" y="212367"/>
                      <a:pt x="5472137" y="207489"/>
                      <a:pt x="5480102" y="205637"/>
                    </a:cubicBezTo>
                    <a:lnTo>
                      <a:pt x="5497206" y="202549"/>
                    </a:lnTo>
                    <a:cubicBezTo>
                      <a:pt x="5504553" y="206192"/>
                      <a:pt x="5511283" y="208045"/>
                      <a:pt x="5512456" y="204402"/>
                    </a:cubicBezTo>
                    <a:cubicBezTo>
                      <a:pt x="5512456" y="204402"/>
                      <a:pt x="5520422" y="198906"/>
                      <a:pt x="5509431" y="196437"/>
                    </a:cubicBezTo>
                    <a:cubicBezTo>
                      <a:pt x="5509431" y="196437"/>
                      <a:pt x="5502083" y="192794"/>
                      <a:pt x="5492945" y="192794"/>
                    </a:cubicBezTo>
                    <a:cubicBezTo>
                      <a:pt x="5492945" y="192794"/>
                      <a:pt x="5486215" y="190324"/>
                      <a:pt x="5476459" y="190324"/>
                    </a:cubicBezTo>
                    <a:lnTo>
                      <a:pt x="5415332" y="187854"/>
                    </a:lnTo>
                    <a:cubicBezTo>
                      <a:pt x="5415332" y="187854"/>
                      <a:pt x="5396376" y="200697"/>
                      <a:pt x="5393350" y="203784"/>
                    </a:cubicBezTo>
                    <a:cubicBezTo>
                      <a:pt x="5393350" y="203784"/>
                      <a:pt x="5376865" y="205019"/>
                      <a:pt x="5376865" y="209280"/>
                    </a:cubicBezTo>
                    <a:lnTo>
                      <a:pt x="5342658" y="209280"/>
                    </a:lnTo>
                    <a:cubicBezTo>
                      <a:pt x="5342658" y="209280"/>
                      <a:pt x="5344510" y="197054"/>
                      <a:pt x="5354884" y="200697"/>
                    </a:cubicBezTo>
                    <a:cubicBezTo>
                      <a:pt x="5354884" y="200697"/>
                      <a:pt x="5356118" y="204957"/>
                      <a:pt x="5371987" y="202549"/>
                    </a:cubicBezTo>
                    <a:cubicBezTo>
                      <a:pt x="5368344" y="195819"/>
                      <a:pt x="5367726" y="187854"/>
                      <a:pt x="5363404" y="187854"/>
                    </a:cubicBezTo>
                    <a:lnTo>
                      <a:pt x="5321850" y="190941"/>
                    </a:lnTo>
                    <a:cubicBezTo>
                      <a:pt x="5321850" y="190941"/>
                      <a:pt x="5317589" y="187854"/>
                      <a:pt x="5334693" y="187298"/>
                    </a:cubicBezTo>
                    <a:lnTo>
                      <a:pt x="5349944" y="181803"/>
                    </a:lnTo>
                    <a:lnTo>
                      <a:pt x="5397611" y="184890"/>
                    </a:lnTo>
                    <a:cubicBezTo>
                      <a:pt x="5397611" y="184890"/>
                      <a:pt x="5401871" y="180013"/>
                      <a:pt x="5376247" y="181247"/>
                    </a:cubicBezTo>
                    <a:cubicBezTo>
                      <a:pt x="5376247" y="181247"/>
                      <a:pt x="5375630" y="178778"/>
                      <a:pt x="5348154" y="178778"/>
                    </a:cubicBezTo>
                    <a:cubicBezTo>
                      <a:pt x="5348154" y="178778"/>
                      <a:pt x="5340188" y="175690"/>
                      <a:pt x="5304747" y="175690"/>
                    </a:cubicBezTo>
                    <a:cubicBezTo>
                      <a:pt x="5304747" y="175690"/>
                      <a:pt x="5296781" y="170813"/>
                      <a:pt x="5239359" y="172603"/>
                    </a:cubicBezTo>
                    <a:cubicBezTo>
                      <a:pt x="5228368" y="169516"/>
                      <a:pt x="5218551" y="164021"/>
                      <a:pt x="5203918" y="168960"/>
                    </a:cubicBezTo>
                    <a:cubicBezTo>
                      <a:pt x="5212500" y="172047"/>
                      <a:pt x="5223490" y="176308"/>
                      <a:pt x="5218613" y="178778"/>
                    </a:cubicBezTo>
                    <a:cubicBezTo>
                      <a:pt x="5218613" y="178778"/>
                      <a:pt x="5205152" y="178778"/>
                      <a:pt x="5203918" y="181865"/>
                    </a:cubicBezTo>
                    <a:lnTo>
                      <a:pt x="5178232" y="182482"/>
                    </a:lnTo>
                    <a:cubicBezTo>
                      <a:pt x="5178232" y="182482"/>
                      <a:pt x="5174589" y="172665"/>
                      <a:pt x="5170266" y="180630"/>
                    </a:cubicBezTo>
                    <a:cubicBezTo>
                      <a:pt x="5170266" y="180630"/>
                      <a:pt x="5150694" y="184890"/>
                      <a:pt x="5157424" y="192238"/>
                    </a:cubicBezTo>
                    <a:lnTo>
                      <a:pt x="5190395" y="190386"/>
                    </a:lnTo>
                    <a:cubicBezTo>
                      <a:pt x="5191631" y="194029"/>
                      <a:pt x="5175700" y="193473"/>
                      <a:pt x="5175144" y="199586"/>
                    </a:cubicBezTo>
                    <a:cubicBezTo>
                      <a:pt x="5175762" y="205081"/>
                      <a:pt x="5173910" y="211194"/>
                      <a:pt x="5184283" y="214281"/>
                    </a:cubicBezTo>
                    <a:lnTo>
                      <a:pt x="5162302" y="217368"/>
                    </a:lnTo>
                    <a:cubicBezTo>
                      <a:pt x="5150694" y="211873"/>
                      <a:pt x="5140320" y="208786"/>
                      <a:pt x="5139086" y="214898"/>
                    </a:cubicBezTo>
                    <a:cubicBezTo>
                      <a:pt x="5129947" y="214281"/>
                      <a:pt x="5125008" y="205698"/>
                      <a:pt x="5122600" y="210638"/>
                    </a:cubicBezTo>
                    <a:cubicBezTo>
                      <a:pt x="5127478" y="220455"/>
                      <a:pt x="5120130" y="225333"/>
                      <a:pt x="5120130" y="229594"/>
                    </a:cubicBezTo>
                    <a:cubicBezTo>
                      <a:pt x="5107904" y="228359"/>
                      <a:pt x="5100557" y="221629"/>
                      <a:pt x="5096914" y="221629"/>
                    </a:cubicBezTo>
                    <a:lnTo>
                      <a:pt x="5113400" y="218541"/>
                    </a:lnTo>
                    <a:cubicBezTo>
                      <a:pt x="5113400" y="218541"/>
                      <a:pt x="5118895" y="210576"/>
                      <a:pt x="5108522" y="211194"/>
                    </a:cubicBezTo>
                    <a:cubicBezTo>
                      <a:pt x="5108522" y="211194"/>
                      <a:pt x="5095679" y="209959"/>
                      <a:pt x="5089566" y="211194"/>
                    </a:cubicBezTo>
                    <a:cubicBezTo>
                      <a:pt x="5087714" y="217306"/>
                      <a:pt x="5074871" y="214281"/>
                      <a:pt x="5069376" y="215454"/>
                    </a:cubicBezTo>
                    <a:cubicBezTo>
                      <a:pt x="5069376" y="215454"/>
                      <a:pt x="5058385" y="209959"/>
                      <a:pt x="5053508" y="209959"/>
                    </a:cubicBezTo>
                    <a:lnTo>
                      <a:pt x="5037639" y="209959"/>
                    </a:lnTo>
                    <a:cubicBezTo>
                      <a:pt x="5035169" y="214219"/>
                      <a:pt x="5022943" y="211194"/>
                      <a:pt x="5009544" y="220332"/>
                    </a:cubicBezTo>
                    <a:lnTo>
                      <a:pt x="4980216" y="220949"/>
                    </a:lnTo>
                    <a:cubicBezTo>
                      <a:pt x="4980216" y="220949"/>
                      <a:pt x="4978981" y="217306"/>
                      <a:pt x="4960643" y="213602"/>
                    </a:cubicBezTo>
                    <a:cubicBezTo>
                      <a:pt x="4960643" y="213602"/>
                      <a:pt x="4945948" y="208106"/>
                      <a:pt x="4945392" y="203229"/>
                    </a:cubicBezTo>
                    <a:cubicBezTo>
                      <a:pt x="4936253" y="202611"/>
                      <a:pt x="4921558" y="218541"/>
                      <a:pt x="4917915" y="225889"/>
                    </a:cubicBezTo>
                    <a:cubicBezTo>
                      <a:pt x="4911185" y="233854"/>
                      <a:pt x="4897107" y="242992"/>
                      <a:pt x="4881857" y="242437"/>
                    </a:cubicBezTo>
                    <a:cubicBezTo>
                      <a:pt x="4869631" y="235706"/>
                      <a:pt x="4854380" y="227741"/>
                      <a:pt x="4846415" y="227124"/>
                    </a:cubicBezTo>
                    <a:cubicBezTo>
                      <a:pt x="4846415" y="227124"/>
                      <a:pt x="4840302" y="220394"/>
                      <a:pt x="4832954" y="221629"/>
                    </a:cubicBezTo>
                    <a:cubicBezTo>
                      <a:pt x="4832954" y="221629"/>
                      <a:pt x="4831103" y="211255"/>
                      <a:pt x="4812764" y="211811"/>
                    </a:cubicBezTo>
                    <a:cubicBezTo>
                      <a:pt x="4806651" y="203229"/>
                      <a:pt x="4798069" y="193473"/>
                      <a:pt x="4778558" y="190386"/>
                    </a:cubicBezTo>
                    <a:cubicBezTo>
                      <a:pt x="4778558" y="190386"/>
                      <a:pt x="4778558" y="183655"/>
                      <a:pt x="4751637" y="184890"/>
                    </a:cubicBezTo>
                    <a:cubicBezTo>
                      <a:pt x="4751637" y="184890"/>
                      <a:pt x="4746759" y="189768"/>
                      <a:pt x="4755897" y="193473"/>
                    </a:cubicBezTo>
                    <a:cubicBezTo>
                      <a:pt x="4764480" y="199586"/>
                      <a:pt x="4768740" y="200820"/>
                      <a:pt x="4765035" y="203290"/>
                    </a:cubicBezTo>
                    <a:lnTo>
                      <a:pt x="4767505" y="219776"/>
                    </a:lnTo>
                    <a:cubicBezTo>
                      <a:pt x="4762627" y="220394"/>
                      <a:pt x="4760158" y="197733"/>
                      <a:pt x="4733298" y="187978"/>
                    </a:cubicBezTo>
                    <a:lnTo>
                      <a:pt x="4712490" y="187360"/>
                    </a:lnTo>
                    <a:cubicBezTo>
                      <a:pt x="4712490" y="187360"/>
                      <a:pt x="4690510" y="178778"/>
                      <a:pt x="4663589" y="177543"/>
                    </a:cubicBezTo>
                    <a:cubicBezTo>
                      <a:pt x="4663589" y="177543"/>
                      <a:pt x="4647720" y="173900"/>
                      <a:pt x="4630617" y="175073"/>
                    </a:cubicBezTo>
                    <a:cubicBezTo>
                      <a:pt x="4625122" y="170195"/>
                      <a:pt x="4629999" y="164082"/>
                      <a:pt x="4618391" y="164082"/>
                    </a:cubicBezTo>
                    <a:cubicBezTo>
                      <a:pt x="4607401" y="162230"/>
                      <a:pt x="4608019" y="165317"/>
                      <a:pt x="4614131" y="167725"/>
                    </a:cubicBezTo>
                    <a:cubicBezTo>
                      <a:pt x="4607401" y="170195"/>
                      <a:pt x="4604993" y="167108"/>
                      <a:pt x="4589062" y="167725"/>
                    </a:cubicBezTo>
                    <a:lnTo>
                      <a:pt x="4538370" y="164082"/>
                    </a:lnTo>
                    <a:cubicBezTo>
                      <a:pt x="4538370" y="164082"/>
                      <a:pt x="4530405" y="171430"/>
                      <a:pt x="4527997" y="163465"/>
                    </a:cubicBezTo>
                    <a:cubicBezTo>
                      <a:pt x="4533492" y="158587"/>
                      <a:pt x="4524971" y="154882"/>
                      <a:pt x="4517624" y="158587"/>
                    </a:cubicBezTo>
                    <a:cubicBezTo>
                      <a:pt x="4512129" y="164082"/>
                      <a:pt x="4502929" y="157352"/>
                      <a:pt x="4479713" y="159205"/>
                    </a:cubicBezTo>
                    <a:cubicBezTo>
                      <a:pt x="4479713" y="159205"/>
                      <a:pt x="4466870" y="152474"/>
                      <a:pt x="4471747" y="148214"/>
                    </a:cubicBezTo>
                    <a:cubicBezTo>
                      <a:pt x="4471747" y="148214"/>
                      <a:pt x="4488851" y="150066"/>
                      <a:pt x="4488851" y="145127"/>
                    </a:cubicBezTo>
                    <a:cubicBezTo>
                      <a:pt x="4488851" y="145127"/>
                      <a:pt x="4490703" y="143892"/>
                      <a:pt x="4441184" y="142657"/>
                    </a:cubicBezTo>
                    <a:cubicBezTo>
                      <a:pt x="4441184" y="142657"/>
                      <a:pt x="4424081" y="138396"/>
                      <a:pt x="4396543" y="140805"/>
                    </a:cubicBezTo>
                    <a:cubicBezTo>
                      <a:pt x="4396543" y="140805"/>
                      <a:pt x="4390430" y="137717"/>
                      <a:pt x="4365978" y="138335"/>
                    </a:cubicBezTo>
                    <a:cubicBezTo>
                      <a:pt x="4365978" y="141978"/>
                      <a:pt x="4343998" y="140187"/>
                      <a:pt x="4343998" y="145065"/>
                    </a:cubicBezTo>
                    <a:cubicBezTo>
                      <a:pt x="4338502" y="141978"/>
                      <a:pt x="4331154" y="140187"/>
                      <a:pt x="4330537" y="144448"/>
                    </a:cubicBezTo>
                    <a:lnTo>
                      <a:pt x="4313434" y="144448"/>
                    </a:lnTo>
                    <a:cubicBezTo>
                      <a:pt x="4313434" y="144448"/>
                      <a:pt x="4304295" y="149943"/>
                      <a:pt x="4329920" y="149325"/>
                    </a:cubicBezTo>
                    <a:cubicBezTo>
                      <a:pt x="4330537" y="153586"/>
                      <a:pt x="4311582" y="149943"/>
                      <a:pt x="4313434" y="165811"/>
                    </a:cubicBezTo>
                    <a:cubicBezTo>
                      <a:pt x="4313434" y="165811"/>
                      <a:pt x="4304852" y="173776"/>
                      <a:pt x="4307321" y="165194"/>
                    </a:cubicBezTo>
                    <a:cubicBezTo>
                      <a:pt x="4307321" y="165194"/>
                      <a:pt x="4313434" y="156611"/>
                      <a:pt x="4307939" y="151116"/>
                    </a:cubicBezTo>
                    <a:cubicBezTo>
                      <a:pt x="4307939" y="151116"/>
                      <a:pt x="4292687" y="151116"/>
                      <a:pt x="4301825" y="145621"/>
                    </a:cubicBezTo>
                    <a:cubicBezTo>
                      <a:pt x="4301825" y="145621"/>
                      <a:pt x="4312199" y="145621"/>
                      <a:pt x="4306086" y="138273"/>
                    </a:cubicBezTo>
                    <a:cubicBezTo>
                      <a:pt x="4306086" y="138273"/>
                      <a:pt x="4297504" y="129073"/>
                      <a:pt x="4293244" y="135186"/>
                    </a:cubicBezTo>
                    <a:lnTo>
                      <a:pt x="4255332" y="138273"/>
                    </a:lnTo>
                    <a:cubicBezTo>
                      <a:pt x="4255332" y="138273"/>
                      <a:pt x="4247984" y="135186"/>
                      <a:pt x="4241872" y="137038"/>
                    </a:cubicBezTo>
                    <a:cubicBezTo>
                      <a:pt x="4235759" y="133951"/>
                      <a:pt x="4232116" y="129691"/>
                      <a:pt x="4244341" y="129691"/>
                    </a:cubicBezTo>
                    <a:cubicBezTo>
                      <a:pt x="4238229" y="126603"/>
                      <a:pt x="4229646" y="125430"/>
                      <a:pt x="4231499" y="133333"/>
                    </a:cubicBezTo>
                    <a:cubicBezTo>
                      <a:pt x="4224768" y="133951"/>
                      <a:pt x="4226621" y="130246"/>
                      <a:pt x="4210691" y="130246"/>
                    </a:cubicBezTo>
                    <a:cubicBezTo>
                      <a:pt x="4210691" y="130246"/>
                      <a:pt x="4209455" y="125986"/>
                      <a:pt x="4196613" y="128394"/>
                    </a:cubicBezTo>
                    <a:cubicBezTo>
                      <a:pt x="4192969" y="131481"/>
                      <a:pt x="4178275" y="133889"/>
                      <a:pt x="4180744" y="138211"/>
                    </a:cubicBezTo>
                    <a:cubicBezTo>
                      <a:pt x="4180744" y="138211"/>
                      <a:pt x="4187475" y="140064"/>
                      <a:pt x="4211308" y="138829"/>
                    </a:cubicBezTo>
                    <a:cubicBezTo>
                      <a:pt x="4211308" y="138829"/>
                      <a:pt x="4233289" y="132716"/>
                      <a:pt x="4219891" y="142472"/>
                    </a:cubicBezTo>
                    <a:cubicBezTo>
                      <a:pt x="4219891" y="142472"/>
                      <a:pt x="4181362" y="146115"/>
                      <a:pt x="4178336" y="151054"/>
                    </a:cubicBezTo>
                    <a:cubicBezTo>
                      <a:pt x="4178336" y="151054"/>
                      <a:pt x="4148390" y="149819"/>
                      <a:pt x="4142277" y="157167"/>
                    </a:cubicBezTo>
                    <a:cubicBezTo>
                      <a:pt x="4142277" y="157167"/>
                      <a:pt x="4116591" y="155315"/>
                      <a:pt x="4112948" y="159637"/>
                    </a:cubicBezTo>
                    <a:cubicBezTo>
                      <a:pt x="4106836" y="159637"/>
                      <a:pt x="4100723" y="151672"/>
                      <a:pt x="4096463" y="160254"/>
                    </a:cubicBezTo>
                    <a:lnTo>
                      <a:pt x="4082385" y="159019"/>
                    </a:lnTo>
                    <a:cubicBezTo>
                      <a:pt x="4072011" y="163280"/>
                      <a:pt x="4059786" y="166984"/>
                      <a:pt x="4055464" y="173715"/>
                    </a:cubicBezTo>
                    <a:cubicBezTo>
                      <a:pt x="4055464" y="173715"/>
                      <a:pt x="4032865" y="170072"/>
                      <a:pt x="4051203" y="166984"/>
                    </a:cubicBezTo>
                    <a:cubicBezTo>
                      <a:pt x="4051203" y="166984"/>
                      <a:pt x="4064047" y="166367"/>
                      <a:pt x="4064664" y="152289"/>
                    </a:cubicBezTo>
                    <a:cubicBezTo>
                      <a:pt x="4064664" y="152289"/>
                      <a:pt x="4073247" y="155376"/>
                      <a:pt x="4089115" y="152907"/>
                    </a:cubicBezTo>
                    <a:cubicBezTo>
                      <a:pt x="4107453" y="148029"/>
                      <a:pt x="4104366" y="141916"/>
                      <a:pt x="4104366" y="141916"/>
                    </a:cubicBezTo>
                    <a:lnTo>
                      <a:pt x="4136782" y="140064"/>
                    </a:lnTo>
                    <a:cubicBezTo>
                      <a:pt x="4136782" y="140064"/>
                      <a:pt x="4143512" y="141299"/>
                      <a:pt x="4153268" y="130864"/>
                    </a:cubicBezTo>
                    <a:cubicBezTo>
                      <a:pt x="4162406" y="127221"/>
                      <a:pt x="4180744" y="129011"/>
                      <a:pt x="4180744" y="125368"/>
                    </a:cubicBezTo>
                    <a:cubicBezTo>
                      <a:pt x="4180744" y="125368"/>
                      <a:pt x="4194822" y="122899"/>
                      <a:pt x="4195439" y="115551"/>
                    </a:cubicBezTo>
                    <a:cubicBezTo>
                      <a:pt x="4204022" y="116786"/>
                      <a:pt x="4232733" y="109438"/>
                      <a:pt x="4239463" y="103943"/>
                    </a:cubicBezTo>
                    <a:lnTo>
                      <a:pt x="4255950" y="103943"/>
                    </a:lnTo>
                    <a:cubicBezTo>
                      <a:pt x="4255950" y="103943"/>
                      <a:pt x="4260828" y="99065"/>
                      <a:pt x="4276140" y="99065"/>
                    </a:cubicBezTo>
                    <a:cubicBezTo>
                      <a:pt x="4279227" y="95978"/>
                      <a:pt x="4310346" y="97213"/>
                      <a:pt x="4316459" y="77640"/>
                    </a:cubicBezTo>
                    <a:cubicBezTo>
                      <a:pt x="4316459" y="77640"/>
                      <a:pt x="4317694" y="74552"/>
                      <a:pt x="4304852" y="75170"/>
                    </a:cubicBezTo>
                    <a:lnTo>
                      <a:pt x="4286513" y="75170"/>
                    </a:lnTo>
                    <a:cubicBezTo>
                      <a:pt x="4286513" y="75170"/>
                      <a:pt x="4287748" y="67205"/>
                      <a:pt x="4271818" y="67205"/>
                    </a:cubicBezTo>
                    <a:cubicBezTo>
                      <a:pt x="4284043" y="64735"/>
                      <a:pt x="4287069" y="67205"/>
                      <a:pt x="4295034" y="67822"/>
                    </a:cubicBezTo>
                    <a:cubicBezTo>
                      <a:pt x="4295034" y="67822"/>
                      <a:pt x="4301764" y="70292"/>
                      <a:pt x="4312137" y="69675"/>
                    </a:cubicBezTo>
                    <a:cubicBezTo>
                      <a:pt x="4312137" y="69675"/>
                      <a:pt x="4321275" y="77022"/>
                      <a:pt x="4322511" y="67822"/>
                    </a:cubicBezTo>
                    <a:cubicBezTo>
                      <a:pt x="4322511" y="67822"/>
                      <a:pt x="4328623" y="62327"/>
                      <a:pt x="4314545" y="62327"/>
                    </a:cubicBezTo>
                    <a:cubicBezTo>
                      <a:pt x="4304790" y="51954"/>
                      <a:pt x="4292564" y="44606"/>
                      <a:pt x="4298059" y="52510"/>
                    </a:cubicBezTo>
                    <a:cubicBezTo>
                      <a:pt x="4287686" y="58622"/>
                      <a:pt x="4285216" y="47632"/>
                      <a:pt x="4276696" y="44544"/>
                    </a:cubicBezTo>
                    <a:lnTo>
                      <a:pt x="4262618" y="47632"/>
                    </a:lnTo>
                    <a:cubicBezTo>
                      <a:pt x="4262618" y="47632"/>
                      <a:pt x="4258975" y="36641"/>
                      <a:pt x="4242427" y="37814"/>
                    </a:cubicBezTo>
                    <a:cubicBezTo>
                      <a:pt x="4233289" y="34171"/>
                      <a:pt x="4225942" y="31701"/>
                      <a:pt x="4225942" y="34727"/>
                    </a:cubicBezTo>
                    <a:cubicBezTo>
                      <a:pt x="4214951" y="35344"/>
                      <a:pt x="4210073" y="30467"/>
                      <a:pt x="4206986" y="35962"/>
                    </a:cubicBezTo>
                    <a:cubicBezTo>
                      <a:pt x="4206986" y="35962"/>
                      <a:pt x="4131842" y="31084"/>
                      <a:pt x="4128137" y="39605"/>
                    </a:cubicBezTo>
                    <a:cubicBezTo>
                      <a:pt x="4129373" y="42075"/>
                      <a:pt x="4093931" y="38987"/>
                      <a:pt x="4093314" y="44483"/>
                    </a:cubicBezTo>
                    <a:cubicBezTo>
                      <a:pt x="4080470" y="45718"/>
                      <a:pt x="4068862" y="36518"/>
                      <a:pt x="4087818" y="38370"/>
                    </a:cubicBezTo>
                    <a:cubicBezTo>
                      <a:pt x="4100044" y="32875"/>
                      <a:pt x="4104922" y="34109"/>
                      <a:pt x="4108009" y="31022"/>
                    </a:cubicBezTo>
                    <a:cubicBezTo>
                      <a:pt x="4108009" y="31022"/>
                      <a:pt x="4125730" y="24910"/>
                      <a:pt x="4104983" y="24292"/>
                    </a:cubicBezTo>
                    <a:lnTo>
                      <a:pt x="4087262" y="25527"/>
                    </a:lnTo>
                    <a:cubicBezTo>
                      <a:pt x="4087262" y="25527"/>
                      <a:pt x="4068924" y="19414"/>
                      <a:pt x="4064047" y="26144"/>
                    </a:cubicBezTo>
                    <a:cubicBezTo>
                      <a:pt x="4064047" y="26144"/>
                      <a:pt x="4048178" y="28614"/>
                      <a:pt x="4040213" y="22502"/>
                    </a:cubicBezTo>
                    <a:cubicBezTo>
                      <a:pt x="4040213" y="22502"/>
                      <a:pt x="4025517" y="20032"/>
                      <a:pt x="4021875" y="20649"/>
                    </a:cubicBezTo>
                    <a:cubicBezTo>
                      <a:pt x="4021875" y="20649"/>
                      <a:pt x="4016379" y="18797"/>
                      <a:pt x="4045708" y="18179"/>
                    </a:cubicBezTo>
                    <a:cubicBezTo>
                      <a:pt x="4054846" y="12067"/>
                      <a:pt x="4066516" y="11449"/>
                      <a:pt x="4059786" y="6571"/>
                    </a:cubicBezTo>
                    <a:lnTo>
                      <a:pt x="4033483" y="6571"/>
                    </a:lnTo>
                    <a:cubicBezTo>
                      <a:pt x="4022492" y="1693"/>
                      <a:pt x="4012119" y="-3802"/>
                      <a:pt x="4012119" y="4102"/>
                    </a:cubicBezTo>
                    <a:cubicBezTo>
                      <a:pt x="4007241" y="5336"/>
                      <a:pt x="4000511" y="-5716"/>
                      <a:pt x="3991311" y="4102"/>
                    </a:cubicBezTo>
                    <a:cubicBezTo>
                      <a:pt x="3991311" y="4102"/>
                      <a:pt x="3966860" y="1632"/>
                      <a:pt x="3965625" y="6571"/>
                    </a:cubicBezTo>
                    <a:cubicBezTo>
                      <a:pt x="3965625" y="6571"/>
                      <a:pt x="3947904" y="4719"/>
                      <a:pt x="3944262" y="12067"/>
                    </a:cubicBezTo>
                    <a:cubicBezTo>
                      <a:pt x="3944262" y="12067"/>
                      <a:pt x="3912463" y="15154"/>
                      <a:pt x="3907585" y="27379"/>
                    </a:cubicBezTo>
                    <a:cubicBezTo>
                      <a:pt x="3907585" y="27379"/>
                      <a:pt x="3887394" y="30467"/>
                      <a:pt x="3907585" y="34109"/>
                    </a:cubicBezTo>
                    <a:cubicBezTo>
                      <a:pt x="3899620" y="44483"/>
                      <a:pt x="3889247" y="39605"/>
                      <a:pt x="3889247" y="43927"/>
                    </a:cubicBezTo>
                    <a:cubicBezTo>
                      <a:pt x="3889247" y="43927"/>
                      <a:pt x="3826885" y="37814"/>
                      <a:pt x="3834849" y="45162"/>
                    </a:cubicBezTo>
                    <a:cubicBezTo>
                      <a:pt x="3845223" y="48249"/>
                      <a:pt x="3859918" y="51892"/>
                      <a:pt x="3862326" y="55535"/>
                    </a:cubicBezTo>
                    <a:cubicBezTo>
                      <a:pt x="3862326" y="55535"/>
                      <a:pt x="3870909" y="66526"/>
                      <a:pt x="3848248" y="66526"/>
                    </a:cubicBezTo>
                    <a:cubicBezTo>
                      <a:pt x="3848248" y="66526"/>
                      <a:pt x="3864734" y="55535"/>
                      <a:pt x="3840283" y="54918"/>
                    </a:cubicBezTo>
                    <a:cubicBezTo>
                      <a:pt x="3840283" y="54918"/>
                      <a:pt x="3837814" y="46952"/>
                      <a:pt x="3807311" y="50657"/>
                    </a:cubicBezTo>
                    <a:cubicBezTo>
                      <a:pt x="3807311" y="50657"/>
                      <a:pt x="3796321" y="50040"/>
                      <a:pt x="3780391" y="59240"/>
                    </a:cubicBezTo>
                    <a:cubicBezTo>
                      <a:pt x="3772425" y="58622"/>
                      <a:pt x="3763287" y="48867"/>
                      <a:pt x="3760200" y="60475"/>
                    </a:cubicBezTo>
                    <a:cubicBezTo>
                      <a:pt x="3747975" y="62327"/>
                      <a:pt x="3744949" y="69675"/>
                      <a:pt x="3742479" y="59240"/>
                    </a:cubicBezTo>
                    <a:cubicBezTo>
                      <a:pt x="3742479" y="59240"/>
                      <a:pt x="3719263" y="69613"/>
                      <a:pt x="3719263" y="60475"/>
                    </a:cubicBezTo>
                    <a:cubicBezTo>
                      <a:pt x="3727229" y="57387"/>
                      <a:pt x="3733958" y="59240"/>
                      <a:pt x="3735749" y="54979"/>
                    </a:cubicBezTo>
                    <a:cubicBezTo>
                      <a:pt x="3747975" y="54979"/>
                      <a:pt x="3748592" y="50719"/>
                      <a:pt x="3744332" y="48867"/>
                    </a:cubicBezTo>
                    <a:cubicBezTo>
                      <a:pt x="3740071" y="50101"/>
                      <a:pt x="3724141" y="47014"/>
                      <a:pt x="3724141" y="52510"/>
                    </a:cubicBezTo>
                    <a:cubicBezTo>
                      <a:pt x="3719263" y="52510"/>
                      <a:pt x="3716793" y="45779"/>
                      <a:pt x="3713768" y="53127"/>
                    </a:cubicBezTo>
                    <a:lnTo>
                      <a:pt x="3697900" y="54362"/>
                    </a:lnTo>
                    <a:cubicBezTo>
                      <a:pt x="3697900" y="54362"/>
                      <a:pt x="3686909" y="43989"/>
                      <a:pt x="3677092" y="51275"/>
                    </a:cubicBezTo>
                    <a:cubicBezTo>
                      <a:pt x="3676474" y="54362"/>
                      <a:pt x="3639798" y="53127"/>
                      <a:pt x="3638008" y="57387"/>
                    </a:cubicBezTo>
                    <a:cubicBezTo>
                      <a:pt x="3638008" y="57387"/>
                      <a:pt x="3626400" y="56770"/>
                      <a:pt x="3630660" y="60475"/>
                    </a:cubicBezTo>
                    <a:lnTo>
                      <a:pt x="3654493" y="61092"/>
                    </a:lnTo>
                    <a:cubicBezTo>
                      <a:pt x="3654493" y="61092"/>
                      <a:pt x="3627634" y="63562"/>
                      <a:pt x="3623930" y="66587"/>
                    </a:cubicBezTo>
                    <a:cubicBezTo>
                      <a:pt x="3623930" y="66587"/>
                      <a:pt x="3592131" y="65352"/>
                      <a:pt x="3592131" y="69675"/>
                    </a:cubicBezTo>
                    <a:cubicBezTo>
                      <a:pt x="3592131" y="69675"/>
                      <a:pt x="3563419" y="67822"/>
                      <a:pt x="3560332" y="72144"/>
                    </a:cubicBezTo>
                    <a:cubicBezTo>
                      <a:pt x="3560332" y="72144"/>
                      <a:pt x="3538969" y="70909"/>
                      <a:pt x="3531003" y="78874"/>
                    </a:cubicBezTo>
                    <a:cubicBezTo>
                      <a:pt x="3531003" y="78874"/>
                      <a:pt x="3508405" y="72144"/>
                      <a:pt x="3480867" y="89248"/>
                    </a:cubicBezTo>
                    <a:cubicBezTo>
                      <a:pt x="3480867" y="89248"/>
                      <a:pt x="3445425" y="86160"/>
                      <a:pt x="3439930" y="92891"/>
                    </a:cubicBezTo>
                    <a:cubicBezTo>
                      <a:pt x="3439930" y="92891"/>
                      <a:pt x="3425234" y="92891"/>
                      <a:pt x="3424679" y="97151"/>
                    </a:cubicBezTo>
                    <a:cubicBezTo>
                      <a:pt x="3423444" y="103264"/>
                      <a:pt x="3417331" y="97768"/>
                      <a:pt x="3407576" y="100794"/>
                    </a:cubicBezTo>
                    <a:cubicBezTo>
                      <a:pt x="3399610" y="107524"/>
                      <a:pt x="3388002" y="111784"/>
                      <a:pt x="3402697" y="114872"/>
                    </a:cubicBezTo>
                    <a:cubicBezTo>
                      <a:pt x="3412454" y="117959"/>
                      <a:pt x="3414305" y="110611"/>
                      <a:pt x="3416775" y="118515"/>
                    </a:cubicBezTo>
                    <a:cubicBezTo>
                      <a:pt x="3424123" y="119132"/>
                      <a:pt x="3443079" y="126480"/>
                      <a:pt x="3444252" y="131358"/>
                    </a:cubicBezTo>
                    <a:cubicBezTo>
                      <a:pt x="3444252" y="131358"/>
                      <a:pt x="3405723" y="133210"/>
                      <a:pt x="3405167" y="135618"/>
                    </a:cubicBezTo>
                    <a:cubicBezTo>
                      <a:pt x="3405167" y="135618"/>
                      <a:pt x="3391707" y="135618"/>
                      <a:pt x="3390472" y="138705"/>
                    </a:cubicBezTo>
                    <a:cubicBezTo>
                      <a:pt x="3390472" y="138705"/>
                      <a:pt x="3329345" y="135618"/>
                      <a:pt x="3326937" y="141792"/>
                    </a:cubicBezTo>
                    <a:cubicBezTo>
                      <a:pt x="3326937" y="141792"/>
                      <a:pt x="3239568" y="139940"/>
                      <a:pt x="3238333" y="144262"/>
                    </a:cubicBezTo>
                    <a:cubicBezTo>
                      <a:pt x="3226107" y="149140"/>
                      <a:pt x="3211474" y="149140"/>
                      <a:pt x="3222465" y="156488"/>
                    </a:cubicBezTo>
                    <a:cubicBezTo>
                      <a:pt x="3222465" y="156488"/>
                      <a:pt x="3224317" y="162601"/>
                      <a:pt x="3236543" y="161983"/>
                    </a:cubicBezTo>
                    <a:cubicBezTo>
                      <a:pt x="3236543" y="161983"/>
                      <a:pt x="3243273" y="166861"/>
                      <a:pt x="3234073" y="170566"/>
                    </a:cubicBezTo>
                    <a:cubicBezTo>
                      <a:pt x="3234073" y="170566"/>
                      <a:pt x="3222465" y="177913"/>
                      <a:pt x="3243211" y="184643"/>
                    </a:cubicBezTo>
                    <a:cubicBezTo>
                      <a:pt x="3243211" y="184643"/>
                      <a:pt x="3259079" y="185878"/>
                      <a:pt x="3265192" y="185878"/>
                    </a:cubicBezTo>
                    <a:cubicBezTo>
                      <a:pt x="3265192" y="185878"/>
                      <a:pt x="3273157" y="188966"/>
                      <a:pt x="3282913" y="188348"/>
                    </a:cubicBezTo>
                    <a:cubicBezTo>
                      <a:pt x="3282913" y="188348"/>
                      <a:pt x="3286556" y="200574"/>
                      <a:pt x="3298164" y="200574"/>
                    </a:cubicBezTo>
                    <a:lnTo>
                      <a:pt x="3321380" y="204216"/>
                    </a:lnTo>
                    <a:cubicBezTo>
                      <a:pt x="3328727" y="214034"/>
                      <a:pt x="3318910" y="217059"/>
                      <a:pt x="3318910" y="220702"/>
                    </a:cubicBezTo>
                    <a:cubicBezTo>
                      <a:pt x="3314649" y="228050"/>
                      <a:pt x="3310327" y="231693"/>
                      <a:pt x="3321380" y="232310"/>
                    </a:cubicBezTo>
                    <a:cubicBezTo>
                      <a:pt x="3321380" y="232310"/>
                      <a:pt x="3331753" y="244536"/>
                      <a:pt x="3331753" y="247006"/>
                    </a:cubicBezTo>
                    <a:cubicBezTo>
                      <a:pt x="3325640" y="257379"/>
                      <a:pt x="3310945" y="256206"/>
                      <a:pt x="3309772" y="259231"/>
                    </a:cubicBezTo>
                    <a:cubicBezTo>
                      <a:pt x="3302424" y="267196"/>
                      <a:pt x="3300016" y="261701"/>
                      <a:pt x="3293286" y="261701"/>
                    </a:cubicBezTo>
                    <a:cubicBezTo>
                      <a:pt x="3293286" y="261701"/>
                      <a:pt x="3293903" y="257441"/>
                      <a:pt x="3306746" y="253736"/>
                    </a:cubicBezTo>
                    <a:cubicBezTo>
                      <a:pt x="3307364" y="243918"/>
                      <a:pt x="3319589" y="237188"/>
                      <a:pt x="3304277" y="235398"/>
                    </a:cubicBezTo>
                    <a:cubicBezTo>
                      <a:pt x="3295694" y="236015"/>
                      <a:pt x="3291434" y="243363"/>
                      <a:pt x="3290199" y="245771"/>
                    </a:cubicBezTo>
                    <a:cubicBezTo>
                      <a:pt x="3288964" y="247623"/>
                      <a:pt x="3283469" y="243301"/>
                      <a:pt x="3283469" y="252501"/>
                    </a:cubicBezTo>
                    <a:cubicBezTo>
                      <a:pt x="3280999" y="242683"/>
                      <a:pt x="3289581" y="240893"/>
                      <a:pt x="3284703" y="235953"/>
                    </a:cubicBezTo>
                    <a:cubicBezTo>
                      <a:pt x="3281616" y="232866"/>
                      <a:pt x="3288964" y="229223"/>
                      <a:pt x="3282851" y="225580"/>
                    </a:cubicBezTo>
                    <a:cubicBezTo>
                      <a:pt x="3290816" y="222493"/>
                      <a:pt x="3303659" y="222493"/>
                      <a:pt x="3306685" y="219467"/>
                    </a:cubicBezTo>
                    <a:cubicBezTo>
                      <a:pt x="3318293" y="210885"/>
                      <a:pt x="3319527" y="207859"/>
                      <a:pt x="3309155" y="207859"/>
                    </a:cubicBezTo>
                    <a:cubicBezTo>
                      <a:pt x="3309155" y="207859"/>
                      <a:pt x="3300572" y="203599"/>
                      <a:pt x="3293903" y="207859"/>
                    </a:cubicBezTo>
                    <a:lnTo>
                      <a:pt x="3259079" y="207859"/>
                    </a:lnTo>
                    <a:cubicBezTo>
                      <a:pt x="3259079" y="207859"/>
                      <a:pt x="3235246" y="191374"/>
                      <a:pt x="3213882" y="193164"/>
                    </a:cubicBezTo>
                    <a:cubicBezTo>
                      <a:pt x="3201657" y="190077"/>
                      <a:pt x="3204127" y="185199"/>
                      <a:pt x="3152137" y="184582"/>
                    </a:cubicBezTo>
                    <a:cubicBezTo>
                      <a:pt x="3156398" y="181494"/>
                      <a:pt x="3158867" y="178469"/>
                      <a:pt x="3142999" y="178469"/>
                    </a:cubicBezTo>
                    <a:cubicBezTo>
                      <a:pt x="3142999" y="178469"/>
                      <a:pt x="3130774" y="172974"/>
                      <a:pt x="3125896" y="178469"/>
                    </a:cubicBezTo>
                    <a:cubicBezTo>
                      <a:pt x="3115522" y="184582"/>
                      <a:pt x="3108175" y="183964"/>
                      <a:pt x="3108175" y="187051"/>
                    </a:cubicBezTo>
                    <a:lnTo>
                      <a:pt x="3135651" y="187669"/>
                    </a:lnTo>
                    <a:cubicBezTo>
                      <a:pt x="3125278" y="195017"/>
                      <a:pt x="3122808" y="200512"/>
                      <a:pt x="3131391" y="195634"/>
                    </a:cubicBezTo>
                    <a:cubicBezTo>
                      <a:pt x="3144234" y="195017"/>
                      <a:pt x="3153990" y="198721"/>
                      <a:pt x="3147259" y="199894"/>
                    </a:cubicBezTo>
                    <a:lnTo>
                      <a:pt x="3128921" y="205390"/>
                    </a:lnTo>
                    <a:cubicBezTo>
                      <a:pt x="3128921" y="205390"/>
                      <a:pt x="3119166" y="199894"/>
                      <a:pt x="3110583" y="199894"/>
                    </a:cubicBezTo>
                    <a:cubicBezTo>
                      <a:pt x="3110583" y="199894"/>
                      <a:pt x="3106322" y="193164"/>
                      <a:pt x="3088602" y="199277"/>
                    </a:cubicBezTo>
                    <a:cubicBezTo>
                      <a:pt x="3088602" y="199277"/>
                      <a:pt x="3072116" y="198659"/>
                      <a:pt x="3081254" y="203537"/>
                    </a:cubicBezTo>
                    <a:cubicBezTo>
                      <a:pt x="3085514" y="210885"/>
                      <a:pt x="3097122" y="217615"/>
                      <a:pt x="3114226" y="217615"/>
                    </a:cubicBezTo>
                    <a:cubicBezTo>
                      <a:pt x="3114226" y="217615"/>
                      <a:pt x="3119721" y="223110"/>
                      <a:pt x="3137442" y="222493"/>
                    </a:cubicBezTo>
                    <a:cubicBezTo>
                      <a:pt x="3137442" y="222493"/>
                      <a:pt x="3143555" y="217615"/>
                      <a:pt x="3152693" y="224963"/>
                    </a:cubicBezTo>
                    <a:cubicBezTo>
                      <a:pt x="3161275" y="230458"/>
                      <a:pt x="3164918" y="235953"/>
                      <a:pt x="3169179" y="231076"/>
                    </a:cubicBezTo>
                    <a:cubicBezTo>
                      <a:pt x="3169179" y="231076"/>
                      <a:pt x="3176526" y="230458"/>
                      <a:pt x="3169179" y="237188"/>
                    </a:cubicBezTo>
                    <a:lnTo>
                      <a:pt x="3155101" y="237188"/>
                    </a:lnTo>
                    <a:cubicBezTo>
                      <a:pt x="3155101" y="237188"/>
                      <a:pt x="3152014" y="233545"/>
                      <a:pt x="3137997" y="232928"/>
                    </a:cubicBezTo>
                    <a:cubicBezTo>
                      <a:pt x="3137997" y="232928"/>
                      <a:pt x="3136146" y="228667"/>
                      <a:pt x="3122129" y="228667"/>
                    </a:cubicBezTo>
                    <a:cubicBezTo>
                      <a:pt x="3110521" y="227433"/>
                      <a:pt x="3106879" y="234780"/>
                      <a:pt x="3105643" y="227433"/>
                    </a:cubicBezTo>
                    <a:cubicBezTo>
                      <a:pt x="3105643" y="227433"/>
                      <a:pt x="3094035" y="224963"/>
                      <a:pt x="3076314" y="225580"/>
                    </a:cubicBezTo>
                    <a:cubicBezTo>
                      <a:pt x="3076314" y="225580"/>
                      <a:pt x="3071437" y="222493"/>
                      <a:pt x="3056124" y="223110"/>
                    </a:cubicBezTo>
                    <a:cubicBezTo>
                      <a:pt x="3056124" y="223110"/>
                      <a:pt x="3042047" y="216998"/>
                      <a:pt x="3057976" y="215763"/>
                    </a:cubicBezTo>
                    <a:cubicBezTo>
                      <a:pt x="3057976" y="215763"/>
                      <a:pt x="3061619" y="207798"/>
                      <a:pt x="3051864" y="204155"/>
                    </a:cubicBezTo>
                    <a:cubicBezTo>
                      <a:pt x="3062237" y="193164"/>
                      <a:pt x="3069584" y="189459"/>
                      <a:pt x="3063472" y="183964"/>
                    </a:cubicBezTo>
                    <a:cubicBezTo>
                      <a:pt x="3064089" y="179086"/>
                      <a:pt x="3069584" y="174764"/>
                      <a:pt x="3060385" y="174147"/>
                    </a:cubicBezTo>
                    <a:cubicBezTo>
                      <a:pt x="3060385" y="174147"/>
                      <a:pt x="3057359" y="166182"/>
                      <a:pt x="3039577" y="166799"/>
                    </a:cubicBezTo>
                    <a:cubicBezTo>
                      <a:pt x="3045689" y="175382"/>
                      <a:pt x="3055445" y="184520"/>
                      <a:pt x="3044455" y="191250"/>
                    </a:cubicBezTo>
                    <a:cubicBezTo>
                      <a:pt x="3044455" y="191250"/>
                      <a:pt x="3034081" y="201623"/>
                      <a:pt x="2999257" y="202241"/>
                    </a:cubicBezTo>
                    <a:cubicBezTo>
                      <a:pt x="2993762" y="210823"/>
                      <a:pt x="2977276" y="214466"/>
                      <a:pt x="2982154" y="218788"/>
                    </a:cubicBezTo>
                    <a:cubicBezTo>
                      <a:pt x="2982154" y="218788"/>
                      <a:pt x="2987649" y="223049"/>
                      <a:pt x="2998022" y="222431"/>
                    </a:cubicBezTo>
                    <a:cubicBezTo>
                      <a:pt x="2998022" y="222431"/>
                      <a:pt x="3010865" y="240152"/>
                      <a:pt x="3025499" y="247500"/>
                    </a:cubicBezTo>
                    <a:cubicBezTo>
                      <a:pt x="3025499" y="247500"/>
                      <a:pt x="3002900" y="258490"/>
                      <a:pt x="3001048" y="272568"/>
                    </a:cubicBezTo>
                    <a:cubicBezTo>
                      <a:pt x="3001048" y="272568"/>
                      <a:pt x="2991910" y="281151"/>
                      <a:pt x="3007778" y="282385"/>
                    </a:cubicBezTo>
                    <a:cubicBezTo>
                      <a:pt x="3008395" y="289733"/>
                      <a:pt x="3004691" y="296463"/>
                      <a:pt x="3007778" y="297698"/>
                    </a:cubicBezTo>
                    <a:cubicBezTo>
                      <a:pt x="3007778" y="297698"/>
                      <a:pt x="3012039" y="305663"/>
                      <a:pt x="3015126" y="296463"/>
                    </a:cubicBezTo>
                    <a:lnTo>
                      <a:pt x="3034698" y="297081"/>
                    </a:lnTo>
                    <a:cubicBezTo>
                      <a:pt x="3042664" y="297081"/>
                      <a:pt x="3057297" y="300168"/>
                      <a:pt x="3061619" y="289116"/>
                    </a:cubicBezTo>
                    <a:lnTo>
                      <a:pt x="3087305" y="293994"/>
                    </a:lnTo>
                    <a:cubicBezTo>
                      <a:pt x="3087305" y="293994"/>
                      <a:pt x="3092183" y="299489"/>
                      <a:pt x="3103791" y="297636"/>
                    </a:cubicBezTo>
                    <a:cubicBezTo>
                      <a:pt x="3103791" y="297636"/>
                      <a:pt x="3113547" y="303749"/>
                      <a:pt x="3127625" y="303749"/>
                    </a:cubicBezTo>
                    <a:cubicBezTo>
                      <a:pt x="3134972" y="306219"/>
                      <a:pt x="3132502" y="318444"/>
                      <a:pt x="3142876" y="318444"/>
                    </a:cubicBezTo>
                    <a:cubicBezTo>
                      <a:pt x="3148371" y="324557"/>
                      <a:pt x="3155718" y="329435"/>
                      <a:pt x="3131885" y="328818"/>
                    </a:cubicBezTo>
                    <a:cubicBezTo>
                      <a:pt x="3126389" y="338017"/>
                      <a:pt x="3122747" y="345303"/>
                      <a:pt x="3134355" y="345303"/>
                    </a:cubicBezTo>
                    <a:cubicBezTo>
                      <a:pt x="3142937" y="345921"/>
                      <a:pt x="3149605" y="352651"/>
                      <a:pt x="3153311" y="345921"/>
                    </a:cubicBezTo>
                    <a:cubicBezTo>
                      <a:pt x="3158805" y="347773"/>
                      <a:pt x="3178996" y="346538"/>
                      <a:pt x="3178996" y="349564"/>
                    </a:cubicBezTo>
                    <a:cubicBezTo>
                      <a:pt x="3178996" y="349564"/>
                      <a:pt x="3180849" y="355059"/>
                      <a:pt x="3132564" y="351416"/>
                    </a:cubicBezTo>
                    <a:cubicBezTo>
                      <a:pt x="3132564" y="351416"/>
                      <a:pt x="3130095" y="349564"/>
                      <a:pt x="3117869" y="344686"/>
                    </a:cubicBezTo>
                    <a:cubicBezTo>
                      <a:pt x="3116017" y="332460"/>
                      <a:pt x="3125217" y="323260"/>
                      <a:pt x="3115399" y="317148"/>
                    </a:cubicBezTo>
                    <a:cubicBezTo>
                      <a:pt x="3115399" y="317148"/>
                      <a:pt x="3110521" y="313505"/>
                      <a:pt x="3100704" y="310418"/>
                    </a:cubicBezTo>
                    <a:cubicBezTo>
                      <a:pt x="3100704" y="310418"/>
                      <a:pt x="3103173" y="303070"/>
                      <a:pt x="3084218" y="303070"/>
                    </a:cubicBezTo>
                    <a:cubicBezTo>
                      <a:pt x="3084218" y="303070"/>
                      <a:pt x="3069523" y="302453"/>
                      <a:pt x="3068350" y="305540"/>
                    </a:cubicBezTo>
                    <a:cubicBezTo>
                      <a:pt x="3068350" y="305540"/>
                      <a:pt x="3046986" y="305540"/>
                      <a:pt x="3045134" y="308627"/>
                    </a:cubicBezTo>
                    <a:cubicBezTo>
                      <a:pt x="3045134" y="308627"/>
                      <a:pt x="3026178" y="305540"/>
                      <a:pt x="3027413" y="320235"/>
                    </a:cubicBezTo>
                    <a:cubicBezTo>
                      <a:pt x="3027413" y="320235"/>
                      <a:pt x="3021918" y="325113"/>
                      <a:pt x="3032290" y="326348"/>
                    </a:cubicBezTo>
                    <a:cubicBezTo>
                      <a:pt x="3032290" y="326348"/>
                      <a:pt x="3043281" y="338573"/>
                      <a:pt x="3034760" y="346538"/>
                    </a:cubicBezTo>
                    <a:cubicBezTo>
                      <a:pt x="3021918" y="353886"/>
                      <a:pt x="3010927" y="352651"/>
                      <a:pt x="3011544" y="369199"/>
                    </a:cubicBezTo>
                    <a:cubicBezTo>
                      <a:pt x="2998702" y="375929"/>
                      <a:pt x="2980981" y="378399"/>
                      <a:pt x="2976103" y="383894"/>
                    </a:cubicBezTo>
                    <a:cubicBezTo>
                      <a:pt x="2976103" y="383894"/>
                      <a:pt x="2959617" y="379016"/>
                      <a:pt x="2959617" y="394885"/>
                    </a:cubicBezTo>
                    <a:lnTo>
                      <a:pt x="2941279" y="397354"/>
                    </a:lnTo>
                    <a:cubicBezTo>
                      <a:pt x="2941279" y="397354"/>
                      <a:pt x="2932140" y="391859"/>
                      <a:pt x="2914358" y="392476"/>
                    </a:cubicBezTo>
                    <a:cubicBezTo>
                      <a:pt x="2914358" y="392476"/>
                      <a:pt x="2899663" y="391859"/>
                      <a:pt x="2898490" y="394329"/>
                    </a:cubicBezTo>
                    <a:lnTo>
                      <a:pt x="2878299" y="392476"/>
                    </a:lnTo>
                    <a:cubicBezTo>
                      <a:pt x="2866691" y="390624"/>
                      <a:pt x="2839770" y="388216"/>
                      <a:pt x="2851996" y="377164"/>
                    </a:cubicBezTo>
                    <a:cubicBezTo>
                      <a:pt x="2851996" y="377164"/>
                      <a:pt x="2866691" y="375929"/>
                      <a:pt x="2865456" y="384511"/>
                    </a:cubicBezTo>
                    <a:cubicBezTo>
                      <a:pt x="2874595" y="385746"/>
                      <a:pt x="2882559" y="394329"/>
                      <a:pt x="2882559" y="385129"/>
                    </a:cubicBezTo>
                    <a:cubicBezTo>
                      <a:pt x="2873977" y="380251"/>
                      <a:pt x="2869099" y="372286"/>
                      <a:pt x="2880707" y="376546"/>
                    </a:cubicBezTo>
                    <a:cubicBezTo>
                      <a:pt x="2892933" y="379016"/>
                      <a:pt x="2889845" y="385746"/>
                      <a:pt x="2908183" y="385746"/>
                    </a:cubicBezTo>
                    <a:cubicBezTo>
                      <a:pt x="2919174" y="382659"/>
                      <a:pt x="2933252" y="385129"/>
                      <a:pt x="2927140" y="379016"/>
                    </a:cubicBezTo>
                    <a:cubicBezTo>
                      <a:pt x="2927140" y="379016"/>
                      <a:pt x="2927757" y="368025"/>
                      <a:pt x="2937512" y="372903"/>
                    </a:cubicBezTo>
                    <a:cubicBezTo>
                      <a:pt x="2944242" y="368643"/>
                      <a:pt x="2950973" y="366173"/>
                      <a:pt x="2952763" y="361295"/>
                    </a:cubicBezTo>
                    <a:cubicBezTo>
                      <a:pt x="2952763" y="361295"/>
                      <a:pt x="2962519" y="363148"/>
                      <a:pt x="2962519" y="347835"/>
                    </a:cubicBezTo>
                    <a:cubicBezTo>
                      <a:pt x="2962519" y="347835"/>
                      <a:pt x="2974127" y="350922"/>
                      <a:pt x="2983883" y="343575"/>
                    </a:cubicBezTo>
                    <a:cubicBezTo>
                      <a:pt x="2979005" y="333757"/>
                      <a:pt x="2975917" y="331349"/>
                      <a:pt x="2983265" y="331349"/>
                    </a:cubicBezTo>
                    <a:cubicBezTo>
                      <a:pt x="2985117" y="327089"/>
                      <a:pt x="2993638" y="325854"/>
                      <a:pt x="2996725" y="321532"/>
                    </a:cubicBezTo>
                    <a:cubicBezTo>
                      <a:pt x="2996725" y="321532"/>
                      <a:pt x="2999813" y="315419"/>
                      <a:pt x="2987587" y="314184"/>
                    </a:cubicBezTo>
                    <a:cubicBezTo>
                      <a:pt x="2987587" y="314184"/>
                      <a:pt x="2974745" y="308689"/>
                      <a:pt x="2971719" y="308689"/>
                    </a:cubicBezTo>
                    <a:cubicBezTo>
                      <a:pt x="2971719" y="308689"/>
                      <a:pt x="2958876" y="305046"/>
                      <a:pt x="2960111" y="293994"/>
                    </a:cubicBezTo>
                    <a:cubicBezTo>
                      <a:pt x="2960111" y="293994"/>
                      <a:pt x="2966841" y="296463"/>
                      <a:pt x="2966224" y="276273"/>
                    </a:cubicBezTo>
                    <a:cubicBezTo>
                      <a:pt x="2966224" y="276273"/>
                      <a:pt x="2972336" y="272012"/>
                      <a:pt x="2964989" y="267073"/>
                    </a:cubicBezTo>
                    <a:cubicBezTo>
                      <a:pt x="2960111" y="258490"/>
                      <a:pt x="2957641" y="252995"/>
                      <a:pt x="2968632" y="255465"/>
                    </a:cubicBezTo>
                    <a:cubicBezTo>
                      <a:pt x="2967396" y="246882"/>
                      <a:pt x="2962519" y="242622"/>
                      <a:pt x="2970484" y="242622"/>
                    </a:cubicBezTo>
                    <a:cubicBezTo>
                      <a:pt x="2970484" y="242622"/>
                      <a:pt x="2978449" y="225518"/>
                      <a:pt x="2950911" y="223666"/>
                    </a:cubicBezTo>
                    <a:cubicBezTo>
                      <a:pt x="2939303" y="213849"/>
                      <a:pt x="2950294" y="215084"/>
                      <a:pt x="2955788" y="206563"/>
                    </a:cubicBezTo>
                    <a:cubicBezTo>
                      <a:pt x="2955788" y="206563"/>
                      <a:pt x="2978387" y="190633"/>
                      <a:pt x="2973509" y="184520"/>
                    </a:cubicBezTo>
                    <a:cubicBezTo>
                      <a:pt x="2966162" y="177790"/>
                      <a:pt x="2972275" y="168034"/>
                      <a:pt x="2945416" y="169825"/>
                    </a:cubicBezTo>
                    <a:cubicBezTo>
                      <a:pt x="2945416" y="169825"/>
                      <a:pt x="2935660" y="166182"/>
                      <a:pt x="2867185" y="167355"/>
                    </a:cubicBezTo>
                    <a:cubicBezTo>
                      <a:pt x="2867185" y="167355"/>
                      <a:pt x="2862307" y="160625"/>
                      <a:pt x="2855577" y="168590"/>
                    </a:cubicBezTo>
                    <a:cubicBezTo>
                      <a:pt x="2855577" y="168590"/>
                      <a:pt x="2846994" y="169825"/>
                      <a:pt x="2830509" y="202241"/>
                    </a:cubicBezTo>
                    <a:cubicBezTo>
                      <a:pt x="2830509" y="202241"/>
                      <a:pt x="2820135" y="213849"/>
                      <a:pt x="2801797" y="219344"/>
                    </a:cubicBezTo>
                    <a:cubicBezTo>
                      <a:pt x="2801797" y="219344"/>
                      <a:pt x="2777347" y="219961"/>
                      <a:pt x="2776728" y="224222"/>
                    </a:cubicBezTo>
                    <a:cubicBezTo>
                      <a:pt x="2776728" y="224222"/>
                      <a:pt x="2763886" y="228482"/>
                      <a:pt x="2770616" y="230335"/>
                    </a:cubicBezTo>
                    <a:cubicBezTo>
                      <a:pt x="2772468" y="234595"/>
                      <a:pt x="2763886" y="239535"/>
                      <a:pt x="2777964" y="239535"/>
                    </a:cubicBezTo>
                    <a:lnTo>
                      <a:pt x="2793215" y="238917"/>
                    </a:lnTo>
                    <a:cubicBezTo>
                      <a:pt x="2793215" y="238917"/>
                      <a:pt x="2786485" y="249290"/>
                      <a:pt x="2790189" y="253612"/>
                    </a:cubicBezTo>
                    <a:cubicBezTo>
                      <a:pt x="2790189" y="253612"/>
                      <a:pt x="2782224" y="259108"/>
                      <a:pt x="2788955" y="261577"/>
                    </a:cubicBezTo>
                    <a:cubicBezTo>
                      <a:pt x="2777347" y="270160"/>
                      <a:pt x="2773086" y="273185"/>
                      <a:pt x="2774259" y="279916"/>
                    </a:cubicBezTo>
                    <a:cubicBezTo>
                      <a:pt x="2774259" y="279916"/>
                      <a:pt x="2778519" y="286646"/>
                      <a:pt x="2780989" y="276273"/>
                    </a:cubicBezTo>
                    <a:cubicBezTo>
                      <a:pt x="2785249" y="276890"/>
                      <a:pt x="2784077" y="281768"/>
                      <a:pt x="2802353" y="279360"/>
                    </a:cubicBezTo>
                    <a:cubicBezTo>
                      <a:pt x="2809083" y="282447"/>
                      <a:pt x="2813961" y="287325"/>
                      <a:pt x="2815813" y="282447"/>
                    </a:cubicBezTo>
                    <a:cubicBezTo>
                      <a:pt x="2815813" y="282447"/>
                      <a:pt x="2824952" y="283065"/>
                      <a:pt x="2817665" y="287325"/>
                    </a:cubicBezTo>
                    <a:cubicBezTo>
                      <a:pt x="2817665" y="287325"/>
                      <a:pt x="2814023" y="295290"/>
                      <a:pt x="2827421" y="297142"/>
                    </a:cubicBezTo>
                    <a:cubicBezTo>
                      <a:pt x="2827421" y="297142"/>
                      <a:pt x="2825569" y="303873"/>
                      <a:pt x="2851255" y="302638"/>
                    </a:cubicBezTo>
                    <a:cubicBezTo>
                      <a:pt x="2851872" y="306281"/>
                      <a:pt x="2836004" y="324063"/>
                      <a:pt x="2827421" y="328941"/>
                    </a:cubicBezTo>
                    <a:cubicBezTo>
                      <a:pt x="2823778" y="328941"/>
                      <a:pt x="2825569" y="320976"/>
                      <a:pt x="2804205" y="320976"/>
                    </a:cubicBezTo>
                    <a:cubicBezTo>
                      <a:pt x="2804205" y="320976"/>
                      <a:pt x="2800563" y="316716"/>
                      <a:pt x="2785249" y="310603"/>
                    </a:cubicBezTo>
                    <a:cubicBezTo>
                      <a:pt x="2785249" y="310603"/>
                      <a:pt x="2785249" y="305107"/>
                      <a:pt x="2766294" y="305725"/>
                    </a:cubicBezTo>
                    <a:cubicBezTo>
                      <a:pt x="2766294" y="305725"/>
                      <a:pt x="2757711" y="298377"/>
                      <a:pt x="2740608" y="300230"/>
                    </a:cubicBezTo>
                    <a:cubicBezTo>
                      <a:pt x="2740608" y="300230"/>
                      <a:pt x="2716775" y="289239"/>
                      <a:pt x="2712514" y="296587"/>
                    </a:cubicBezTo>
                    <a:cubicBezTo>
                      <a:pt x="2707636" y="294117"/>
                      <a:pt x="2711279" y="284979"/>
                      <a:pt x="2702141" y="286214"/>
                    </a:cubicBezTo>
                    <a:cubicBezTo>
                      <a:pt x="2702141" y="286214"/>
                      <a:pt x="2678308" y="277631"/>
                      <a:pt x="2661204" y="278866"/>
                    </a:cubicBezTo>
                    <a:lnTo>
                      <a:pt x="2614772" y="277014"/>
                    </a:lnTo>
                    <a:cubicBezTo>
                      <a:pt x="2614772" y="277014"/>
                      <a:pt x="2605634" y="275161"/>
                      <a:pt x="2586060" y="273926"/>
                    </a:cubicBezTo>
                    <a:cubicBezTo>
                      <a:pt x="2574453" y="275779"/>
                      <a:pt x="2563462" y="286769"/>
                      <a:pt x="2565871" y="276396"/>
                    </a:cubicBezTo>
                    <a:cubicBezTo>
                      <a:pt x="2557288" y="264788"/>
                      <a:pt x="2513326" y="248858"/>
                      <a:pt x="2508448" y="252563"/>
                    </a:cubicBezTo>
                    <a:cubicBezTo>
                      <a:pt x="2499309" y="259293"/>
                      <a:pt x="2498692" y="261763"/>
                      <a:pt x="2504805" y="258675"/>
                    </a:cubicBezTo>
                    <a:cubicBezTo>
                      <a:pt x="2504805" y="258675"/>
                      <a:pt x="2512152" y="259293"/>
                      <a:pt x="2504805" y="264171"/>
                    </a:cubicBezTo>
                    <a:cubicBezTo>
                      <a:pt x="2504805" y="264171"/>
                      <a:pt x="2510300" y="270283"/>
                      <a:pt x="2526168" y="269666"/>
                    </a:cubicBezTo>
                    <a:cubicBezTo>
                      <a:pt x="2537776" y="272753"/>
                      <a:pt x="2540246" y="278866"/>
                      <a:pt x="2556732" y="278866"/>
                    </a:cubicBezTo>
                    <a:cubicBezTo>
                      <a:pt x="2556732" y="278866"/>
                      <a:pt x="2568340" y="294179"/>
                      <a:pt x="2582418" y="297204"/>
                    </a:cubicBezTo>
                    <a:cubicBezTo>
                      <a:pt x="2583035" y="302082"/>
                      <a:pt x="2574453" y="306404"/>
                      <a:pt x="2572662" y="311282"/>
                    </a:cubicBezTo>
                    <a:lnTo>
                      <a:pt x="2545185" y="311282"/>
                    </a:lnTo>
                    <a:lnTo>
                      <a:pt x="2548212" y="324742"/>
                    </a:lnTo>
                    <a:lnTo>
                      <a:pt x="2517647" y="324742"/>
                    </a:lnTo>
                    <a:cubicBezTo>
                      <a:pt x="2519500" y="313752"/>
                      <a:pt x="2541481" y="313134"/>
                      <a:pt x="2526786" y="307022"/>
                    </a:cubicBezTo>
                    <a:cubicBezTo>
                      <a:pt x="2526786" y="307022"/>
                      <a:pt x="2519438" y="302761"/>
                      <a:pt x="2512090" y="302761"/>
                    </a:cubicBezTo>
                    <a:cubicBezTo>
                      <a:pt x="2512090" y="302761"/>
                      <a:pt x="2496840" y="300909"/>
                      <a:pt x="2496840" y="305848"/>
                    </a:cubicBezTo>
                    <a:cubicBezTo>
                      <a:pt x="2499309" y="308936"/>
                      <a:pt x="2504805" y="314431"/>
                      <a:pt x="2496840" y="311961"/>
                    </a:cubicBezTo>
                    <a:cubicBezTo>
                      <a:pt x="2484614" y="311344"/>
                      <a:pt x="2469363" y="310109"/>
                      <a:pt x="2465658" y="317456"/>
                    </a:cubicBezTo>
                    <a:lnTo>
                      <a:pt x="2444295" y="318074"/>
                    </a:lnTo>
                    <a:cubicBezTo>
                      <a:pt x="2444295" y="318074"/>
                      <a:pt x="2444912" y="311961"/>
                      <a:pt x="2409470" y="316222"/>
                    </a:cubicBezTo>
                    <a:cubicBezTo>
                      <a:pt x="2409470" y="316222"/>
                      <a:pt x="2385020" y="314369"/>
                      <a:pt x="2385020" y="328447"/>
                    </a:cubicBezTo>
                    <a:cubicBezTo>
                      <a:pt x="2374029" y="329682"/>
                      <a:pt x="2367299" y="323569"/>
                      <a:pt x="2364829" y="329682"/>
                    </a:cubicBezTo>
                    <a:lnTo>
                      <a:pt x="2325745" y="329682"/>
                    </a:lnTo>
                    <a:cubicBezTo>
                      <a:pt x="2325745" y="329682"/>
                      <a:pt x="2319014" y="324187"/>
                      <a:pt x="2339823" y="323569"/>
                    </a:cubicBezTo>
                    <a:cubicBezTo>
                      <a:pt x="2339823" y="323569"/>
                      <a:pt x="2361804" y="327830"/>
                      <a:pt x="2345936" y="316222"/>
                    </a:cubicBezTo>
                    <a:cubicBezTo>
                      <a:pt x="2345318" y="311344"/>
                      <a:pt x="2364274" y="308874"/>
                      <a:pt x="2350813" y="303996"/>
                    </a:cubicBezTo>
                    <a:cubicBezTo>
                      <a:pt x="2342848" y="303379"/>
                      <a:pt x="2338588" y="299736"/>
                      <a:pt x="2336118" y="305231"/>
                    </a:cubicBezTo>
                    <a:cubicBezTo>
                      <a:pt x="2336118" y="305231"/>
                      <a:pt x="2308024" y="308874"/>
                      <a:pt x="2303146" y="315048"/>
                    </a:cubicBezTo>
                    <a:cubicBezTo>
                      <a:pt x="2300676" y="325422"/>
                      <a:pt x="2297651" y="330979"/>
                      <a:pt x="2296416" y="324866"/>
                    </a:cubicBezTo>
                    <a:cubicBezTo>
                      <a:pt x="2296416" y="324866"/>
                      <a:pt x="2296416" y="314493"/>
                      <a:pt x="2291538" y="319988"/>
                    </a:cubicBezTo>
                    <a:cubicBezTo>
                      <a:pt x="2280547" y="320606"/>
                      <a:pt x="2257331" y="319371"/>
                      <a:pt x="2199230" y="342648"/>
                    </a:cubicBezTo>
                    <a:cubicBezTo>
                      <a:pt x="2199230" y="342648"/>
                      <a:pt x="2183361" y="337153"/>
                      <a:pt x="2180891" y="345118"/>
                    </a:cubicBezTo>
                    <a:cubicBezTo>
                      <a:pt x="2180891" y="345118"/>
                      <a:pt x="2164406" y="345736"/>
                      <a:pt x="2162553" y="348205"/>
                    </a:cubicBezTo>
                    <a:cubicBezTo>
                      <a:pt x="2162553" y="348205"/>
                      <a:pt x="2146068" y="350058"/>
                      <a:pt x="2152180" y="351848"/>
                    </a:cubicBezTo>
                    <a:cubicBezTo>
                      <a:pt x="2154032" y="359196"/>
                      <a:pt x="2146068" y="363456"/>
                      <a:pt x="2146068" y="370804"/>
                    </a:cubicBezTo>
                    <a:cubicBezTo>
                      <a:pt x="2146068" y="370804"/>
                      <a:pt x="2141190" y="379387"/>
                      <a:pt x="2139337" y="372656"/>
                    </a:cubicBezTo>
                    <a:cubicBezTo>
                      <a:pt x="2131990" y="374509"/>
                      <a:pt x="2117356" y="373891"/>
                      <a:pt x="2116121" y="379387"/>
                    </a:cubicBezTo>
                    <a:cubicBezTo>
                      <a:pt x="2109391" y="376299"/>
                      <a:pt x="2102044" y="368396"/>
                      <a:pt x="2097783" y="375126"/>
                    </a:cubicBezTo>
                    <a:cubicBezTo>
                      <a:pt x="2086175" y="374509"/>
                      <a:pt x="2074567" y="359196"/>
                      <a:pt x="2072097" y="364753"/>
                    </a:cubicBezTo>
                    <a:cubicBezTo>
                      <a:pt x="2072097" y="370248"/>
                      <a:pt x="2067837" y="374570"/>
                      <a:pt x="2065984" y="362901"/>
                    </a:cubicBezTo>
                    <a:cubicBezTo>
                      <a:pt x="2056846" y="356170"/>
                      <a:pt x="2050116" y="354318"/>
                      <a:pt x="2070862" y="346971"/>
                    </a:cubicBezTo>
                    <a:cubicBezTo>
                      <a:pt x="2072715" y="343883"/>
                      <a:pt x="2120382" y="346971"/>
                      <a:pt x="2111182" y="337771"/>
                    </a:cubicBezTo>
                    <a:cubicBezTo>
                      <a:pt x="2106921" y="336536"/>
                      <a:pt x="2106304" y="330423"/>
                      <a:pt x="2090374" y="325545"/>
                    </a:cubicBezTo>
                    <a:lnTo>
                      <a:pt x="2021343" y="317580"/>
                    </a:lnTo>
                    <a:cubicBezTo>
                      <a:pt x="2009117" y="313320"/>
                      <a:pt x="2001152" y="309615"/>
                      <a:pt x="2001152" y="312702"/>
                    </a:cubicBezTo>
                    <a:lnTo>
                      <a:pt x="2022516" y="322520"/>
                    </a:lnTo>
                    <a:cubicBezTo>
                      <a:pt x="2022516" y="322520"/>
                      <a:pt x="2034124" y="327397"/>
                      <a:pt x="2031654" y="333510"/>
                    </a:cubicBezTo>
                    <a:cubicBezTo>
                      <a:pt x="2029184" y="345736"/>
                      <a:pt x="2015168" y="354936"/>
                      <a:pt x="2016959" y="362283"/>
                    </a:cubicBezTo>
                    <a:cubicBezTo>
                      <a:pt x="2016959" y="362283"/>
                      <a:pt x="2022454" y="372101"/>
                      <a:pt x="2026714" y="364136"/>
                    </a:cubicBezTo>
                    <a:cubicBezTo>
                      <a:pt x="2026714" y="364136"/>
                      <a:pt x="2042583" y="370248"/>
                      <a:pt x="2042583" y="376361"/>
                    </a:cubicBezTo>
                    <a:cubicBezTo>
                      <a:pt x="2037705" y="386178"/>
                      <a:pt x="2022393" y="396552"/>
                      <a:pt x="2029123" y="404517"/>
                    </a:cubicBezTo>
                    <a:cubicBezTo>
                      <a:pt x="2029123" y="404517"/>
                      <a:pt x="2035852" y="416125"/>
                      <a:pt x="2023627" y="403899"/>
                    </a:cubicBezTo>
                    <a:lnTo>
                      <a:pt x="2010167" y="399021"/>
                    </a:lnTo>
                    <a:cubicBezTo>
                      <a:pt x="2010167" y="399021"/>
                      <a:pt x="2008315" y="391674"/>
                      <a:pt x="1995472" y="388031"/>
                    </a:cubicBezTo>
                    <a:lnTo>
                      <a:pt x="1979603" y="393526"/>
                    </a:lnTo>
                    <a:cubicBezTo>
                      <a:pt x="1969848" y="388031"/>
                      <a:pt x="1966143" y="383153"/>
                      <a:pt x="1961265" y="388031"/>
                    </a:cubicBezTo>
                    <a:cubicBezTo>
                      <a:pt x="1961265" y="388031"/>
                      <a:pt x="1946570" y="402726"/>
                      <a:pt x="1929466" y="403344"/>
                    </a:cubicBezTo>
                    <a:cubicBezTo>
                      <a:pt x="1912981" y="404578"/>
                      <a:pt x="1897050" y="417421"/>
                      <a:pt x="1897050" y="417421"/>
                    </a:cubicBezTo>
                    <a:cubicBezTo>
                      <a:pt x="1897050" y="417421"/>
                      <a:pt x="1882972" y="419891"/>
                      <a:pt x="1882972" y="425386"/>
                    </a:cubicBezTo>
                    <a:cubicBezTo>
                      <a:pt x="1882972" y="425386"/>
                      <a:pt x="1891555" y="435760"/>
                      <a:pt x="1901311" y="438847"/>
                    </a:cubicBezTo>
                    <a:cubicBezTo>
                      <a:pt x="1910449" y="441934"/>
                      <a:pt x="1905571" y="449837"/>
                      <a:pt x="1905571" y="449837"/>
                    </a:cubicBezTo>
                    <a:cubicBezTo>
                      <a:pt x="1905571" y="449837"/>
                      <a:pt x="1914709" y="455333"/>
                      <a:pt x="1910449" y="456568"/>
                    </a:cubicBezTo>
                    <a:cubicBezTo>
                      <a:pt x="1901311" y="455950"/>
                      <a:pt x="1889641" y="449837"/>
                      <a:pt x="1885380" y="456568"/>
                    </a:cubicBezTo>
                    <a:cubicBezTo>
                      <a:pt x="1874390" y="455333"/>
                      <a:pt x="1852964" y="443107"/>
                      <a:pt x="1841356" y="449220"/>
                    </a:cubicBezTo>
                    <a:cubicBezTo>
                      <a:pt x="1841356" y="449220"/>
                      <a:pt x="1821166" y="456568"/>
                      <a:pt x="1830366" y="449220"/>
                    </a:cubicBezTo>
                    <a:cubicBezTo>
                      <a:pt x="1830366" y="449220"/>
                      <a:pt x="1845062" y="444342"/>
                      <a:pt x="1823636" y="441872"/>
                    </a:cubicBezTo>
                    <a:cubicBezTo>
                      <a:pt x="1823636" y="441872"/>
                      <a:pt x="1812028" y="435760"/>
                      <a:pt x="1800419" y="435142"/>
                    </a:cubicBezTo>
                    <a:cubicBezTo>
                      <a:pt x="1800419" y="435142"/>
                      <a:pt x="1790664" y="427177"/>
                      <a:pt x="1789429" y="438229"/>
                    </a:cubicBezTo>
                    <a:cubicBezTo>
                      <a:pt x="1789429" y="439464"/>
                      <a:pt x="1769239" y="438229"/>
                      <a:pt x="1777203" y="446194"/>
                    </a:cubicBezTo>
                    <a:cubicBezTo>
                      <a:pt x="1788194" y="452925"/>
                      <a:pt x="1793690" y="462125"/>
                      <a:pt x="1802272" y="462125"/>
                    </a:cubicBezTo>
                    <a:cubicBezTo>
                      <a:pt x="1814497" y="462742"/>
                      <a:pt x="1816967" y="456012"/>
                      <a:pt x="1823080" y="463359"/>
                    </a:cubicBezTo>
                    <a:cubicBezTo>
                      <a:pt x="1823080" y="463359"/>
                      <a:pt x="1834071" y="471325"/>
                      <a:pt x="1826106" y="476202"/>
                    </a:cubicBezTo>
                    <a:cubicBezTo>
                      <a:pt x="1826106" y="476202"/>
                      <a:pt x="1812646" y="478055"/>
                      <a:pt x="1813263" y="482933"/>
                    </a:cubicBezTo>
                    <a:cubicBezTo>
                      <a:pt x="1803507" y="482315"/>
                      <a:pt x="1788811" y="476202"/>
                      <a:pt x="1773561" y="476202"/>
                    </a:cubicBezTo>
                    <a:cubicBezTo>
                      <a:pt x="1773561" y="476202"/>
                      <a:pt x="1766213" y="468237"/>
                      <a:pt x="1759483" y="467620"/>
                    </a:cubicBezTo>
                    <a:lnTo>
                      <a:pt x="1744232" y="465150"/>
                    </a:lnTo>
                    <a:cubicBezTo>
                      <a:pt x="1736885" y="465150"/>
                      <a:pt x="1714903" y="455950"/>
                      <a:pt x="1722868" y="452925"/>
                    </a:cubicBezTo>
                    <a:cubicBezTo>
                      <a:pt x="1724103" y="446194"/>
                      <a:pt x="1718608" y="433352"/>
                      <a:pt x="1706382" y="427239"/>
                    </a:cubicBezTo>
                    <a:cubicBezTo>
                      <a:pt x="1717990" y="415013"/>
                      <a:pt x="1725338" y="404578"/>
                      <a:pt x="1703357" y="400318"/>
                    </a:cubicBezTo>
                    <a:cubicBezTo>
                      <a:pt x="1691131" y="398466"/>
                      <a:pt x="1684401" y="394205"/>
                      <a:pt x="1675263" y="394205"/>
                    </a:cubicBezTo>
                    <a:cubicBezTo>
                      <a:pt x="1672793" y="387475"/>
                      <a:pt x="1673411" y="383215"/>
                      <a:pt x="1659395" y="381362"/>
                    </a:cubicBezTo>
                    <a:cubicBezTo>
                      <a:pt x="1647786" y="375867"/>
                      <a:pt x="1636178" y="365432"/>
                      <a:pt x="1655752" y="367902"/>
                    </a:cubicBezTo>
                    <a:cubicBezTo>
                      <a:pt x="1655752" y="367902"/>
                      <a:pt x="1661864" y="378275"/>
                      <a:pt x="1672237" y="378893"/>
                    </a:cubicBezTo>
                    <a:cubicBezTo>
                      <a:pt x="1672237" y="378893"/>
                      <a:pt x="1696071" y="385623"/>
                      <a:pt x="1725400" y="385005"/>
                    </a:cubicBezTo>
                    <a:cubicBezTo>
                      <a:pt x="1725400" y="385005"/>
                      <a:pt x="1752259" y="397231"/>
                      <a:pt x="1798135" y="397231"/>
                    </a:cubicBezTo>
                    <a:cubicBezTo>
                      <a:pt x="1798135" y="397231"/>
                      <a:pt x="1817091" y="404578"/>
                      <a:pt x="1837220" y="405813"/>
                    </a:cubicBezTo>
                    <a:cubicBezTo>
                      <a:pt x="1837220" y="405813"/>
                      <a:pt x="1869636" y="405813"/>
                      <a:pt x="1902607" y="391736"/>
                    </a:cubicBezTo>
                    <a:cubicBezTo>
                      <a:pt x="1902607" y="391736"/>
                      <a:pt x="1920328" y="390501"/>
                      <a:pt x="1934406" y="368519"/>
                    </a:cubicBezTo>
                    <a:cubicBezTo>
                      <a:pt x="1934406" y="368519"/>
                      <a:pt x="1942989" y="367285"/>
                      <a:pt x="1933171" y="361789"/>
                    </a:cubicBezTo>
                    <a:cubicBezTo>
                      <a:pt x="1925206" y="353207"/>
                      <a:pt x="1923415" y="340981"/>
                      <a:pt x="1910573" y="345859"/>
                    </a:cubicBezTo>
                    <a:cubicBezTo>
                      <a:pt x="1908103" y="345859"/>
                      <a:pt x="1900817" y="338511"/>
                      <a:pt x="1892234" y="337277"/>
                    </a:cubicBezTo>
                    <a:cubicBezTo>
                      <a:pt x="1892234" y="337277"/>
                      <a:pt x="1886121" y="326904"/>
                      <a:pt x="1884887" y="335424"/>
                    </a:cubicBezTo>
                    <a:cubicBezTo>
                      <a:pt x="1875131" y="335424"/>
                      <a:pt x="1864696" y="323199"/>
                      <a:pt x="1842715" y="325051"/>
                    </a:cubicBezTo>
                    <a:cubicBezTo>
                      <a:pt x="1842715" y="325051"/>
                      <a:pt x="1782205" y="296278"/>
                      <a:pt x="1741886" y="295105"/>
                    </a:cubicBezTo>
                    <a:cubicBezTo>
                      <a:pt x="1741886" y="295105"/>
                      <a:pt x="1737008" y="288375"/>
                      <a:pt x="1735156" y="295105"/>
                    </a:cubicBezTo>
                    <a:lnTo>
                      <a:pt x="1714348" y="295105"/>
                    </a:lnTo>
                    <a:cubicBezTo>
                      <a:pt x="1714348" y="295105"/>
                      <a:pt x="1721078" y="290227"/>
                      <a:pt x="1681376" y="291462"/>
                    </a:cubicBezTo>
                    <a:cubicBezTo>
                      <a:pt x="1681376" y="291462"/>
                      <a:pt x="1681376" y="301835"/>
                      <a:pt x="1674028" y="296957"/>
                    </a:cubicBezTo>
                    <a:cubicBezTo>
                      <a:pt x="1675263" y="289610"/>
                      <a:pt x="1681993" y="285349"/>
                      <a:pt x="1670941" y="285349"/>
                    </a:cubicBezTo>
                    <a:cubicBezTo>
                      <a:pt x="1661185" y="288436"/>
                      <a:pt x="1661185" y="285349"/>
                      <a:pt x="1643465" y="285967"/>
                    </a:cubicBezTo>
                    <a:cubicBezTo>
                      <a:pt x="1643465" y="285967"/>
                      <a:pt x="1634327" y="279236"/>
                      <a:pt x="1662420" y="282324"/>
                    </a:cubicBezTo>
                    <a:cubicBezTo>
                      <a:pt x="1662420" y="282324"/>
                      <a:pt x="1669150" y="273741"/>
                      <a:pt x="1656925" y="273741"/>
                    </a:cubicBezTo>
                    <a:cubicBezTo>
                      <a:pt x="1647169" y="273741"/>
                      <a:pt x="1645317" y="269481"/>
                      <a:pt x="1634944" y="270098"/>
                    </a:cubicBezTo>
                    <a:cubicBezTo>
                      <a:pt x="1634944" y="270098"/>
                      <a:pt x="1628214" y="263986"/>
                      <a:pt x="1628214" y="273185"/>
                    </a:cubicBezTo>
                    <a:cubicBezTo>
                      <a:pt x="1625127" y="273803"/>
                      <a:pt x="1619075" y="268925"/>
                      <a:pt x="1619631" y="277446"/>
                    </a:cubicBezTo>
                    <a:cubicBezTo>
                      <a:pt x="1608640" y="279298"/>
                      <a:pt x="1604380" y="273185"/>
                      <a:pt x="1598267" y="273185"/>
                    </a:cubicBezTo>
                    <a:cubicBezTo>
                      <a:pt x="1598267" y="273185"/>
                      <a:pt x="1581782" y="272568"/>
                      <a:pt x="1579312" y="276273"/>
                    </a:cubicBezTo>
                    <a:cubicBezTo>
                      <a:pt x="1579312" y="276273"/>
                      <a:pt x="1575051" y="283003"/>
                      <a:pt x="1573199" y="273803"/>
                    </a:cubicBezTo>
                    <a:cubicBezTo>
                      <a:pt x="1573199" y="273803"/>
                      <a:pt x="1568321" y="266455"/>
                      <a:pt x="1566469" y="276273"/>
                    </a:cubicBezTo>
                    <a:lnTo>
                      <a:pt x="1553008" y="276890"/>
                    </a:lnTo>
                    <a:lnTo>
                      <a:pt x="1519419" y="267690"/>
                    </a:lnTo>
                    <a:cubicBezTo>
                      <a:pt x="1519419" y="267690"/>
                      <a:pt x="1512072" y="257873"/>
                      <a:pt x="1527384" y="260960"/>
                    </a:cubicBezTo>
                    <a:cubicBezTo>
                      <a:pt x="1527384" y="260960"/>
                      <a:pt x="1542635" y="264603"/>
                      <a:pt x="1557330" y="261577"/>
                    </a:cubicBezTo>
                    <a:cubicBezTo>
                      <a:pt x="1557330" y="261577"/>
                      <a:pt x="1562826" y="271395"/>
                      <a:pt x="1567086" y="263430"/>
                    </a:cubicBezTo>
                    <a:cubicBezTo>
                      <a:pt x="1567086" y="263430"/>
                      <a:pt x="1577459" y="262195"/>
                      <a:pt x="1582954" y="259169"/>
                    </a:cubicBezTo>
                    <a:cubicBezTo>
                      <a:pt x="1582954" y="259169"/>
                      <a:pt x="1604936" y="259169"/>
                      <a:pt x="1594562" y="254909"/>
                    </a:cubicBezTo>
                    <a:cubicBezTo>
                      <a:pt x="1582954" y="250649"/>
                      <a:pt x="1582954" y="245709"/>
                      <a:pt x="1569494" y="245092"/>
                    </a:cubicBezTo>
                    <a:cubicBezTo>
                      <a:pt x="1558504" y="244474"/>
                      <a:pt x="1547513" y="239596"/>
                      <a:pt x="1541400" y="244474"/>
                    </a:cubicBezTo>
                    <a:cubicBezTo>
                      <a:pt x="1539548" y="245092"/>
                      <a:pt x="1542635" y="234101"/>
                      <a:pt x="1529175" y="235892"/>
                    </a:cubicBezTo>
                    <a:cubicBezTo>
                      <a:pt x="1521827" y="238979"/>
                      <a:pt x="1514480" y="238979"/>
                      <a:pt x="1514480" y="248735"/>
                    </a:cubicBezTo>
                    <a:cubicBezTo>
                      <a:pt x="1510837" y="252377"/>
                      <a:pt x="1499784" y="267073"/>
                      <a:pt x="1501019" y="253612"/>
                    </a:cubicBezTo>
                    <a:cubicBezTo>
                      <a:pt x="1494289" y="251143"/>
                      <a:pt x="1491881" y="241387"/>
                      <a:pt x="1501637" y="238917"/>
                    </a:cubicBezTo>
                    <a:cubicBezTo>
                      <a:pt x="1501637" y="238917"/>
                      <a:pt x="1512010" y="236447"/>
                      <a:pt x="1504662" y="231569"/>
                    </a:cubicBezTo>
                    <a:lnTo>
                      <a:pt x="1488794" y="230952"/>
                    </a:lnTo>
                    <a:cubicBezTo>
                      <a:pt x="1478421" y="233422"/>
                      <a:pt x="1469221" y="225457"/>
                      <a:pt x="1473543" y="234595"/>
                    </a:cubicBezTo>
                    <a:cubicBezTo>
                      <a:pt x="1473543" y="234595"/>
                      <a:pt x="1488794" y="238855"/>
                      <a:pt x="1478421" y="238855"/>
                    </a:cubicBezTo>
                    <a:cubicBezTo>
                      <a:pt x="1467430" y="249229"/>
                      <a:pt x="1457057" y="248673"/>
                      <a:pt x="1452735" y="254786"/>
                    </a:cubicBezTo>
                    <a:cubicBezTo>
                      <a:pt x="1448474" y="247438"/>
                      <a:pt x="1441744" y="244412"/>
                      <a:pt x="1451499" y="239473"/>
                    </a:cubicBezTo>
                    <a:cubicBezTo>
                      <a:pt x="1451499" y="239473"/>
                      <a:pt x="1457613" y="236386"/>
                      <a:pt x="1449030" y="236386"/>
                    </a:cubicBezTo>
                    <a:cubicBezTo>
                      <a:pt x="1449030" y="236386"/>
                      <a:pt x="1423962" y="247376"/>
                      <a:pt x="1406241" y="265776"/>
                    </a:cubicBezTo>
                    <a:cubicBezTo>
                      <a:pt x="1397103" y="265159"/>
                      <a:pt x="1387903" y="258428"/>
                      <a:pt x="1400745" y="258428"/>
                    </a:cubicBezTo>
                    <a:cubicBezTo>
                      <a:pt x="1398894" y="251698"/>
                      <a:pt x="1398275" y="249229"/>
                      <a:pt x="1426431" y="232743"/>
                    </a:cubicBezTo>
                    <a:cubicBezTo>
                      <a:pt x="1426431" y="232743"/>
                      <a:pt x="1439274" y="223543"/>
                      <a:pt x="1416058" y="231508"/>
                    </a:cubicBezTo>
                    <a:cubicBezTo>
                      <a:pt x="1406920" y="238855"/>
                      <a:pt x="1404450" y="235151"/>
                      <a:pt x="1394077" y="237003"/>
                    </a:cubicBezTo>
                    <a:cubicBezTo>
                      <a:pt x="1394077" y="237003"/>
                      <a:pt x="1390435" y="230273"/>
                      <a:pt x="1384322" y="237003"/>
                    </a:cubicBezTo>
                    <a:cubicBezTo>
                      <a:pt x="1384322" y="237003"/>
                      <a:pt x="1392286" y="249229"/>
                      <a:pt x="1378208" y="242498"/>
                    </a:cubicBezTo>
                    <a:cubicBezTo>
                      <a:pt x="1367218" y="249846"/>
                      <a:pt x="1369070" y="240646"/>
                      <a:pt x="1359870" y="241881"/>
                    </a:cubicBezTo>
                    <a:cubicBezTo>
                      <a:pt x="1353140" y="248611"/>
                      <a:pt x="1350115" y="238794"/>
                      <a:pt x="1347645" y="248611"/>
                    </a:cubicBezTo>
                    <a:cubicBezTo>
                      <a:pt x="1336037" y="242498"/>
                      <a:pt x="1342150" y="244351"/>
                      <a:pt x="1344620" y="242498"/>
                    </a:cubicBezTo>
                    <a:cubicBezTo>
                      <a:pt x="1344620" y="242498"/>
                      <a:pt x="1347645" y="238238"/>
                      <a:pt x="1332394" y="240028"/>
                    </a:cubicBezTo>
                    <a:cubicBezTo>
                      <a:pt x="1320169" y="244289"/>
                      <a:pt x="1315908" y="237559"/>
                      <a:pt x="1310413" y="246141"/>
                    </a:cubicBezTo>
                    <a:cubicBezTo>
                      <a:pt x="1310413" y="246141"/>
                      <a:pt x="1298805" y="251019"/>
                      <a:pt x="1309795" y="252254"/>
                    </a:cubicBezTo>
                    <a:lnTo>
                      <a:pt x="1331777" y="250402"/>
                    </a:lnTo>
                    <a:cubicBezTo>
                      <a:pt x="1343385" y="254662"/>
                      <a:pt x="1353140" y="250402"/>
                      <a:pt x="1344620" y="259602"/>
                    </a:cubicBezTo>
                    <a:cubicBezTo>
                      <a:pt x="1331777" y="265097"/>
                      <a:pt x="1329369" y="258984"/>
                      <a:pt x="1325664" y="258984"/>
                    </a:cubicBezTo>
                    <a:lnTo>
                      <a:pt x="1308561" y="258984"/>
                    </a:lnTo>
                    <a:cubicBezTo>
                      <a:pt x="1308561" y="258984"/>
                      <a:pt x="1298805" y="254724"/>
                      <a:pt x="1292692" y="258984"/>
                    </a:cubicBezTo>
                    <a:cubicBezTo>
                      <a:pt x="1283554" y="259602"/>
                      <a:pt x="1273737" y="260219"/>
                      <a:pt x="1279232" y="263245"/>
                    </a:cubicBezTo>
                    <a:cubicBezTo>
                      <a:pt x="1287197" y="263862"/>
                      <a:pt x="1290222" y="269975"/>
                      <a:pt x="1293309" y="264479"/>
                    </a:cubicBezTo>
                    <a:cubicBezTo>
                      <a:pt x="1302448" y="266949"/>
                      <a:pt x="1296953" y="268740"/>
                      <a:pt x="1299423" y="272445"/>
                    </a:cubicBezTo>
                    <a:cubicBezTo>
                      <a:pt x="1288432" y="271827"/>
                      <a:pt x="1282937" y="265097"/>
                      <a:pt x="1278614" y="266949"/>
                    </a:cubicBezTo>
                    <a:cubicBezTo>
                      <a:pt x="1265771" y="273062"/>
                      <a:pt x="1264537" y="264479"/>
                      <a:pt x="1258424" y="258984"/>
                    </a:cubicBezTo>
                    <a:cubicBezTo>
                      <a:pt x="1246198" y="260219"/>
                      <a:pt x="1243729" y="269975"/>
                      <a:pt x="1252929" y="266949"/>
                    </a:cubicBezTo>
                    <a:cubicBezTo>
                      <a:pt x="1252929" y="266949"/>
                      <a:pt x="1252929" y="258367"/>
                      <a:pt x="1256571" y="267567"/>
                    </a:cubicBezTo>
                    <a:cubicBezTo>
                      <a:pt x="1249841" y="277940"/>
                      <a:pt x="1258424" y="281645"/>
                      <a:pt x="1249841" y="284053"/>
                    </a:cubicBezTo>
                    <a:cubicBezTo>
                      <a:pt x="1246198" y="283435"/>
                      <a:pt x="1241259" y="285287"/>
                      <a:pt x="1242493" y="273062"/>
                    </a:cubicBezTo>
                    <a:cubicBezTo>
                      <a:pt x="1242493" y="273062"/>
                      <a:pt x="1249224" y="268184"/>
                      <a:pt x="1241259" y="268184"/>
                    </a:cubicBezTo>
                    <a:cubicBezTo>
                      <a:pt x="1241259" y="268184"/>
                      <a:pt x="1232676" y="267567"/>
                      <a:pt x="1227181" y="278557"/>
                    </a:cubicBezTo>
                    <a:cubicBezTo>
                      <a:pt x="1218598" y="271210"/>
                      <a:pt x="1216808" y="264479"/>
                      <a:pt x="1205817" y="264479"/>
                    </a:cubicBezTo>
                    <a:cubicBezTo>
                      <a:pt x="1194827" y="264479"/>
                      <a:pt x="1191739" y="269357"/>
                      <a:pt x="1191739" y="273679"/>
                    </a:cubicBezTo>
                    <a:cubicBezTo>
                      <a:pt x="1191739" y="273679"/>
                      <a:pt x="1176489" y="273062"/>
                      <a:pt x="1174636" y="279175"/>
                    </a:cubicBezTo>
                    <a:cubicBezTo>
                      <a:pt x="1167289" y="281645"/>
                      <a:pt x="1151420" y="280410"/>
                      <a:pt x="1150185" y="288992"/>
                    </a:cubicBezTo>
                    <a:cubicBezTo>
                      <a:pt x="1150185" y="288992"/>
                      <a:pt x="1132465" y="287757"/>
                      <a:pt x="1139194" y="292079"/>
                    </a:cubicBezTo>
                    <a:cubicBezTo>
                      <a:pt x="1139812" y="296957"/>
                      <a:pt x="1127586" y="299427"/>
                      <a:pt x="1139812" y="302453"/>
                    </a:cubicBezTo>
                    <a:cubicBezTo>
                      <a:pt x="1152037" y="295105"/>
                      <a:pt x="1166732" y="295722"/>
                      <a:pt x="1153890" y="300600"/>
                    </a:cubicBezTo>
                    <a:cubicBezTo>
                      <a:pt x="1147160" y="306095"/>
                      <a:pt x="1142282" y="303687"/>
                      <a:pt x="1142282" y="312208"/>
                    </a:cubicBezTo>
                    <a:cubicBezTo>
                      <a:pt x="1139256" y="312208"/>
                      <a:pt x="1131909" y="302391"/>
                      <a:pt x="1127586" y="311591"/>
                    </a:cubicBezTo>
                    <a:cubicBezTo>
                      <a:pt x="1120856" y="313443"/>
                      <a:pt x="1120239" y="300600"/>
                      <a:pt x="1114744" y="303008"/>
                    </a:cubicBezTo>
                    <a:lnTo>
                      <a:pt x="1097023" y="312208"/>
                    </a:lnTo>
                    <a:cubicBezTo>
                      <a:pt x="1097023" y="302391"/>
                      <a:pt x="1098258" y="298748"/>
                      <a:pt x="1101900" y="298130"/>
                    </a:cubicBezTo>
                    <a:cubicBezTo>
                      <a:pt x="1095788" y="295043"/>
                      <a:pt x="1087205" y="295661"/>
                      <a:pt x="1087205" y="298748"/>
                    </a:cubicBezTo>
                    <a:cubicBezTo>
                      <a:pt x="1090292" y="303626"/>
                      <a:pt x="1085353" y="307948"/>
                      <a:pt x="1084736" y="315851"/>
                    </a:cubicBezTo>
                    <a:cubicBezTo>
                      <a:pt x="1078623" y="321964"/>
                      <a:pt x="1081092" y="326224"/>
                      <a:pt x="1085970" y="323199"/>
                    </a:cubicBezTo>
                    <a:lnTo>
                      <a:pt x="1103691" y="321964"/>
                    </a:lnTo>
                    <a:cubicBezTo>
                      <a:pt x="1103691" y="321964"/>
                      <a:pt x="1109804" y="316469"/>
                      <a:pt x="1110421" y="324434"/>
                    </a:cubicBezTo>
                    <a:cubicBezTo>
                      <a:pt x="1119560" y="328077"/>
                      <a:pt x="1129995" y="328077"/>
                      <a:pt x="1120177" y="332399"/>
                    </a:cubicBezTo>
                    <a:cubicBezTo>
                      <a:pt x="1120177" y="332399"/>
                      <a:pt x="1118325" y="347094"/>
                      <a:pt x="1114065" y="340981"/>
                    </a:cubicBezTo>
                    <a:cubicBezTo>
                      <a:pt x="1104927" y="335486"/>
                      <a:pt x="1101839" y="325669"/>
                      <a:pt x="1098813" y="329991"/>
                    </a:cubicBezTo>
                    <a:cubicBezTo>
                      <a:pt x="1091466" y="339191"/>
                      <a:pt x="1084736" y="339191"/>
                      <a:pt x="1085353" y="345303"/>
                    </a:cubicBezTo>
                    <a:cubicBezTo>
                      <a:pt x="1081092" y="340426"/>
                      <a:pt x="1063990" y="337338"/>
                      <a:pt x="1068250" y="343451"/>
                    </a:cubicBezTo>
                    <a:cubicBezTo>
                      <a:pt x="1077388" y="347711"/>
                      <a:pt x="1085970" y="350181"/>
                      <a:pt x="1088440" y="353824"/>
                    </a:cubicBezTo>
                    <a:cubicBezTo>
                      <a:pt x="1088440" y="353824"/>
                      <a:pt x="1094553" y="366667"/>
                      <a:pt x="1082945" y="356294"/>
                    </a:cubicBezTo>
                    <a:cubicBezTo>
                      <a:pt x="1082945" y="356294"/>
                      <a:pt x="1076832" y="355677"/>
                      <a:pt x="1067077" y="350799"/>
                    </a:cubicBezTo>
                    <a:cubicBezTo>
                      <a:pt x="1057938" y="356911"/>
                      <a:pt x="1045713" y="367285"/>
                      <a:pt x="1045713" y="370989"/>
                    </a:cubicBezTo>
                    <a:cubicBezTo>
                      <a:pt x="1035957" y="367902"/>
                      <a:pt x="1020645" y="364877"/>
                      <a:pt x="1020645" y="384450"/>
                    </a:cubicBezTo>
                    <a:cubicBezTo>
                      <a:pt x="1007801" y="386302"/>
                      <a:pt x="999281" y="391180"/>
                      <a:pt x="1005393" y="395440"/>
                    </a:cubicBezTo>
                    <a:cubicBezTo>
                      <a:pt x="1006629" y="400318"/>
                      <a:pt x="992551" y="397293"/>
                      <a:pt x="991933" y="408901"/>
                    </a:cubicBezTo>
                    <a:cubicBezTo>
                      <a:pt x="982795" y="421126"/>
                      <a:pt x="977855" y="420509"/>
                      <a:pt x="977855" y="429709"/>
                    </a:cubicBezTo>
                    <a:cubicBezTo>
                      <a:pt x="973595" y="433969"/>
                      <a:pt x="957665" y="438291"/>
                      <a:pt x="957047" y="448047"/>
                    </a:cubicBezTo>
                    <a:cubicBezTo>
                      <a:pt x="951552" y="456012"/>
                      <a:pt x="911850" y="454777"/>
                      <a:pt x="895302" y="484723"/>
                    </a:cubicBezTo>
                    <a:lnTo>
                      <a:pt x="876964" y="488984"/>
                    </a:lnTo>
                    <a:cubicBezTo>
                      <a:pt x="865356" y="485341"/>
                      <a:pt x="862269" y="474288"/>
                      <a:pt x="859244" y="483488"/>
                    </a:cubicBezTo>
                    <a:cubicBezTo>
                      <a:pt x="863504" y="496331"/>
                      <a:pt x="859861" y="497566"/>
                      <a:pt x="857391" y="500592"/>
                    </a:cubicBezTo>
                    <a:cubicBezTo>
                      <a:pt x="848253" y="500592"/>
                      <a:pt x="851278" y="510965"/>
                      <a:pt x="848253" y="512817"/>
                    </a:cubicBezTo>
                    <a:cubicBezTo>
                      <a:pt x="848253" y="512817"/>
                      <a:pt x="843375" y="515287"/>
                      <a:pt x="845166" y="501826"/>
                    </a:cubicBezTo>
                    <a:cubicBezTo>
                      <a:pt x="845166" y="501826"/>
                      <a:pt x="837201" y="498184"/>
                      <a:pt x="837201" y="508557"/>
                    </a:cubicBezTo>
                    <a:cubicBezTo>
                      <a:pt x="828618" y="509792"/>
                      <a:pt x="820097" y="504296"/>
                      <a:pt x="817628" y="510409"/>
                    </a:cubicBezTo>
                    <a:cubicBezTo>
                      <a:pt x="817628" y="510409"/>
                      <a:pt x="797437" y="508557"/>
                      <a:pt x="803550" y="512879"/>
                    </a:cubicBezTo>
                    <a:cubicBezTo>
                      <a:pt x="813923" y="514114"/>
                      <a:pt x="818801" y="517757"/>
                      <a:pt x="821888" y="517757"/>
                    </a:cubicBezTo>
                    <a:cubicBezTo>
                      <a:pt x="821888" y="517757"/>
                      <a:pt x="826148" y="525104"/>
                      <a:pt x="816393" y="523869"/>
                    </a:cubicBezTo>
                    <a:cubicBezTo>
                      <a:pt x="803550" y="525104"/>
                      <a:pt x="795029" y="515904"/>
                      <a:pt x="783421" y="522635"/>
                    </a:cubicBezTo>
                    <a:cubicBezTo>
                      <a:pt x="783421" y="522635"/>
                      <a:pt x="780395" y="525722"/>
                      <a:pt x="793794" y="525104"/>
                    </a:cubicBezTo>
                    <a:cubicBezTo>
                      <a:pt x="793794" y="525104"/>
                      <a:pt x="796264" y="533069"/>
                      <a:pt x="782186" y="531217"/>
                    </a:cubicBezTo>
                    <a:cubicBezTo>
                      <a:pt x="782186" y="531217"/>
                      <a:pt x="779099" y="523252"/>
                      <a:pt x="775456" y="529365"/>
                    </a:cubicBezTo>
                    <a:cubicBezTo>
                      <a:pt x="775456" y="529365"/>
                      <a:pt x="754648" y="532452"/>
                      <a:pt x="753475" y="537330"/>
                    </a:cubicBezTo>
                    <a:cubicBezTo>
                      <a:pt x="749832" y="537330"/>
                      <a:pt x="744336" y="529982"/>
                      <a:pt x="744336" y="539182"/>
                    </a:cubicBezTo>
                    <a:cubicBezTo>
                      <a:pt x="745571" y="545295"/>
                      <a:pt x="733963" y="544677"/>
                      <a:pt x="733963" y="552025"/>
                    </a:cubicBezTo>
                    <a:cubicBezTo>
                      <a:pt x="739459" y="552643"/>
                      <a:pt x="752919" y="558755"/>
                      <a:pt x="746806" y="561225"/>
                    </a:cubicBezTo>
                    <a:cubicBezTo>
                      <a:pt x="748659" y="572216"/>
                      <a:pt x="752919" y="574068"/>
                      <a:pt x="757179" y="573451"/>
                    </a:cubicBezTo>
                    <a:cubicBezTo>
                      <a:pt x="757179" y="573451"/>
                      <a:pt x="776752" y="569808"/>
                      <a:pt x="760205" y="576538"/>
                    </a:cubicBezTo>
                    <a:cubicBezTo>
                      <a:pt x="760205" y="576538"/>
                      <a:pt x="736989" y="576538"/>
                      <a:pt x="743719" y="580798"/>
                    </a:cubicBezTo>
                    <a:cubicBezTo>
                      <a:pt x="743719" y="580798"/>
                      <a:pt x="747979" y="589998"/>
                      <a:pt x="749832" y="583885"/>
                    </a:cubicBezTo>
                    <a:cubicBezTo>
                      <a:pt x="749832" y="583885"/>
                      <a:pt x="764527" y="592468"/>
                      <a:pt x="752857" y="592468"/>
                    </a:cubicBezTo>
                    <a:cubicBezTo>
                      <a:pt x="740632" y="594938"/>
                      <a:pt x="745509" y="600433"/>
                      <a:pt x="749214" y="605928"/>
                    </a:cubicBezTo>
                    <a:lnTo>
                      <a:pt x="762675" y="606546"/>
                    </a:lnTo>
                    <a:cubicBezTo>
                      <a:pt x="762675" y="606546"/>
                      <a:pt x="766935" y="615746"/>
                      <a:pt x="768787" y="609016"/>
                    </a:cubicBezTo>
                    <a:cubicBezTo>
                      <a:pt x="780395" y="596173"/>
                      <a:pt x="785891" y="595555"/>
                      <a:pt x="783483" y="604755"/>
                    </a:cubicBezTo>
                    <a:cubicBezTo>
                      <a:pt x="772492" y="612720"/>
                      <a:pt x="759032" y="619450"/>
                      <a:pt x="766379" y="622476"/>
                    </a:cubicBezTo>
                    <a:cubicBezTo>
                      <a:pt x="757797" y="617598"/>
                      <a:pt x="762737" y="610250"/>
                      <a:pt x="757797" y="610250"/>
                    </a:cubicBezTo>
                    <a:cubicBezTo>
                      <a:pt x="751684" y="615128"/>
                      <a:pt x="748041" y="620624"/>
                      <a:pt x="752919" y="621858"/>
                    </a:cubicBezTo>
                    <a:cubicBezTo>
                      <a:pt x="754771" y="627354"/>
                      <a:pt x="748041" y="626119"/>
                      <a:pt x="746189" y="637171"/>
                    </a:cubicBezTo>
                    <a:lnTo>
                      <a:pt x="763292" y="636554"/>
                    </a:lnTo>
                    <a:cubicBezTo>
                      <a:pt x="763292" y="636554"/>
                      <a:pt x="771257" y="623711"/>
                      <a:pt x="772430" y="636554"/>
                    </a:cubicBezTo>
                    <a:cubicBezTo>
                      <a:pt x="774283" y="641432"/>
                      <a:pt x="765083" y="650632"/>
                      <a:pt x="763292" y="645136"/>
                    </a:cubicBezTo>
                    <a:cubicBezTo>
                      <a:pt x="763292" y="645136"/>
                      <a:pt x="755327" y="645136"/>
                      <a:pt x="755327" y="659214"/>
                    </a:cubicBezTo>
                    <a:cubicBezTo>
                      <a:pt x="755327" y="659214"/>
                      <a:pt x="777925" y="675144"/>
                      <a:pt x="802994" y="680639"/>
                    </a:cubicBezTo>
                    <a:cubicBezTo>
                      <a:pt x="802994" y="680639"/>
                      <a:pt x="815837" y="684900"/>
                      <a:pt x="828062" y="680022"/>
                    </a:cubicBezTo>
                    <a:cubicBezTo>
                      <a:pt x="828062" y="680022"/>
                      <a:pt x="852513" y="680022"/>
                      <a:pt x="860478" y="668414"/>
                    </a:cubicBezTo>
                    <a:cubicBezTo>
                      <a:pt x="860478" y="668414"/>
                      <a:pt x="886164" y="654336"/>
                      <a:pt x="895302" y="645754"/>
                    </a:cubicBezTo>
                    <a:cubicBezTo>
                      <a:pt x="895302" y="645754"/>
                      <a:pt x="903885" y="655571"/>
                      <a:pt x="914876" y="639641"/>
                    </a:cubicBezTo>
                    <a:cubicBezTo>
                      <a:pt x="914876" y="639641"/>
                      <a:pt x="923458" y="633528"/>
                      <a:pt x="913023" y="631058"/>
                    </a:cubicBezTo>
                    <a:cubicBezTo>
                      <a:pt x="913023" y="631058"/>
                      <a:pt x="924014" y="621241"/>
                      <a:pt x="923396" y="629824"/>
                    </a:cubicBezTo>
                    <a:cubicBezTo>
                      <a:pt x="923396" y="629824"/>
                      <a:pt x="925249" y="644519"/>
                      <a:pt x="942970" y="644519"/>
                    </a:cubicBezTo>
                    <a:cubicBezTo>
                      <a:pt x="942970" y="644519"/>
                      <a:pt x="942970" y="679405"/>
                      <a:pt x="1002862" y="732629"/>
                    </a:cubicBezTo>
                    <a:cubicBezTo>
                      <a:pt x="1002862" y="732629"/>
                      <a:pt x="989401" y="735098"/>
                      <a:pt x="988784" y="744854"/>
                    </a:cubicBezTo>
                    <a:cubicBezTo>
                      <a:pt x="988784" y="744854"/>
                      <a:pt x="969829" y="741767"/>
                      <a:pt x="967420" y="759549"/>
                    </a:cubicBezTo>
                    <a:cubicBezTo>
                      <a:pt x="961308" y="756462"/>
                      <a:pt x="968038" y="750967"/>
                      <a:pt x="960073" y="750967"/>
                    </a:cubicBezTo>
                    <a:cubicBezTo>
                      <a:pt x="952108" y="760167"/>
                      <a:pt x="941735" y="759549"/>
                      <a:pt x="941735" y="761957"/>
                    </a:cubicBezTo>
                    <a:cubicBezTo>
                      <a:pt x="941735" y="761957"/>
                      <a:pt x="938647" y="769305"/>
                      <a:pt x="945377" y="778505"/>
                    </a:cubicBezTo>
                    <a:lnTo>
                      <a:pt x="961246" y="780357"/>
                    </a:lnTo>
                    <a:cubicBezTo>
                      <a:pt x="953281" y="788940"/>
                      <a:pt x="939882" y="785235"/>
                      <a:pt x="939882" y="790175"/>
                    </a:cubicBezTo>
                    <a:cubicBezTo>
                      <a:pt x="947847" y="798757"/>
                      <a:pt x="952725" y="801783"/>
                      <a:pt x="952725" y="797523"/>
                    </a:cubicBezTo>
                    <a:cubicBezTo>
                      <a:pt x="960690" y="796905"/>
                      <a:pt x="964333" y="801783"/>
                      <a:pt x="966803" y="800610"/>
                    </a:cubicBezTo>
                    <a:cubicBezTo>
                      <a:pt x="966803" y="800610"/>
                      <a:pt x="972916" y="807340"/>
                      <a:pt x="972916" y="795732"/>
                    </a:cubicBezTo>
                    <a:cubicBezTo>
                      <a:pt x="981498" y="790236"/>
                      <a:pt x="986376" y="790236"/>
                      <a:pt x="986376" y="785914"/>
                    </a:cubicBezTo>
                    <a:cubicBezTo>
                      <a:pt x="976621" y="787149"/>
                      <a:pt x="971681" y="776715"/>
                      <a:pt x="981498" y="779184"/>
                    </a:cubicBezTo>
                    <a:cubicBezTo>
                      <a:pt x="977855" y="766341"/>
                      <a:pt x="986376" y="767576"/>
                      <a:pt x="991871" y="765106"/>
                    </a:cubicBezTo>
                    <a:cubicBezTo>
                      <a:pt x="989401" y="758994"/>
                      <a:pt x="990637" y="746768"/>
                      <a:pt x="994897" y="752263"/>
                    </a:cubicBezTo>
                    <a:cubicBezTo>
                      <a:pt x="1006505" y="769367"/>
                      <a:pt x="1000392" y="771219"/>
                      <a:pt x="1005270" y="774306"/>
                    </a:cubicBezTo>
                    <a:cubicBezTo>
                      <a:pt x="1005270" y="774306"/>
                      <a:pt x="1018730" y="776776"/>
                      <a:pt x="1018730" y="772454"/>
                    </a:cubicBezTo>
                    <a:cubicBezTo>
                      <a:pt x="1018730" y="772454"/>
                      <a:pt x="1032191" y="766959"/>
                      <a:pt x="1035216" y="773689"/>
                    </a:cubicBezTo>
                    <a:cubicBezTo>
                      <a:pt x="1041329" y="773071"/>
                      <a:pt x="1051085" y="770046"/>
                      <a:pt x="1044972" y="762698"/>
                    </a:cubicBezTo>
                    <a:cubicBezTo>
                      <a:pt x="1044972" y="762698"/>
                      <a:pt x="1044355" y="751708"/>
                      <a:pt x="1060223" y="751708"/>
                    </a:cubicBezTo>
                    <a:lnTo>
                      <a:pt x="1086526" y="744978"/>
                    </a:lnTo>
                    <a:cubicBezTo>
                      <a:pt x="1086526" y="744978"/>
                      <a:pt x="1094491" y="750473"/>
                      <a:pt x="1103012" y="746213"/>
                    </a:cubicBezTo>
                    <a:cubicBezTo>
                      <a:pt x="1103012" y="746213"/>
                      <a:pt x="1106038" y="733370"/>
                      <a:pt x="1109742" y="732135"/>
                    </a:cubicBezTo>
                    <a:cubicBezTo>
                      <a:pt x="1115855" y="724787"/>
                      <a:pt x="1121350" y="722317"/>
                      <a:pt x="1117090" y="719292"/>
                    </a:cubicBezTo>
                    <a:cubicBezTo>
                      <a:pt x="1119560" y="707066"/>
                      <a:pt x="1123203" y="710092"/>
                      <a:pt x="1123203" y="695458"/>
                    </a:cubicBezTo>
                    <a:cubicBezTo>
                      <a:pt x="1116473" y="688728"/>
                      <a:pt x="1118325" y="681381"/>
                      <a:pt x="1121967" y="685085"/>
                    </a:cubicBezTo>
                    <a:cubicBezTo>
                      <a:pt x="1128081" y="680825"/>
                      <a:pt x="1129315" y="671625"/>
                      <a:pt x="1121967" y="672242"/>
                    </a:cubicBezTo>
                    <a:cubicBezTo>
                      <a:pt x="1121967" y="667982"/>
                      <a:pt x="1132341" y="669155"/>
                      <a:pt x="1133576" y="660017"/>
                    </a:cubicBezTo>
                    <a:cubicBezTo>
                      <a:pt x="1133576" y="660017"/>
                      <a:pt x="1138454" y="650817"/>
                      <a:pt x="1139071" y="659399"/>
                    </a:cubicBezTo>
                    <a:cubicBezTo>
                      <a:pt x="1150062" y="656312"/>
                      <a:pt x="1153766" y="655756"/>
                      <a:pt x="1154322" y="653904"/>
                    </a:cubicBezTo>
                    <a:cubicBezTo>
                      <a:pt x="1154322" y="653904"/>
                      <a:pt x="1164078" y="640444"/>
                      <a:pt x="1144566" y="636801"/>
                    </a:cubicBezTo>
                    <a:cubicBezTo>
                      <a:pt x="1135428" y="635566"/>
                      <a:pt x="1128698" y="631923"/>
                      <a:pt x="1117090" y="632540"/>
                    </a:cubicBezTo>
                    <a:cubicBezTo>
                      <a:pt x="1117090" y="632540"/>
                      <a:pt x="1114620" y="623958"/>
                      <a:pt x="1132958" y="628897"/>
                    </a:cubicBezTo>
                    <a:cubicBezTo>
                      <a:pt x="1132958" y="628897"/>
                      <a:pt x="1151914" y="630750"/>
                      <a:pt x="1162287" y="630132"/>
                    </a:cubicBezTo>
                    <a:cubicBezTo>
                      <a:pt x="1162904" y="634393"/>
                      <a:pt x="1183095" y="638097"/>
                      <a:pt x="1162904" y="638097"/>
                    </a:cubicBezTo>
                    <a:cubicBezTo>
                      <a:pt x="1162904" y="644828"/>
                      <a:pt x="1156792" y="650940"/>
                      <a:pt x="1161670" y="652175"/>
                    </a:cubicBezTo>
                    <a:cubicBezTo>
                      <a:pt x="1172660" y="644828"/>
                      <a:pt x="1183651" y="646062"/>
                      <a:pt x="1183033" y="639950"/>
                    </a:cubicBezTo>
                    <a:cubicBezTo>
                      <a:pt x="1183033" y="639950"/>
                      <a:pt x="1196494" y="638715"/>
                      <a:pt x="1190998" y="634454"/>
                    </a:cubicBezTo>
                    <a:cubicBezTo>
                      <a:pt x="1181860" y="633837"/>
                      <a:pt x="1174512" y="629577"/>
                      <a:pt x="1191616" y="629577"/>
                    </a:cubicBezTo>
                    <a:cubicBezTo>
                      <a:pt x="1191616" y="625934"/>
                      <a:pt x="1212424" y="624699"/>
                      <a:pt x="1198346" y="619203"/>
                    </a:cubicBezTo>
                    <a:cubicBezTo>
                      <a:pt x="1198346" y="619203"/>
                      <a:pt x="1201372" y="611238"/>
                      <a:pt x="1185503" y="611238"/>
                    </a:cubicBezTo>
                    <a:cubicBezTo>
                      <a:pt x="1185503" y="605126"/>
                      <a:pt x="1188529" y="596543"/>
                      <a:pt x="1181243" y="597161"/>
                    </a:cubicBezTo>
                    <a:cubicBezTo>
                      <a:pt x="1178218" y="603273"/>
                      <a:pt x="1175130" y="602038"/>
                      <a:pt x="1171487" y="594073"/>
                    </a:cubicBezTo>
                    <a:cubicBezTo>
                      <a:pt x="1171487" y="594073"/>
                      <a:pt x="1165374" y="589195"/>
                      <a:pt x="1155002" y="592838"/>
                    </a:cubicBezTo>
                    <a:cubicBezTo>
                      <a:pt x="1150741" y="597716"/>
                      <a:pt x="1144628" y="604446"/>
                      <a:pt x="1140924" y="604446"/>
                    </a:cubicBezTo>
                    <a:cubicBezTo>
                      <a:pt x="1134194" y="608089"/>
                      <a:pt x="1129315" y="611177"/>
                      <a:pt x="1117090" y="609942"/>
                    </a:cubicBezTo>
                    <a:cubicBezTo>
                      <a:pt x="1117090" y="609942"/>
                      <a:pt x="1109742" y="605681"/>
                      <a:pt x="1128081" y="603829"/>
                    </a:cubicBezTo>
                    <a:cubicBezTo>
                      <a:pt x="1128081" y="603829"/>
                      <a:pt x="1129315" y="598334"/>
                      <a:pt x="1144566" y="598951"/>
                    </a:cubicBezTo>
                    <a:cubicBezTo>
                      <a:pt x="1148209" y="590986"/>
                      <a:pt x="1148209" y="581848"/>
                      <a:pt x="1137219" y="579378"/>
                    </a:cubicBezTo>
                    <a:cubicBezTo>
                      <a:pt x="1137219" y="579378"/>
                      <a:pt x="1145184" y="574500"/>
                      <a:pt x="1138454" y="564683"/>
                    </a:cubicBezTo>
                    <a:cubicBezTo>
                      <a:pt x="1138454" y="559187"/>
                      <a:pt x="1147592" y="558570"/>
                      <a:pt x="1147036" y="544492"/>
                    </a:cubicBezTo>
                    <a:cubicBezTo>
                      <a:pt x="1147036" y="544492"/>
                      <a:pt x="1156792" y="536527"/>
                      <a:pt x="1146419" y="531649"/>
                    </a:cubicBezTo>
                    <a:cubicBezTo>
                      <a:pt x="1151296" y="524302"/>
                      <a:pt x="1156792" y="530414"/>
                      <a:pt x="1162904" y="524302"/>
                    </a:cubicBezTo>
                    <a:cubicBezTo>
                      <a:pt x="1162904" y="524302"/>
                      <a:pt x="1171487" y="527945"/>
                      <a:pt x="1166548" y="520659"/>
                    </a:cubicBezTo>
                    <a:cubicBezTo>
                      <a:pt x="1173895" y="514546"/>
                      <a:pt x="1180625" y="524302"/>
                      <a:pt x="1187911" y="501703"/>
                    </a:cubicBezTo>
                    <a:cubicBezTo>
                      <a:pt x="1187911" y="501703"/>
                      <a:pt x="1245952" y="491330"/>
                      <a:pt x="1263672" y="471757"/>
                    </a:cubicBezTo>
                    <a:cubicBezTo>
                      <a:pt x="1275898" y="463174"/>
                      <a:pt x="1293001" y="461939"/>
                      <a:pt x="1275898" y="455827"/>
                    </a:cubicBezTo>
                    <a:cubicBezTo>
                      <a:pt x="1272255" y="450949"/>
                      <a:pt x="1262437" y="446627"/>
                      <a:pt x="1272872" y="443601"/>
                    </a:cubicBezTo>
                    <a:cubicBezTo>
                      <a:pt x="1272872" y="443601"/>
                      <a:pt x="1296088" y="427671"/>
                      <a:pt x="1278985" y="430758"/>
                    </a:cubicBezTo>
                    <a:cubicBezTo>
                      <a:pt x="1278985" y="430758"/>
                      <a:pt x="1269847" y="429523"/>
                      <a:pt x="1284480" y="423411"/>
                    </a:cubicBezTo>
                    <a:cubicBezTo>
                      <a:pt x="1297323" y="423411"/>
                      <a:pt x="1309548" y="420323"/>
                      <a:pt x="1309548" y="409333"/>
                    </a:cubicBezTo>
                    <a:cubicBezTo>
                      <a:pt x="1309548" y="409333"/>
                      <a:pt x="1316279" y="403837"/>
                      <a:pt x="1316896" y="414211"/>
                    </a:cubicBezTo>
                    <a:cubicBezTo>
                      <a:pt x="1327887" y="412976"/>
                      <a:pt x="1335852" y="416063"/>
                      <a:pt x="1339495" y="411123"/>
                    </a:cubicBezTo>
                    <a:lnTo>
                      <a:pt x="1353572" y="410506"/>
                    </a:lnTo>
                    <a:cubicBezTo>
                      <a:pt x="1353572" y="410506"/>
                      <a:pt x="1357833" y="417854"/>
                      <a:pt x="1360303" y="410506"/>
                    </a:cubicBezTo>
                    <a:cubicBezTo>
                      <a:pt x="1368268" y="411123"/>
                      <a:pt x="1376171" y="419088"/>
                      <a:pt x="1383519" y="410506"/>
                    </a:cubicBezTo>
                    <a:cubicBezTo>
                      <a:pt x="1385371" y="414766"/>
                      <a:pt x="1390249" y="419088"/>
                      <a:pt x="1403092" y="420323"/>
                    </a:cubicBezTo>
                    <a:lnTo>
                      <a:pt x="1409204" y="437427"/>
                    </a:lnTo>
                    <a:cubicBezTo>
                      <a:pt x="1409204" y="437427"/>
                      <a:pt x="1417787" y="439896"/>
                      <a:pt x="1409204" y="441070"/>
                    </a:cubicBezTo>
                    <a:cubicBezTo>
                      <a:pt x="1409204" y="441070"/>
                      <a:pt x="1409822" y="449652"/>
                      <a:pt x="1404327" y="444157"/>
                    </a:cubicBezTo>
                    <a:cubicBezTo>
                      <a:pt x="1392719" y="443539"/>
                      <a:pt x="1390249" y="434957"/>
                      <a:pt x="1385988" y="439279"/>
                    </a:cubicBezTo>
                    <a:cubicBezTo>
                      <a:pt x="1387841" y="446627"/>
                      <a:pt x="1370738" y="465582"/>
                      <a:pt x="1347460" y="472930"/>
                    </a:cubicBezTo>
                    <a:cubicBezTo>
                      <a:pt x="1345608" y="480278"/>
                      <a:pt x="1332209" y="478425"/>
                      <a:pt x="1329739" y="487625"/>
                    </a:cubicBezTo>
                    <a:cubicBezTo>
                      <a:pt x="1329739" y="487625"/>
                      <a:pt x="1318131" y="484538"/>
                      <a:pt x="1307141" y="500468"/>
                    </a:cubicBezTo>
                    <a:lnTo>
                      <a:pt x="1285777" y="502938"/>
                    </a:lnTo>
                    <a:cubicBezTo>
                      <a:pt x="1271081" y="513929"/>
                      <a:pt x="1265586" y="531094"/>
                      <a:pt x="1276639" y="532328"/>
                    </a:cubicBezTo>
                    <a:cubicBezTo>
                      <a:pt x="1277256" y="539676"/>
                      <a:pt x="1271760" y="547024"/>
                      <a:pt x="1279108" y="547024"/>
                    </a:cubicBezTo>
                    <a:cubicBezTo>
                      <a:pt x="1279108" y="547024"/>
                      <a:pt x="1291334" y="555606"/>
                      <a:pt x="1282134" y="569067"/>
                    </a:cubicBezTo>
                    <a:cubicBezTo>
                      <a:pt x="1282751" y="577649"/>
                      <a:pt x="1274169" y="586170"/>
                      <a:pt x="1280899" y="588640"/>
                    </a:cubicBezTo>
                    <a:cubicBezTo>
                      <a:pt x="1284542" y="597222"/>
                      <a:pt x="1290655" y="602717"/>
                      <a:pt x="1290655" y="594753"/>
                    </a:cubicBezTo>
                    <a:cubicBezTo>
                      <a:pt x="1297385" y="595370"/>
                      <a:pt x="1313871" y="598395"/>
                      <a:pt x="1317514" y="603952"/>
                    </a:cubicBezTo>
                    <a:cubicBezTo>
                      <a:pt x="1320601" y="614326"/>
                      <a:pt x="1329739" y="618030"/>
                      <a:pt x="1328504" y="609448"/>
                    </a:cubicBezTo>
                    <a:cubicBezTo>
                      <a:pt x="1334000" y="613091"/>
                      <a:pt x="1341347" y="608213"/>
                      <a:pt x="1341347" y="615561"/>
                    </a:cubicBezTo>
                    <a:lnTo>
                      <a:pt x="1362711" y="614943"/>
                    </a:lnTo>
                    <a:cubicBezTo>
                      <a:pt x="1375554" y="611856"/>
                      <a:pt x="1381666" y="615561"/>
                      <a:pt x="1382901" y="610683"/>
                    </a:cubicBezTo>
                    <a:lnTo>
                      <a:pt x="1400005" y="606422"/>
                    </a:lnTo>
                    <a:lnTo>
                      <a:pt x="1427481" y="603952"/>
                    </a:lnTo>
                    <a:cubicBezTo>
                      <a:pt x="1431124" y="596605"/>
                      <a:pt x="1440324" y="602717"/>
                      <a:pt x="1461070" y="598457"/>
                    </a:cubicBezTo>
                    <a:cubicBezTo>
                      <a:pt x="1463540" y="594197"/>
                      <a:pt x="1510590" y="600927"/>
                      <a:pt x="1509355" y="590492"/>
                    </a:cubicBezTo>
                    <a:cubicBezTo>
                      <a:pt x="1509355" y="590492"/>
                      <a:pt x="1523432" y="588640"/>
                      <a:pt x="1515468" y="592962"/>
                    </a:cubicBezTo>
                    <a:cubicBezTo>
                      <a:pt x="1515468" y="599075"/>
                      <a:pt x="1522198" y="602162"/>
                      <a:pt x="1528928" y="606422"/>
                    </a:cubicBezTo>
                    <a:cubicBezTo>
                      <a:pt x="1541771" y="608275"/>
                      <a:pt x="1544797" y="611300"/>
                      <a:pt x="1547266" y="608892"/>
                    </a:cubicBezTo>
                    <a:cubicBezTo>
                      <a:pt x="1554614" y="609509"/>
                      <a:pt x="1558874" y="609509"/>
                      <a:pt x="1560726" y="611362"/>
                    </a:cubicBezTo>
                    <a:cubicBezTo>
                      <a:pt x="1560726" y="611362"/>
                      <a:pt x="1579064" y="617475"/>
                      <a:pt x="1561961" y="617475"/>
                    </a:cubicBezTo>
                    <a:cubicBezTo>
                      <a:pt x="1561961" y="617475"/>
                      <a:pt x="1530780" y="611979"/>
                      <a:pt x="1529545" y="621118"/>
                    </a:cubicBezTo>
                    <a:cubicBezTo>
                      <a:pt x="1529545" y="621118"/>
                      <a:pt x="1509355" y="620500"/>
                      <a:pt x="1509355" y="624760"/>
                    </a:cubicBezTo>
                    <a:cubicBezTo>
                      <a:pt x="1505712" y="624143"/>
                      <a:pt x="1498982" y="617413"/>
                      <a:pt x="1498364" y="624760"/>
                    </a:cubicBezTo>
                    <a:cubicBezTo>
                      <a:pt x="1498364" y="631491"/>
                      <a:pt x="1495339" y="638838"/>
                      <a:pt x="1492869" y="633343"/>
                    </a:cubicBezTo>
                    <a:lnTo>
                      <a:pt x="1454958" y="632108"/>
                    </a:lnTo>
                    <a:cubicBezTo>
                      <a:pt x="1454958" y="632108"/>
                      <a:pt x="1455575" y="628465"/>
                      <a:pt x="1440880" y="629021"/>
                    </a:cubicBezTo>
                    <a:cubicBezTo>
                      <a:pt x="1440880" y="629021"/>
                      <a:pt x="1434767" y="624143"/>
                      <a:pt x="1427420" y="629638"/>
                    </a:cubicBezTo>
                    <a:cubicBezTo>
                      <a:pt x="1417663" y="629638"/>
                      <a:pt x="1416429" y="624143"/>
                      <a:pt x="1413959" y="629638"/>
                    </a:cubicBezTo>
                    <a:cubicBezTo>
                      <a:pt x="1411489" y="632726"/>
                      <a:pt x="1398091" y="625995"/>
                      <a:pt x="1377900" y="632726"/>
                    </a:cubicBezTo>
                    <a:cubicBezTo>
                      <a:pt x="1365675" y="637603"/>
                      <a:pt x="1349189" y="636368"/>
                      <a:pt x="1347954" y="647421"/>
                    </a:cubicBezTo>
                    <a:cubicBezTo>
                      <a:pt x="1347954" y="647421"/>
                      <a:pt x="1341841" y="653534"/>
                      <a:pt x="1351597" y="654151"/>
                    </a:cubicBezTo>
                    <a:cubicBezTo>
                      <a:pt x="1356475" y="666994"/>
                      <a:pt x="1360179" y="675576"/>
                      <a:pt x="1368700" y="675576"/>
                    </a:cubicBezTo>
                    <a:cubicBezTo>
                      <a:pt x="1380308" y="672489"/>
                      <a:pt x="1383951" y="668846"/>
                      <a:pt x="1381543" y="676811"/>
                    </a:cubicBezTo>
                    <a:cubicBezTo>
                      <a:pt x="1379073" y="687185"/>
                      <a:pt x="1371787" y="690889"/>
                      <a:pt x="1379073" y="693359"/>
                    </a:cubicBezTo>
                    <a:lnTo>
                      <a:pt x="1379073" y="709289"/>
                    </a:lnTo>
                    <a:cubicBezTo>
                      <a:pt x="1379073" y="709289"/>
                      <a:pt x="1366848" y="714784"/>
                      <a:pt x="1361970" y="719107"/>
                    </a:cubicBezTo>
                    <a:cubicBezTo>
                      <a:pt x="1350979" y="719107"/>
                      <a:pt x="1348510" y="714846"/>
                      <a:pt x="1342397" y="716637"/>
                    </a:cubicBezTo>
                    <a:cubicBezTo>
                      <a:pt x="1342397" y="716637"/>
                      <a:pt x="1336901" y="698916"/>
                      <a:pt x="1319181" y="697681"/>
                    </a:cubicBezTo>
                    <a:cubicBezTo>
                      <a:pt x="1319181" y="697681"/>
                      <a:pt x="1314303" y="688481"/>
                      <a:pt x="1307573" y="695829"/>
                    </a:cubicBezTo>
                    <a:cubicBezTo>
                      <a:pt x="1307573" y="695829"/>
                      <a:pt x="1283739" y="693976"/>
                      <a:pt x="1279479" y="717254"/>
                    </a:cubicBezTo>
                    <a:cubicBezTo>
                      <a:pt x="1279479" y="717254"/>
                      <a:pt x="1269106" y="722132"/>
                      <a:pt x="1268489" y="733184"/>
                    </a:cubicBezTo>
                    <a:cubicBezTo>
                      <a:pt x="1269106" y="746027"/>
                      <a:pt x="1265463" y="764366"/>
                      <a:pt x="1274601" y="764366"/>
                    </a:cubicBezTo>
                    <a:cubicBezTo>
                      <a:pt x="1276453" y="772331"/>
                      <a:pt x="1280714" y="777826"/>
                      <a:pt x="1274601" y="779061"/>
                    </a:cubicBezTo>
                    <a:cubicBezTo>
                      <a:pt x="1274601" y="786408"/>
                      <a:pt x="1268489" y="793756"/>
                      <a:pt x="1262376" y="787643"/>
                    </a:cubicBezTo>
                    <a:cubicBezTo>
                      <a:pt x="1262376" y="787643"/>
                      <a:pt x="1233047" y="785174"/>
                      <a:pt x="1231812" y="791286"/>
                    </a:cubicBezTo>
                    <a:cubicBezTo>
                      <a:pt x="1231812" y="791286"/>
                      <a:pt x="1229342" y="797399"/>
                      <a:pt x="1245890" y="796164"/>
                    </a:cubicBezTo>
                    <a:cubicBezTo>
                      <a:pt x="1245890" y="796164"/>
                      <a:pt x="1252620" y="800425"/>
                      <a:pt x="1237307" y="800425"/>
                    </a:cubicBezTo>
                    <a:cubicBezTo>
                      <a:pt x="1237307" y="800425"/>
                      <a:pt x="1222612" y="804685"/>
                      <a:pt x="1221439" y="810798"/>
                    </a:cubicBezTo>
                    <a:lnTo>
                      <a:pt x="1207361" y="811415"/>
                    </a:lnTo>
                    <a:cubicBezTo>
                      <a:pt x="1207361" y="811415"/>
                      <a:pt x="1208596" y="804685"/>
                      <a:pt x="1190258" y="807772"/>
                    </a:cubicBezTo>
                    <a:cubicBezTo>
                      <a:pt x="1190258" y="807772"/>
                      <a:pt x="1181675" y="794312"/>
                      <a:pt x="1177415" y="793694"/>
                    </a:cubicBezTo>
                    <a:lnTo>
                      <a:pt x="1148703" y="794312"/>
                    </a:lnTo>
                    <a:cubicBezTo>
                      <a:pt x="1148703" y="794312"/>
                      <a:pt x="1133453" y="797399"/>
                      <a:pt x="1130365" y="802894"/>
                    </a:cubicBezTo>
                    <a:cubicBezTo>
                      <a:pt x="1130365" y="802894"/>
                      <a:pt x="1118139" y="800425"/>
                      <a:pt x="1113262" y="810859"/>
                    </a:cubicBezTo>
                    <a:cubicBezTo>
                      <a:pt x="1113262" y="810859"/>
                      <a:pt x="1071708" y="815120"/>
                      <a:pt x="1058247" y="825555"/>
                    </a:cubicBezTo>
                    <a:cubicBezTo>
                      <a:pt x="1050900" y="826172"/>
                      <a:pt x="1061890" y="831050"/>
                      <a:pt x="1053987" y="832285"/>
                    </a:cubicBezTo>
                    <a:lnTo>
                      <a:pt x="1036884" y="832902"/>
                    </a:lnTo>
                    <a:cubicBezTo>
                      <a:pt x="1036884" y="832902"/>
                      <a:pt x="1023423" y="821912"/>
                      <a:pt x="1033240" y="821912"/>
                    </a:cubicBezTo>
                    <a:cubicBezTo>
                      <a:pt x="1033240" y="821912"/>
                      <a:pt x="1038736" y="815181"/>
                      <a:pt x="1028363" y="815799"/>
                    </a:cubicBezTo>
                    <a:lnTo>
                      <a:pt x="1014285" y="816416"/>
                    </a:lnTo>
                    <a:cubicBezTo>
                      <a:pt x="1014285" y="816416"/>
                      <a:pt x="1003911" y="812156"/>
                      <a:pt x="1015519" y="812156"/>
                    </a:cubicBezTo>
                    <a:cubicBezTo>
                      <a:pt x="1023485" y="808513"/>
                      <a:pt x="1025893" y="803573"/>
                      <a:pt x="1019780" y="804191"/>
                    </a:cubicBezTo>
                    <a:lnTo>
                      <a:pt x="1004529" y="810921"/>
                    </a:lnTo>
                    <a:cubicBezTo>
                      <a:pt x="996564" y="807278"/>
                      <a:pt x="994156" y="804808"/>
                      <a:pt x="988661" y="804808"/>
                    </a:cubicBezTo>
                    <a:cubicBezTo>
                      <a:pt x="986191" y="812156"/>
                      <a:pt x="967853" y="810921"/>
                      <a:pt x="951367" y="822529"/>
                    </a:cubicBezTo>
                    <a:lnTo>
                      <a:pt x="936672" y="823764"/>
                    </a:lnTo>
                    <a:cubicBezTo>
                      <a:pt x="933584" y="823764"/>
                      <a:pt x="928089" y="815181"/>
                      <a:pt x="936672" y="815799"/>
                    </a:cubicBezTo>
                    <a:cubicBezTo>
                      <a:pt x="937289" y="809686"/>
                      <a:pt x="934202" y="804808"/>
                      <a:pt x="933028" y="810921"/>
                    </a:cubicBezTo>
                    <a:cubicBezTo>
                      <a:pt x="926916" y="811539"/>
                      <a:pt x="918334" y="807278"/>
                      <a:pt x="903700" y="804191"/>
                    </a:cubicBezTo>
                    <a:cubicBezTo>
                      <a:pt x="902465" y="794373"/>
                      <a:pt x="906787" y="788261"/>
                      <a:pt x="903082" y="787705"/>
                    </a:cubicBezTo>
                    <a:lnTo>
                      <a:pt x="887214" y="793818"/>
                    </a:lnTo>
                    <a:cubicBezTo>
                      <a:pt x="887214" y="793818"/>
                      <a:pt x="880484" y="791348"/>
                      <a:pt x="892092" y="790731"/>
                    </a:cubicBezTo>
                    <a:cubicBezTo>
                      <a:pt x="887832" y="784618"/>
                      <a:pt x="881719" y="779122"/>
                      <a:pt x="890857" y="779740"/>
                    </a:cubicBezTo>
                    <a:cubicBezTo>
                      <a:pt x="890857" y="773010"/>
                      <a:pt x="892092" y="766280"/>
                      <a:pt x="895735" y="771775"/>
                    </a:cubicBezTo>
                    <a:cubicBezTo>
                      <a:pt x="908578" y="783383"/>
                      <a:pt x="914690" y="798078"/>
                      <a:pt x="918334" y="788261"/>
                    </a:cubicBezTo>
                    <a:cubicBezTo>
                      <a:pt x="924446" y="786408"/>
                      <a:pt x="933028" y="780913"/>
                      <a:pt x="933028" y="777888"/>
                    </a:cubicBezTo>
                    <a:cubicBezTo>
                      <a:pt x="933028" y="777888"/>
                      <a:pt x="928768" y="768688"/>
                      <a:pt x="919568" y="768688"/>
                    </a:cubicBezTo>
                    <a:cubicBezTo>
                      <a:pt x="919568" y="768688"/>
                      <a:pt x="913455" y="761340"/>
                      <a:pt x="910430" y="768688"/>
                    </a:cubicBezTo>
                    <a:cubicBezTo>
                      <a:pt x="900674" y="767453"/>
                      <a:pt x="885979" y="764427"/>
                      <a:pt x="901847" y="763192"/>
                    </a:cubicBezTo>
                    <a:cubicBezTo>
                      <a:pt x="901847" y="763192"/>
                      <a:pt x="904317" y="752819"/>
                      <a:pt x="908578" y="760722"/>
                    </a:cubicBezTo>
                    <a:cubicBezTo>
                      <a:pt x="908578" y="760722"/>
                      <a:pt x="917160" y="758253"/>
                      <a:pt x="911047" y="753992"/>
                    </a:cubicBezTo>
                    <a:cubicBezTo>
                      <a:pt x="911047" y="753992"/>
                      <a:pt x="912282" y="739297"/>
                      <a:pt x="916543" y="747880"/>
                    </a:cubicBezTo>
                    <a:cubicBezTo>
                      <a:pt x="916543" y="747880"/>
                      <a:pt x="924508" y="752758"/>
                      <a:pt x="933028" y="738680"/>
                    </a:cubicBezTo>
                    <a:cubicBezTo>
                      <a:pt x="933028" y="738680"/>
                      <a:pt x="937907" y="728306"/>
                      <a:pt x="922655" y="733184"/>
                    </a:cubicBezTo>
                    <a:cubicBezTo>
                      <a:pt x="915308" y="732567"/>
                      <a:pt x="919568" y="724602"/>
                      <a:pt x="912900" y="723984"/>
                    </a:cubicBezTo>
                    <a:lnTo>
                      <a:pt x="922038" y="707498"/>
                    </a:lnTo>
                    <a:cubicBezTo>
                      <a:pt x="922038" y="707498"/>
                      <a:pt x="929386" y="702003"/>
                      <a:pt x="922655" y="698916"/>
                    </a:cubicBezTo>
                    <a:cubicBezTo>
                      <a:pt x="922655" y="698916"/>
                      <a:pt x="922038" y="687308"/>
                      <a:pt x="912900" y="696446"/>
                    </a:cubicBezTo>
                    <a:cubicBezTo>
                      <a:pt x="912900" y="696446"/>
                      <a:pt x="896414" y="698916"/>
                      <a:pt x="888449" y="712376"/>
                    </a:cubicBezTo>
                    <a:lnTo>
                      <a:pt x="859120" y="711759"/>
                    </a:lnTo>
                    <a:cubicBezTo>
                      <a:pt x="859120" y="711759"/>
                      <a:pt x="846277" y="719107"/>
                      <a:pt x="846895" y="728862"/>
                    </a:cubicBezTo>
                    <a:cubicBezTo>
                      <a:pt x="846895" y="728862"/>
                      <a:pt x="838929" y="734357"/>
                      <a:pt x="845660" y="736827"/>
                    </a:cubicBezTo>
                    <a:cubicBezTo>
                      <a:pt x="846895" y="749670"/>
                      <a:pt x="857268" y="757635"/>
                      <a:pt x="846277" y="759488"/>
                    </a:cubicBezTo>
                    <a:cubicBezTo>
                      <a:pt x="846277" y="759488"/>
                      <a:pt x="837139" y="771713"/>
                      <a:pt x="858503" y="771713"/>
                    </a:cubicBezTo>
                    <a:lnTo>
                      <a:pt x="859737" y="793756"/>
                    </a:lnTo>
                    <a:cubicBezTo>
                      <a:pt x="859737" y="793756"/>
                      <a:pt x="878076" y="806599"/>
                      <a:pt x="868320" y="806599"/>
                    </a:cubicBezTo>
                    <a:cubicBezTo>
                      <a:pt x="868320" y="806599"/>
                      <a:pt x="857330" y="806599"/>
                      <a:pt x="859737" y="811477"/>
                    </a:cubicBezTo>
                    <a:cubicBezTo>
                      <a:pt x="865850" y="813329"/>
                      <a:pt x="868320" y="819442"/>
                      <a:pt x="873198" y="820059"/>
                    </a:cubicBezTo>
                    <a:cubicBezTo>
                      <a:pt x="873198" y="820059"/>
                      <a:pt x="892153" y="829877"/>
                      <a:pt x="890301" y="835372"/>
                    </a:cubicBezTo>
                    <a:cubicBezTo>
                      <a:pt x="890301" y="835372"/>
                      <a:pt x="890301" y="837842"/>
                      <a:pt x="873198" y="828024"/>
                    </a:cubicBezTo>
                    <a:cubicBezTo>
                      <a:pt x="865850" y="828024"/>
                      <a:pt x="859120" y="821294"/>
                      <a:pt x="856712" y="828642"/>
                    </a:cubicBezTo>
                    <a:cubicBezTo>
                      <a:pt x="848129" y="834137"/>
                      <a:pt x="847574" y="848832"/>
                      <a:pt x="844487" y="834137"/>
                    </a:cubicBezTo>
                    <a:cubicBezTo>
                      <a:pt x="844487" y="834137"/>
                      <a:pt x="842634" y="830494"/>
                      <a:pt x="828618" y="830494"/>
                    </a:cubicBezTo>
                    <a:cubicBezTo>
                      <a:pt x="821270" y="829877"/>
                      <a:pt x="815158" y="828642"/>
                      <a:pt x="808427" y="837224"/>
                    </a:cubicBezTo>
                    <a:cubicBezTo>
                      <a:pt x="808427" y="837224"/>
                      <a:pt x="820036" y="845807"/>
                      <a:pt x="813923" y="850067"/>
                    </a:cubicBezTo>
                    <a:cubicBezTo>
                      <a:pt x="802315" y="841485"/>
                      <a:pt x="790089" y="837842"/>
                      <a:pt x="785829" y="842102"/>
                    </a:cubicBezTo>
                    <a:cubicBezTo>
                      <a:pt x="778481" y="840250"/>
                      <a:pt x="762613" y="842720"/>
                      <a:pt x="762613" y="844572"/>
                    </a:cubicBezTo>
                    <a:cubicBezTo>
                      <a:pt x="751623" y="854389"/>
                      <a:pt x="754030" y="862293"/>
                      <a:pt x="757735" y="854945"/>
                    </a:cubicBezTo>
                    <a:lnTo>
                      <a:pt x="769343" y="868405"/>
                    </a:lnTo>
                    <a:cubicBezTo>
                      <a:pt x="769343" y="868405"/>
                      <a:pt x="755883" y="875136"/>
                      <a:pt x="752857" y="880631"/>
                    </a:cubicBezTo>
                    <a:cubicBezTo>
                      <a:pt x="746744" y="879396"/>
                      <a:pt x="743102" y="872666"/>
                      <a:pt x="741249" y="879396"/>
                    </a:cubicBezTo>
                    <a:cubicBezTo>
                      <a:pt x="742484" y="887979"/>
                      <a:pt x="735754" y="891622"/>
                      <a:pt x="734519" y="894091"/>
                    </a:cubicBezTo>
                    <a:cubicBezTo>
                      <a:pt x="732049" y="894091"/>
                      <a:pt x="724146" y="886744"/>
                      <a:pt x="716798" y="894091"/>
                    </a:cubicBezTo>
                    <a:cubicBezTo>
                      <a:pt x="715563" y="897179"/>
                      <a:pt x="736989" y="898352"/>
                      <a:pt x="721676" y="900821"/>
                    </a:cubicBezTo>
                    <a:cubicBezTo>
                      <a:pt x="715563" y="902674"/>
                      <a:pt x="708833" y="892239"/>
                      <a:pt x="704573" y="899587"/>
                    </a:cubicBezTo>
                    <a:cubicBezTo>
                      <a:pt x="710686" y="903847"/>
                      <a:pt x="721059" y="908787"/>
                      <a:pt x="716798" y="909404"/>
                    </a:cubicBezTo>
                    <a:lnTo>
                      <a:pt x="703338" y="912491"/>
                    </a:lnTo>
                    <a:cubicBezTo>
                      <a:pt x="699078" y="902674"/>
                      <a:pt x="691112" y="904526"/>
                      <a:pt x="694755" y="908231"/>
                    </a:cubicBezTo>
                    <a:cubicBezTo>
                      <a:pt x="694755" y="908231"/>
                      <a:pt x="702103" y="911318"/>
                      <a:pt x="691112" y="911874"/>
                    </a:cubicBezTo>
                    <a:cubicBezTo>
                      <a:pt x="691112" y="911874"/>
                      <a:pt x="675862" y="911874"/>
                      <a:pt x="658696" y="924099"/>
                    </a:cubicBezTo>
                    <a:cubicBezTo>
                      <a:pt x="658696" y="924099"/>
                      <a:pt x="622020" y="919221"/>
                      <a:pt x="629985" y="949168"/>
                    </a:cubicBezTo>
                    <a:cubicBezTo>
                      <a:pt x="618994" y="960776"/>
                      <a:pt x="607386" y="959541"/>
                      <a:pt x="606152" y="963863"/>
                    </a:cubicBezTo>
                    <a:cubicBezTo>
                      <a:pt x="606152" y="963863"/>
                      <a:pt x="592691" y="962011"/>
                      <a:pt x="587196" y="970593"/>
                    </a:cubicBezTo>
                    <a:cubicBezTo>
                      <a:pt x="587196" y="970593"/>
                      <a:pt x="581083" y="967506"/>
                      <a:pt x="581083" y="980411"/>
                    </a:cubicBezTo>
                    <a:lnTo>
                      <a:pt x="562128" y="982880"/>
                    </a:lnTo>
                    <a:cubicBezTo>
                      <a:pt x="562128" y="982880"/>
                      <a:pt x="551754" y="977385"/>
                      <a:pt x="532799" y="982263"/>
                    </a:cubicBezTo>
                    <a:cubicBezTo>
                      <a:pt x="532181" y="974298"/>
                      <a:pt x="533416" y="966333"/>
                      <a:pt x="528538" y="969420"/>
                    </a:cubicBezTo>
                    <a:cubicBezTo>
                      <a:pt x="516313" y="972507"/>
                      <a:pt x="510200" y="978002"/>
                      <a:pt x="516930" y="981028"/>
                    </a:cubicBezTo>
                    <a:cubicBezTo>
                      <a:pt x="516930" y="981028"/>
                      <a:pt x="524278" y="987141"/>
                      <a:pt x="525513" y="995106"/>
                    </a:cubicBezTo>
                    <a:cubicBezTo>
                      <a:pt x="526130" y="1006096"/>
                      <a:pt x="493097" y="1004923"/>
                      <a:pt x="491924" y="1009801"/>
                    </a:cubicBezTo>
                    <a:cubicBezTo>
                      <a:pt x="482168" y="1010419"/>
                      <a:pt x="474820" y="999984"/>
                      <a:pt x="469325" y="1000601"/>
                    </a:cubicBezTo>
                    <a:cubicBezTo>
                      <a:pt x="459569" y="1003071"/>
                      <a:pt x="432031" y="1003071"/>
                      <a:pt x="430796" y="1007331"/>
                    </a:cubicBezTo>
                    <a:cubicBezTo>
                      <a:pt x="423449" y="1009184"/>
                      <a:pt x="412458" y="1010974"/>
                      <a:pt x="418571" y="1015914"/>
                    </a:cubicBezTo>
                    <a:cubicBezTo>
                      <a:pt x="418571" y="1015914"/>
                      <a:pt x="433822" y="1014679"/>
                      <a:pt x="427709" y="1018384"/>
                    </a:cubicBezTo>
                    <a:cubicBezTo>
                      <a:pt x="427709" y="1018384"/>
                      <a:pt x="435057" y="1025731"/>
                      <a:pt x="428326" y="1025731"/>
                    </a:cubicBezTo>
                    <a:cubicBezTo>
                      <a:pt x="433204" y="1031844"/>
                      <a:pt x="434439" y="1038574"/>
                      <a:pt x="437465" y="1034314"/>
                    </a:cubicBezTo>
                    <a:cubicBezTo>
                      <a:pt x="444195" y="1034314"/>
                      <a:pt x="448455" y="1037957"/>
                      <a:pt x="456421" y="1037957"/>
                    </a:cubicBezTo>
                    <a:cubicBezTo>
                      <a:pt x="463768" y="1039192"/>
                      <a:pt x="469881" y="1044687"/>
                      <a:pt x="481489" y="1044070"/>
                    </a:cubicBezTo>
                    <a:cubicBezTo>
                      <a:pt x="481489" y="1044070"/>
                      <a:pt x="488219" y="1046539"/>
                      <a:pt x="496740" y="1045304"/>
                    </a:cubicBezTo>
                    <a:cubicBezTo>
                      <a:pt x="497357" y="1049565"/>
                      <a:pt x="490627" y="1056295"/>
                      <a:pt x="505322" y="1055678"/>
                    </a:cubicBezTo>
                    <a:cubicBezTo>
                      <a:pt x="506557" y="1064260"/>
                      <a:pt x="509583" y="1080746"/>
                      <a:pt x="523660" y="1083216"/>
                    </a:cubicBezTo>
                    <a:cubicBezTo>
                      <a:pt x="534033" y="1085068"/>
                      <a:pt x="538356" y="1093033"/>
                      <a:pt x="535268" y="1098529"/>
                    </a:cubicBezTo>
                    <a:cubicBezTo>
                      <a:pt x="531626" y="1090563"/>
                      <a:pt x="527304" y="1086303"/>
                      <a:pt x="527921" y="1098529"/>
                    </a:cubicBezTo>
                    <a:lnTo>
                      <a:pt x="540147" y="1124832"/>
                    </a:lnTo>
                    <a:cubicBezTo>
                      <a:pt x="540147" y="1124832"/>
                      <a:pt x="534651" y="1128475"/>
                      <a:pt x="535268" y="1142553"/>
                    </a:cubicBezTo>
                    <a:cubicBezTo>
                      <a:pt x="535268" y="1142553"/>
                      <a:pt x="534651" y="1171943"/>
                      <a:pt x="523660" y="1184169"/>
                    </a:cubicBezTo>
                    <a:cubicBezTo>
                      <a:pt x="523660" y="1184169"/>
                      <a:pt x="511435" y="1186638"/>
                      <a:pt x="508410" y="1190899"/>
                    </a:cubicBezTo>
                    <a:cubicBezTo>
                      <a:pt x="498654" y="1190899"/>
                      <a:pt x="486428" y="1183551"/>
                      <a:pt x="478463" y="1189664"/>
                    </a:cubicBezTo>
                    <a:cubicBezTo>
                      <a:pt x="471115" y="1190281"/>
                      <a:pt x="452777" y="1179291"/>
                      <a:pt x="436292" y="1190281"/>
                    </a:cubicBezTo>
                    <a:cubicBezTo>
                      <a:pt x="425301" y="1189664"/>
                      <a:pt x="416718" y="1184786"/>
                      <a:pt x="411223" y="1186638"/>
                    </a:cubicBezTo>
                    <a:cubicBezTo>
                      <a:pt x="411223" y="1186638"/>
                      <a:pt x="397763" y="1182378"/>
                      <a:pt x="385537" y="1184169"/>
                    </a:cubicBezTo>
                    <a:cubicBezTo>
                      <a:pt x="385537" y="1184169"/>
                      <a:pt x="372694" y="1177438"/>
                      <a:pt x="368434" y="1182316"/>
                    </a:cubicBezTo>
                    <a:lnTo>
                      <a:pt x="334227" y="1183551"/>
                    </a:lnTo>
                    <a:cubicBezTo>
                      <a:pt x="334227" y="1183551"/>
                      <a:pt x="325645" y="1171326"/>
                      <a:pt x="322619" y="1182316"/>
                    </a:cubicBezTo>
                    <a:cubicBezTo>
                      <a:pt x="318359" y="1183551"/>
                      <a:pt x="317742" y="1169473"/>
                      <a:pt x="310394" y="1178056"/>
                    </a:cubicBezTo>
                    <a:cubicBezTo>
                      <a:pt x="306134" y="1189664"/>
                      <a:pt x="289586" y="1189664"/>
                      <a:pt x="278595" y="1194603"/>
                    </a:cubicBezTo>
                    <a:cubicBezTo>
                      <a:pt x="278595" y="1194603"/>
                      <a:pt x="266370" y="1202569"/>
                      <a:pt x="275508" y="1206211"/>
                    </a:cubicBezTo>
                    <a:cubicBezTo>
                      <a:pt x="287116" y="1215411"/>
                      <a:pt x="283473" y="1225167"/>
                      <a:pt x="287734" y="1225784"/>
                    </a:cubicBezTo>
                    <a:cubicBezTo>
                      <a:pt x="287734" y="1225784"/>
                      <a:pt x="279768" y="1246592"/>
                      <a:pt x="287116" y="1253940"/>
                    </a:cubicBezTo>
                    <a:cubicBezTo>
                      <a:pt x="287116" y="1253940"/>
                      <a:pt x="294464" y="1269253"/>
                      <a:pt x="287116" y="1282713"/>
                    </a:cubicBezTo>
                    <a:cubicBezTo>
                      <a:pt x="279768" y="1296791"/>
                      <a:pt x="281621" y="1309634"/>
                      <a:pt x="281621" y="1309634"/>
                    </a:cubicBezTo>
                    <a:cubicBezTo>
                      <a:pt x="281621" y="1309634"/>
                      <a:pt x="255318" y="1340198"/>
                      <a:pt x="266370" y="1350015"/>
                    </a:cubicBezTo>
                    <a:cubicBezTo>
                      <a:pt x="271865" y="1357980"/>
                      <a:pt x="278595" y="1362858"/>
                      <a:pt x="279213" y="1359215"/>
                    </a:cubicBezTo>
                    <a:cubicBezTo>
                      <a:pt x="279213" y="1359215"/>
                      <a:pt x="289586" y="1354955"/>
                      <a:pt x="286561" y="1373910"/>
                    </a:cubicBezTo>
                    <a:lnTo>
                      <a:pt x="287795" y="1393483"/>
                    </a:lnTo>
                    <a:cubicBezTo>
                      <a:pt x="287795" y="1393483"/>
                      <a:pt x="279830" y="1406326"/>
                      <a:pt x="290882" y="1406944"/>
                    </a:cubicBezTo>
                    <a:cubicBezTo>
                      <a:pt x="302490" y="1406944"/>
                      <a:pt x="317186" y="1414291"/>
                      <a:pt x="325707" y="1403301"/>
                    </a:cubicBezTo>
                    <a:lnTo>
                      <a:pt x="349540" y="1403918"/>
                    </a:lnTo>
                    <a:cubicBezTo>
                      <a:pt x="361766" y="1416761"/>
                      <a:pt x="368496" y="1427752"/>
                      <a:pt x="371521" y="1427752"/>
                    </a:cubicBezTo>
                    <a:cubicBezTo>
                      <a:pt x="371521" y="1427752"/>
                      <a:pt x="377016" y="1439360"/>
                      <a:pt x="383747" y="1441830"/>
                    </a:cubicBezTo>
                    <a:cubicBezTo>
                      <a:pt x="383747" y="1441830"/>
                      <a:pt x="392885" y="1448560"/>
                      <a:pt x="395972" y="1438742"/>
                    </a:cubicBezTo>
                    <a:cubicBezTo>
                      <a:pt x="395972" y="1438742"/>
                      <a:pt x="405110" y="1424047"/>
                      <a:pt x="424066" y="1424047"/>
                    </a:cubicBezTo>
                    <a:cubicBezTo>
                      <a:pt x="436292" y="1420960"/>
                      <a:pt x="450987" y="1413674"/>
                      <a:pt x="456482" y="1420960"/>
                    </a:cubicBezTo>
                    <a:cubicBezTo>
                      <a:pt x="456482" y="1420960"/>
                      <a:pt x="470560" y="1420960"/>
                      <a:pt x="469325" y="1419107"/>
                    </a:cubicBezTo>
                    <a:cubicBezTo>
                      <a:pt x="477290" y="1419107"/>
                      <a:pt x="494393" y="1422750"/>
                      <a:pt x="490689" y="1417255"/>
                    </a:cubicBezTo>
                    <a:cubicBezTo>
                      <a:pt x="502914" y="1417255"/>
                      <a:pt x="510879" y="1412995"/>
                      <a:pt x="512052" y="1403177"/>
                    </a:cubicBezTo>
                    <a:cubicBezTo>
                      <a:pt x="512052" y="1403177"/>
                      <a:pt x="522425" y="1390952"/>
                      <a:pt x="535268" y="1390952"/>
                    </a:cubicBezTo>
                    <a:cubicBezTo>
                      <a:pt x="547494" y="1382369"/>
                      <a:pt x="554224" y="1362796"/>
                      <a:pt x="562189" y="1362179"/>
                    </a:cubicBezTo>
                    <a:cubicBezTo>
                      <a:pt x="574415" y="1353596"/>
                      <a:pt x="593988" y="1349953"/>
                      <a:pt x="569537" y="1343841"/>
                    </a:cubicBezTo>
                    <a:cubicBezTo>
                      <a:pt x="569537" y="1343841"/>
                      <a:pt x="564042" y="1326737"/>
                      <a:pt x="559781" y="1326737"/>
                    </a:cubicBezTo>
                    <a:cubicBezTo>
                      <a:pt x="559781" y="1326737"/>
                      <a:pt x="568919" y="1304077"/>
                      <a:pt x="599483" y="1279626"/>
                    </a:cubicBezTo>
                    <a:cubicBezTo>
                      <a:pt x="599483" y="1279626"/>
                      <a:pt x="603126" y="1266783"/>
                      <a:pt x="617821" y="1267401"/>
                    </a:cubicBezTo>
                    <a:cubicBezTo>
                      <a:pt x="617821" y="1267401"/>
                      <a:pt x="687470" y="1248445"/>
                      <a:pt x="680184" y="1229489"/>
                    </a:cubicBezTo>
                    <a:cubicBezTo>
                      <a:pt x="677714" y="1217264"/>
                      <a:pt x="669811" y="1208681"/>
                      <a:pt x="677158" y="1197691"/>
                    </a:cubicBezTo>
                    <a:cubicBezTo>
                      <a:pt x="677158" y="1197691"/>
                      <a:pt x="694261" y="1184848"/>
                      <a:pt x="708957" y="1182378"/>
                    </a:cubicBezTo>
                    <a:cubicBezTo>
                      <a:pt x="708957" y="1182378"/>
                      <a:pt x="736433" y="1189726"/>
                      <a:pt x="743781" y="1184848"/>
                    </a:cubicBezTo>
                    <a:cubicBezTo>
                      <a:pt x="743781" y="1184848"/>
                      <a:pt x="756624" y="1195221"/>
                      <a:pt x="763971" y="1195221"/>
                    </a:cubicBezTo>
                    <a:cubicBezTo>
                      <a:pt x="763971" y="1195221"/>
                      <a:pt x="779840" y="1200716"/>
                      <a:pt x="790274" y="1194603"/>
                    </a:cubicBezTo>
                    <a:cubicBezTo>
                      <a:pt x="790274" y="1194603"/>
                      <a:pt x="808613" y="1176265"/>
                      <a:pt x="824481" y="1176265"/>
                    </a:cubicBezTo>
                    <a:cubicBezTo>
                      <a:pt x="840350" y="1176265"/>
                      <a:pt x="850167" y="1160335"/>
                      <a:pt x="850167" y="1160335"/>
                    </a:cubicBezTo>
                    <a:cubicBezTo>
                      <a:pt x="850167" y="1160335"/>
                      <a:pt x="861158" y="1146875"/>
                      <a:pt x="881966" y="1159100"/>
                    </a:cubicBezTo>
                    <a:cubicBezTo>
                      <a:pt x="881966" y="1159100"/>
                      <a:pt x="903947" y="1168918"/>
                      <a:pt x="907034" y="1168918"/>
                    </a:cubicBezTo>
                    <a:cubicBezTo>
                      <a:pt x="907034" y="1168918"/>
                      <a:pt x="916790" y="1165830"/>
                      <a:pt x="915617" y="1184230"/>
                    </a:cubicBezTo>
                    <a:cubicBezTo>
                      <a:pt x="922347" y="1192813"/>
                      <a:pt x="922347" y="1206273"/>
                      <a:pt x="930868" y="1206273"/>
                    </a:cubicBezTo>
                    <a:cubicBezTo>
                      <a:pt x="930868" y="1206273"/>
                      <a:pt x="944946" y="1219116"/>
                      <a:pt x="946736" y="1220351"/>
                    </a:cubicBezTo>
                    <a:cubicBezTo>
                      <a:pt x="946736" y="1220351"/>
                      <a:pt x="961431" y="1226464"/>
                      <a:pt x="961431" y="1235046"/>
                    </a:cubicBezTo>
                    <a:cubicBezTo>
                      <a:pt x="961431" y="1235046"/>
                      <a:pt x="974892" y="1238689"/>
                      <a:pt x="978534" y="1246654"/>
                    </a:cubicBezTo>
                    <a:cubicBezTo>
                      <a:pt x="978534" y="1246654"/>
                      <a:pt x="994403" y="1262584"/>
                      <a:pt x="1024349" y="1261967"/>
                    </a:cubicBezTo>
                    <a:cubicBezTo>
                      <a:pt x="1024349" y="1261967"/>
                      <a:pt x="1054913" y="1290123"/>
                      <a:pt x="1057938" y="1281540"/>
                    </a:cubicBezTo>
                    <a:cubicBezTo>
                      <a:pt x="1057938" y="1281540"/>
                      <a:pt x="1073190" y="1284010"/>
                      <a:pt x="1067694" y="1295618"/>
                    </a:cubicBezTo>
                    <a:cubicBezTo>
                      <a:pt x="1067694" y="1295618"/>
                      <a:pt x="1071337" y="1309078"/>
                      <a:pt x="1087267" y="1303583"/>
                    </a:cubicBezTo>
                    <a:cubicBezTo>
                      <a:pt x="1087267" y="1303583"/>
                      <a:pt x="1098875" y="1304818"/>
                      <a:pt x="1095850" y="1319513"/>
                    </a:cubicBezTo>
                    <a:cubicBezTo>
                      <a:pt x="1095850" y="1319513"/>
                      <a:pt x="1104432" y="1326243"/>
                      <a:pt x="1103815" y="1335443"/>
                    </a:cubicBezTo>
                    <a:cubicBezTo>
                      <a:pt x="1103815" y="1335443"/>
                      <a:pt x="1115423" y="1345261"/>
                      <a:pt x="1103815" y="1350756"/>
                    </a:cubicBezTo>
                    <a:cubicBezTo>
                      <a:pt x="1098937" y="1359956"/>
                      <a:pt x="1088564" y="1367304"/>
                      <a:pt x="1090354" y="1375824"/>
                    </a:cubicBezTo>
                    <a:cubicBezTo>
                      <a:pt x="1090354" y="1375824"/>
                      <a:pt x="1095232" y="1382555"/>
                      <a:pt x="1103815" y="1373972"/>
                    </a:cubicBezTo>
                    <a:cubicBezTo>
                      <a:pt x="1112397" y="1363599"/>
                      <a:pt x="1120301" y="1360512"/>
                      <a:pt x="1120301" y="1347051"/>
                    </a:cubicBezTo>
                    <a:cubicBezTo>
                      <a:pt x="1124561" y="1343964"/>
                      <a:pt x="1139874" y="1347669"/>
                      <a:pt x="1139874" y="1338469"/>
                    </a:cubicBezTo>
                    <a:cubicBezTo>
                      <a:pt x="1139874" y="1338469"/>
                      <a:pt x="1144752" y="1323156"/>
                      <a:pt x="1130118" y="1321366"/>
                    </a:cubicBezTo>
                    <a:cubicBezTo>
                      <a:pt x="1122153" y="1318896"/>
                      <a:pt x="1114867" y="1315253"/>
                      <a:pt x="1120363" y="1307288"/>
                    </a:cubicBezTo>
                    <a:lnTo>
                      <a:pt x="1128945" y="1290184"/>
                    </a:lnTo>
                    <a:cubicBezTo>
                      <a:pt x="1128945" y="1290184"/>
                      <a:pt x="1144196" y="1287715"/>
                      <a:pt x="1144196" y="1293272"/>
                    </a:cubicBezTo>
                    <a:cubicBezTo>
                      <a:pt x="1144196" y="1293272"/>
                      <a:pt x="1151543" y="1300619"/>
                      <a:pt x="1166794" y="1297532"/>
                    </a:cubicBezTo>
                    <a:cubicBezTo>
                      <a:pt x="1166794" y="1297532"/>
                      <a:pt x="1174760" y="1332418"/>
                      <a:pt x="1181490" y="1304880"/>
                    </a:cubicBezTo>
                    <a:cubicBezTo>
                      <a:pt x="1181490" y="1304880"/>
                      <a:pt x="1185750" y="1293272"/>
                      <a:pt x="1175377" y="1290184"/>
                    </a:cubicBezTo>
                    <a:cubicBezTo>
                      <a:pt x="1175377" y="1290184"/>
                      <a:pt x="1132588" y="1262646"/>
                      <a:pt x="1103877" y="1257151"/>
                    </a:cubicBezTo>
                    <a:cubicBezTo>
                      <a:pt x="1100234" y="1252891"/>
                      <a:pt x="1111842" y="1243073"/>
                      <a:pt x="1108137" y="1240603"/>
                    </a:cubicBezTo>
                    <a:cubicBezTo>
                      <a:pt x="1108137" y="1240603"/>
                      <a:pt x="1097147" y="1231403"/>
                      <a:pt x="1087947" y="1241221"/>
                    </a:cubicBezTo>
                    <a:cubicBezTo>
                      <a:pt x="1084303" y="1241838"/>
                      <a:pt x="1067138" y="1235725"/>
                      <a:pt x="1063495" y="1233873"/>
                    </a:cubicBezTo>
                    <a:cubicBezTo>
                      <a:pt x="1063495" y="1233873"/>
                      <a:pt x="1042132" y="1225291"/>
                      <a:pt x="1036019" y="1206335"/>
                    </a:cubicBezTo>
                    <a:cubicBezTo>
                      <a:pt x="1036019" y="1206335"/>
                      <a:pt x="1032994" y="1186762"/>
                      <a:pt x="1012803" y="1177562"/>
                    </a:cubicBezTo>
                    <a:cubicBezTo>
                      <a:pt x="1012803" y="1177562"/>
                      <a:pt x="980387" y="1163484"/>
                      <a:pt x="978596" y="1150024"/>
                    </a:cubicBezTo>
                    <a:cubicBezTo>
                      <a:pt x="978596" y="1150024"/>
                      <a:pt x="972483" y="1138416"/>
                      <a:pt x="984709" y="1141441"/>
                    </a:cubicBezTo>
                    <a:cubicBezTo>
                      <a:pt x="985326" y="1130450"/>
                      <a:pt x="985326" y="1124955"/>
                      <a:pt x="977362" y="1124955"/>
                    </a:cubicBezTo>
                    <a:cubicBezTo>
                      <a:pt x="977362" y="1124955"/>
                      <a:pt x="972483" y="1110260"/>
                      <a:pt x="989587" y="1116990"/>
                    </a:cubicBezTo>
                    <a:cubicBezTo>
                      <a:pt x="989587" y="1116990"/>
                      <a:pt x="1027498" y="1100504"/>
                      <a:pt x="1030524" y="1112730"/>
                    </a:cubicBezTo>
                    <a:cubicBezTo>
                      <a:pt x="1030524" y="1112730"/>
                      <a:pt x="1018298" y="1116373"/>
                      <a:pt x="1025028" y="1128660"/>
                    </a:cubicBezTo>
                    <a:cubicBezTo>
                      <a:pt x="1025028" y="1128660"/>
                      <a:pt x="1027498" y="1142738"/>
                      <a:pt x="1040896" y="1137860"/>
                    </a:cubicBezTo>
                    <a:cubicBezTo>
                      <a:pt x="1040896" y="1128043"/>
                      <a:pt x="1051270" y="1115199"/>
                      <a:pt x="1063495" y="1127487"/>
                    </a:cubicBezTo>
                    <a:cubicBezTo>
                      <a:pt x="1063495" y="1127487"/>
                      <a:pt x="1067756" y="1150703"/>
                      <a:pt x="1075103" y="1153173"/>
                    </a:cubicBezTo>
                    <a:cubicBezTo>
                      <a:pt x="1075103" y="1153173"/>
                      <a:pt x="1076956" y="1175215"/>
                      <a:pt x="1102580" y="1178241"/>
                    </a:cubicBezTo>
                    <a:cubicBezTo>
                      <a:pt x="1102580" y="1178241"/>
                      <a:pt x="1103198" y="1189849"/>
                      <a:pt x="1109310" y="1183736"/>
                    </a:cubicBezTo>
                    <a:cubicBezTo>
                      <a:pt x="1109310" y="1183736"/>
                      <a:pt x="1125178" y="1183736"/>
                      <a:pt x="1120918" y="1187379"/>
                    </a:cubicBezTo>
                    <a:cubicBezTo>
                      <a:pt x="1120918" y="1187379"/>
                      <a:pt x="1116657" y="1203309"/>
                      <a:pt x="1127031" y="1194727"/>
                    </a:cubicBezTo>
                    <a:cubicBezTo>
                      <a:pt x="1132526" y="1190466"/>
                      <a:pt x="1182046" y="1221648"/>
                      <a:pt x="1193654" y="1225908"/>
                    </a:cubicBezTo>
                    <a:lnTo>
                      <a:pt x="1207114" y="1239986"/>
                    </a:lnTo>
                    <a:cubicBezTo>
                      <a:pt x="1207114" y="1239986"/>
                      <a:pt x="1222365" y="1243073"/>
                      <a:pt x="1218105" y="1254681"/>
                    </a:cubicBezTo>
                    <a:cubicBezTo>
                      <a:pt x="1218105" y="1254681"/>
                      <a:pt x="1211375" y="1259559"/>
                      <a:pt x="1215635" y="1269994"/>
                    </a:cubicBezTo>
                    <a:cubicBezTo>
                      <a:pt x="1215635" y="1269994"/>
                      <a:pt x="1202175" y="1294445"/>
                      <a:pt x="1233355" y="1309140"/>
                    </a:cubicBezTo>
                    <a:cubicBezTo>
                      <a:pt x="1221747" y="1318340"/>
                      <a:pt x="1229095" y="1323218"/>
                      <a:pt x="1230268" y="1319513"/>
                    </a:cubicBezTo>
                    <a:cubicBezTo>
                      <a:pt x="1230268" y="1319513"/>
                      <a:pt x="1240642" y="1315870"/>
                      <a:pt x="1244963" y="1329886"/>
                    </a:cubicBezTo>
                    <a:cubicBezTo>
                      <a:pt x="1249224" y="1344582"/>
                      <a:pt x="1265154" y="1338469"/>
                      <a:pt x="1265154" y="1338469"/>
                    </a:cubicBezTo>
                    <a:cubicBezTo>
                      <a:pt x="1265154" y="1338469"/>
                      <a:pt x="1251076" y="1348286"/>
                      <a:pt x="1257806" y="1349459"/>
                    </a:cubicBezTo>
                    <a:cubicBezTo>
                      <a:pt x="1265154" y="1354337"/>
                      <a:pt x="1271267" y="1357424"/>
                      <a:pt x="1271267" y="1362302"/>
                    </a:cubicBezTo>
                    <a:cubicBezTo>
                      <a:pt x="1271267" y="1362302"/>
                      <a:pt x="1284727" y="1364155"/>
                      <a:pt x="1290840" y="1361067"/>
                    </a:cubicBezTo>
                    <a:cubicBezTo>
                      <a:pt x="1290840" y="1361067"/>
                      <a:pt x="1307325" y="1359832"/>
                      <a:pt x="1311648" y="1363537"/>
                    </a:cubicBezTo>
                    <a:cubicBezTo>
                      <a:pt x="1311648" y="1363537"/>
                      <a:pt x="1325725" y="1362302"/>
                      <a:pt x="1327516" y="1367798"/>
                    </a:cubicBezTo>
                    <a:cubicBezTo>
                      <a:pt x="1327516" y="1367798"/>
                      <a:pt x="1352585" y="1371440"/>
                      <a:pt x="1333012" y="1373293"/>
                    </a:cubicBezTo>
                    <a:cubicBezTo>
                      <a:pt x="1325664" y="1375145"/>
                      <a:pt x="1307943" y="1367180"/>
                      <a:pt x="1303683" y="1367180"/>
                    </a:cubicBezTo>
                    <a:cubicBezTo>
                      <a:pt x="1303683" y="1367180"/>
                      <a:pt x="1293309" y="1362920"/>
                      <a:pt x="1289605" y="1367798"/>
                    </a:cubicBezTo>
                    <a:cubicBezTo>
                      <a:pt x="1279849" y="1373293"/>
                      <a:pt x="1268241" y="1376998"/>
                      <a:pt x="1274354" y="1382493"/>
                    </a:cubicBezTo>
                    <a:cubicBezTo>
                      <a:pt x="1274354" y="1382493"/>
                      <a:pt x="1288432" y="1393483"/>
                      <a:pt x="1288432" y="1397806"/>
                    </a:cubicBezTo>
                    <a:cubicBezTo>
                      <a:pt x="1288432" y="1397806"/>
                      <a:pt x="1284171" y="1407006"/>
                      <a:pt x="1288432" y="1411266"/>
                    </a:cubicBezTo>
                    <a:cubicBezTo>
                      <a:pt x="1288432" y="1411266"/>
                      <a:pt x="1297015" y="1428369"/>
                      <a:pt x="1297570" y="1410648"/>
                    </a:cubicBezTo>
                    <a:cubicBezTo>
                      <a:pt x="1297570" y="1410648"/>
                      <a:pt x="1307943" y="1407006"/>
                      <a:pt x="1309795" y="1420466"/>
                    </a:cubicBezTo>
                    <a:lnTo>
                      <a:pt x="1326282" y="1419231"/>
                    </a:lnTo>
                    <a:cubicBezTo>
                      <a:pt x="1326282" y="1419231"/>
                      <a:pt x="1335420" y="1429604"/>
                      <a:pt x="1335420" y="1413736"/>
                    </a:cubicBezTo>
                    <a:lnTo>
                      <a:pt x="1321342" y="1395397"/>
                    </a:lnTo>
                    <a:cubicBezTo>
                      <a:pt x="1321342" y="1395397"/>
                      <a:pt x="1321959" y="1385024"/>
                      <a:pt x="1331097" y="1391755"/>
                    </a:cubicBezTo>
                    <a:cubicBezTo>
                      <a:pt x="1331097" y="1391755"/>
                      <a:pt x="1343940" y="1400337"/>
                      <a:pt x="1348201" y="1394224"/>
                    </a:cubicBezTo>
                    <a:lnTo>
                      <a:pt x="1337211" y="1379529"/>
                    </a:lnTo>
                    <a:cubicBezTo>
                      <a:pt x="1348201" y="1380147"/>
                      <a:pt x="1355549" y="1384407"/>
                      <a:pt x="1355549" y="1378912"/>
                    </a:cubicBezTo>
                    <a:cubicBezTo>
                      <a:pt x="1355549" y="1378912"/>
                      <a:pt x="1367157" y="1391137"/>
                      <a:pt x="1367774" y="1385024"/>
                    </a:cubicBezTo>
                    <a:cubicBezTo>
                      <a:pt x="1364131" y="1374034"/>
                      <a:pt x="1363513" y="1361191"/>
                      <a:pt x="1342088" y="1359339"/>
                    </a:cubicBezTo>
                    <a:cubicBezTo>
                      <a:pt x="1342088" y="1359339"/>
                      <a:pt x="1332950" y="1348348"/>
                      <a:pt x="1318254" y="1349521"/>
                    </a:cubicBezTo>
                    <a:cubicBezTo>
                      <a:pt x="1318254" y="1349521"/>
                      <a:pt x="1316403" y="1347669"/>
                      <a:pt x="1329245" y="1343408"/>
                    </a:cubicBezTo>
                    <a:cubicBezTo>
                      <a:pt x="1325602" y="1334826"/>
                      <a:pt x="1327393" y="1323835"/>
                      <a:pt x="1332888" y="1331800"/>
                    </a:cubicBezTo>
                    <a:cubicBezTo>
                      <a:pt x="1343261" y="1332418"/>
                      <a:pt x="1323750" y="1306732"/>
                      <a:pt x="1317020" y="1304262"/>
                    </a:cubicBezTo>
                    <a:cubicBezTo>
                      <a:pt x="1318254" y="1297532"/>
                      <a:pt x="1322515" y="1293272"/>
                      <a:pt x="1322515" y="1287159"/>
                    </a:cubicBezTo>
                    <a:cubicBezTo>
                      <a:pt x="1328628" y="1285307"/>
                      <a:pt x="1329245" y="1295741"/>
                      <a:pt x="1345113" y="1295124"/>
                    </a:cubicBezTo>
                    <a:cubicBezTo>
                      <a:pt x="1345113" y="1295124"/>
                      <a:pt x="1353079" y="1301854"/>
                      <a:pt x="1357339" y="1294506"/>
                    </a:cubicBezTo>
                    <a:lnTo>
                      <a:pt x="1354869" y="1281046"/>
                    </a:lnTo>
                    <a:lnTo>
                      <a:pt x="1368329" y="1281046"/>
                    </a:lnTo>
                    <a:cubicBezTo>
                      <a:pt x="1368329" y="1281046"/>
                      <a:pt x="1375060" y="1272464"/>
                      <a:pt x="1385433" y="1272464"/>
                    </a:cubicBezTo>
                    <a:cubicBezTo>
                      <a:pt x="1385433" y="1272464"/>
                      <a:pt x="1385433" y="1282837"/>
                      <a:pt x="1394571" y="1271846"/>
                    </a:cubicBezTo>
                    <a:cubicBezTo>
                      <a:pt x="1394571" y="1271846"/>
                      <a:pt x="1403154" y="1267586"/>
                      <a:pt x="1411674" y="1275489"/>
                    </a:cubicBezTo>
                    <a:lnTo>
                      <a:pt x="1431248" y="1276106"/>
                    </a:lnTo>
                    <a:cubicBezTo>
                      <a:pt x="1431248" y="1276106"/>
                      <a:pt x="1439212" y="1290802"/>
                      <a:pt x="1451438" y="1280984"/>
                    </a:cubicBezTo>
                    <a:cubicBezTo>
                      <a:pt x="1457551" y="1287097"/>
                      <a:pt x="1461811" y="1293210"/>
                      <a:pt x="1486262" y="1269994"/>
                    </a:cubicBezTo>
                    <a:lnTo>
                      <a:pt x="1516826" y="1270611"/>
                    </a:lnTo>
                    <a:cubicBezTo>
                      <a:pt x="1525964" y="1272464"/>
                      <a:pt x="1541894" y="1270611"/>
                      <a:pt x="1539425" y="1281602"/>
                    </a:cubicBezTo>
                    <a:lnTo>
                      <a:pt x="1495401" y="1293210"/>
                    </a:lnTo>
                    <a:cubicBezTo>
                      <a:pt x="1495401" y="1293210"/>
                      <a:pt x="1491757" y="1281602"/>
                      <a:pt x="1489905" y="1295062"/>
                    </a:cubicBezTo>
                    <a:cubicBezTo>
                      <a:pt x="1478915" y="1295680"/>
                      <a:pt x="1475827" y="1285245"/>
                      <a:pt x="1465454" y="1293210"/>
                    </a:cubicBezTo>
                    <a:cubicBezTo>
                      <a:pt x="1454464" y="1293210"/>
                      <a:pt x="1444090" y="1287097"/>
                      <a:pt x="1442238" y="1290740"/>
                    </a:cubicBezTo>
                    <a:cubicBezTo>
                      <a:pt x="1442238" y="1290740"/>
                      <a:pt x="1434273" y="1298088"/>
                      <a:pt x="1441003" y="1298705"/>
                    </a:cubicBezTo>
                    <a:cubicBezTo>
                      <a:pt x="1441003" y="1298705"/>
                      <a:pt x="1447116" y="1306670"/>
                      <a:pt x="1439769" y="1307905"/>
                    </a:cubicBezTo>
                    <a:cubicBezTo>
                      <a:pt x="1435508" y="1318896"/>
                      <a:pt x="1430630" y="1329331"/>
                      <a:pt x="1439151" y="1323835"/>
                    </a:cubicBezTo>
                    <a:cubicBezTo>
                      <a:pt x="1450759" y="1318957"/>
                      <a:pt x="1467862" y="1322600"/>
                      <a:pt x="1458107" y="1325688"/>
                    </a:cubicBezTo>
                    <a:lnTo>
                      <a:pt x="1462367" y="1344643"/>
                    </a:lnTo>
                    <a:cubicBezTo>
                      <a:pt x="1459897" y="1356869"/>
                      <a:pt x="1474593" y="1363599"/>
                      <a:pt x="1456254" y="1362364"/>
                    </a:cubicBezTo>
                    <a:cubicBezTo>
                      <a:pt x="1452611" y="1362364"/>
                      <a:pt x="1447116" y="1349521"/>
                      <a:pt x="1444029" y="1356869"/>
                    </a:cubicBezTo>
                    <a:cubicBezTo>
                      <a:pt x="1444646" y="1362981"/>
                      <a:pt x="1437916" y="1369712"/>
                      <a:pt x="1447054" y="1369712"/>
                    </a:cubicBezTo>
                    <a:cubicBezTo>
                      <a:pt x="1459279" y="1370329"/>
                      <a:pt x="1477618" y="1377059"/>
                      <a:pt x="1471505" y="1385642"/>
                    </a:cubicBezTo>
                    <a:cubicBezTo>
                      <a:pt x="1471505" y="1385642"/>
                      <a:pt x="1463540" y="1388112"/>
                      <a:pt x="1472123" y="1391137"/>
                    </a:cubicBezTo>
                    <a:cubicBezTo>
                      <a:pt x="1478235" y="1397867"/>
                      <a:pt x="1489844" y="1402128"/>
                      <a:pt x="1481261" y="1404597"/>
                    </a:cubicBezTo>
                    <a:cubicBezTo>
                      <a:pt x="1481261" y="1404597"/>
                      <a:pt x="1470270" y="1410093"/>
                      <a:pt x="1482495" y="1411328"/>
                    </a:cubicBezTo>
                    <a:lnTo>
                      <a:pt x="1502686" y="1408241"/>
                    </a:lnTo>
                    <a:cubicBezTo>
                      <a:pt x="1506329" y="1416823"/>
                      <a:pt x="1524668" y="1422318"/>
                      <a:pt x="1533868" y="1421083"/>
                    </a:cubicBezTo>
                    <a:cubicBezTo>
                      <a:pt x="1533868" y="1421083"/>
                      <a:pt x="1533868" y="1438804"/>
                      <a:pt x="1548563" y="1437569"/>
                    </a:cubicBezTo>
                    <a:cubicBezTo>
                      <a:pt x="1548563" y="1437569"/>
                      <a:pt x="1552823" y="1444299"/>
                      <a:pt x="1561406" y="1435099"/>
                    </a:cubicBezTo>
                    <a:cubicBezTo>
                      <a:pt x="1569371" y="1432630"/>
                      <a:pt x="1576656" y="1440595"/>
                      <a:pt x="1579744" y="1428987"/>
                    </a:cubicBezTo>
                    <a:lnTo>
                      <a:pt x="1581596" y="1414291"/>
                    </a:lnTo>
                    <a:cubicBezTo>
                      <a:pt x="1581596" y="1414291"/>
                      <a:pt x="1588943" y="1411204"/>
                      <a:pt x="1602404" y="1415526"/>
                    </a:cubicBezTo>
                    <a:lnTo>
                      <a:pt x="1630498" y="1427752"/>
                    </a:lnTo>
                    <a:cubicBezTo>
                      <a:pt x="1630498" y="1427752"/>
                      <a:pt x="1648836" y="1448560"/>
                      <a:pt x="1655566" y="1441830"/>
                    </a:cubicBezTo>
                    <a:lnTo>
                      <a:pt x="1675140" y="1440595"/>
                    </a:lnTo>
                    <a:cubicBezTo>
                      <a:pt x="1675140" y="1440595"/>
                      <a:pt x="1691625" y="1438125"/>
                      <a:pt x="1700208" y="1424109"/>
                    </a:cubicBezTo>
                    <a:cubicBezTo>
                      <a:pt x="1708790" y="1418614"/>
                      <a:pt x="1714903" y="1413736"/>
                      <a:pt x="1732624" y="1422257"/>
                    </a:cubicBezTo>
                    <a:cubicBezTo>
                      <a:pt x="1732624" y="1422257"/>
                      <a:pt x="1744232" y="1430222"/>
                      <a:pt x="1747319" y="1417379"/>
                    </a:cubicBezTo>
                    <a:cubicBezTo>
                      <a:pt x="1756457" y="1415526"/>
                      <a:pt x="1763805" y="1410031"/>
                      <a:pt x="1767510" y="1417379"/>
                    </a:cubicBezTo>
                    <a:cubicBezTo>
                      <a:pt x="1767510" y="1417379"/>
                      <a:pt x="1772388" y="1423491"/>
                      <a:pt x="1757754" y="1428987"/>
                    </a:cubicBezTo>
                    <a:cubicBezTo>
                      <a:pt x="1757754" y="1428987"/>
                      <a:pt x="1751642" y="1438187"/>
                      <a:pt x="1762014" y="1441830"/>
                    </a:cubicBezTo>
                    <a:cubicBezTo>
                      <a:pt x="1762632" y="1445473"/>
                      <a:pt x="1752259" y="1449177"/>
                      <a:pt x="1754667" y="1453438"/>
                    </a:cubicBezTo>
                    <a:cubicBezTo>
                      <a:pt x="1754667" y="1453438"/>
                      <a:pt x="1749789" y="1463811"/>
                      <a:pt x="1759544" y="1463811"/>
                    </a:cubicBezTo>
                    <a:cubicBezTo>
                      <a:pt x="1760780" y="1470541"/>
                      <a:pt x="1752197" y="1486471"/>
                      <a:pt x="1760162" y="1487644"/>
                    </a:cubicBezTo>
                    <a:cubicBezTo>
                      <a:pt x="1760780" y="1494374"/>
                      <a:pt x="1750406" y="1498635"/>
                      <a:pt x="1747936" y="1513948"/>
                    </a:cubicBezTo>
                    <a:cubicBezTo>
                      <a:pt x="1747936" y="1513948"/>
                      <a:pt x="1724103" y="1557972"/>
                      <a:pt x="1723486" y="1572050"/>
                    </a:cubicBezTo>
                    <a:cubicBezTo>
                      <a:pt x="1723486" y="1572050"/>
                      <a:pt x="1716756" y="1597118"/>
                      <a:pt x="1697800" y="1610578"/>
                    </a:cubicBezTo>
                    <a:cubicBezTo>
                      <a:pt x="1691687" y="1611813"/>
                      <a:pt x="1671496" y="1610578"/>
                      <a:pt x="1668471" y="1614839"/>
                    </a:cubicBezTo>
                    <a:lnTo>
                      <a:pt x="1646490" y="1616073"/>
                    </a:lnTo>
                    <a:cubicBezTo>
                      <a:pt x="1646490" y="1616073"/>
                      <a:pt x="1640995" y="1605700"/>
                      <a:pt x="1633029" y="1616691"/>
                    </a:cubicBezTo>
                    <a:cubicBezTo>
                      <a:pt x="1623274" y="1607491"/>
                      <a:pt x="1623891" y="1600205"/>
                      <a:pt x="1609813" y="1601378"/>
                    </a:cubicBezTo>
                    <a:cubicBezTo>
                      <a:pt x="1609813" y="1601378"/>
                      <a:pt x="1601231" y="1589770"/>
                      <a:pt x="1596353" y="1595883"/>
                    </a:cubicBezTo>
                    <a:cubicBezTo>
                      <a:pt x="1588388" y="1603848"/>
                      <a:pt x="1574989" y="1597118"/>
                      <a:pt x="1573137" y="1609961"/>
                    </a:cubicBezTo>
                    <a:cubicBezTo>
                      <a:pt x="1568876" y="1609961"/>
                      <a:pt x="1564555" y="1604466"/>
                      <a:pt x="1558442" y="1609961"/>
                    </a:cubicBezTo>
                    <a:cubicBezTo>
                      <a:pt x="1558442" y="1609961"/>
                      <a:pt x="1543191" y="1622804"/>
                      <a:pt x="1535843" y="1623421"/>
                    </a:cubicBezTo>
                    <a:cubicBezTo>
                      <a:pt x="1523618" y="1620334"/>
                      <a:pt x="1507750" y="1608726"/>
                      <a:pt x="1474098" y="1607491"/>
                    </a:cubicBezTo>
                    <a:cubicBezTo>
                      <a:pt x="1474098" y="1607491"/>
                      <a:pt x="1470456" y="1601378"/>
                      <a:pt x="1450882" y="1601378"/>
                    </a:cubicBezTo>
                    <a:cubicBezTo>
                      <a:pt x="1450882" y="1601378"/>
                      <a:pt x="1440509" y="1597735"/>
                      <a:pt x="1436805" y="1597735"/>
                    </a:cubicBezTo>
                    <a:cubicBezTo>
                      <a:pt x="1436805" y="1597735"/>
                      <a:pt x="1428222" y="1592240"/>
                      <a:pt x="1420936" y="1597735"/>
                    </a:cubicBezTo>
                    <a:lnTo>
                      <a:pt x="1403215" y="1600205"/>
                    </a:lnTo>
                    <a:cubicBezTo>
                      <a:pt x="1403215" y="1600205"/>
                      <a:pt x="1399573" y="1582484"/>
                      <a:pt x="1391607" y="1582484"/>
                    </a:cubicBezTo>
                    <a:cubicBezTo>
                      <a:pt x="1379999" y="1584954"/>
                      <a:pt x="1375121" y="1581867"/>
                      <a:pt x="1370799" y="1584954"/>
                    </a:cubicBezTo>
                    <a:cubicBezTo>
                      <a:pt x="1370799" y="1584954"/>
                      <a:pt x="1357339" y="1572729"/>
                      <a:pt x="1339618" y="1576372"/>
                    </a:cubicBezTo>
                    <a:cubicBezTo>
                      <a:pt x="1335358" y="1572729"/>
                      <a:pt x="1336592" y="1554946"/>
                      <a:pt x="1324923" y="1556799"/>
                    </a:cubicBezTo>
                    <a:cubicBezTo>
                      <a:pt x="1324923" y="1556799"/>
                      <a:pt x="1309672" y="1548833"/>
                      <a:pt x="1294359" y="1550686"/>
                    </a:cubicBezTo>
                    <a:cubicBezTo>
                      <a:pt x="1282751" y="1552538"/>
                      <a:pt x="1276021" y="1551303"/>
                      <a:pt x="1254658" y="1561676"/>
                    </a:cubicBezTo>
                    <a:cubicBezTo>
                      <a:pt x="1254658" y="1561676"/>
                      <a:pt x="1222242" y="1580014"/>
                      <a:pt x="1235084" y="1602675"/>
                    </a:cubicBezTo>
                    <a:cubicBezTo>
                      <a:pt x="1235084" y="1602675"/>
                      <a:pt x="1241197" y="1611875"/>
                      <a:pt x="1238110" y="1619778"/>
                    </a:cubicBezTo>
                    <a:cubicBezTo>
                      <a:pt x="1236257" y="1628978"/>
                      <a:pt x="1223415" y="1633239"/>
                      <a:pt x="1219772" y="1642439"/>
                    </a:cubicBezTo>
                    <a:lnTo>
                      <a:pt x="1201433" y="1642439"/>
                    </a:lnTo>
                    <a:cubicBezTo>
                      <a:pt x="1201433" y="1642439"/>
                      <a:pt x="1187973" y="1636326"/>
                      <a:pt x="1185565" y="1633239"/>
                    </a:cubicBezTo>
                    <a:cubicBezTo>
                      <a:pt x="1185565" y="1633239"/>
                      <a:pt x="1161731" y="1611813"/>
                      <a:pt x="1106099" y="1610023"/>
                    </a:cubicBezTo>
                    <a:cubicBezTo>
                      <a:pt x="1106099" y="1610023"/>
                      <a:pt x="1087144" y="1600823"/>
                      <a:pt x="1080413" y="1588597"/>
                    </a:cubicBezTo>
                    <a:cubicBezTo>
                      <a:pt x="1080413" y="1588597"/>
                      <a:pt x="1087144" y="1570876"/>
                      <a:pt x="1071831" y="1569641"/>
                    </a:cubicBezTo>
                    <a:cubicBezTo>
                      <a:pt x="1071831" y="1569641"/>
                      <a:pt x="1062693" y="1565998"/>
                      <a:pt x="1053493" y="1565998"/>
                    </a:cubicBezTo>
                    <a:cubicBezTo>
                      <a:pt x="1053493" y="1565998"/>
                      <a:pt x="1033920" y="1554390"/>
                      <a:pt x="1017434" y="1554390"/>
                    </a:cubicBezTo>
                    <a:cubicBezTo>
                      <a:pt x="1017434" y="1554390"/>
                      <a:pt x="1013173" y="1550747"/>
                      <a:pt x="1003973" y="1554390"/>
                    </a:cubicBezTo>
                    <a:cubicBezTo>
                      <a:pt x="1003973" y="1554390"/>
                      <a:pt x="987488" y="1559886"/>
                      <a:pt x="980757" y="1555625"/>
                    </a:cubicBezTo>
                    <a:cubicBezTo>
                      <a:pt x="980757" y="1555625"/>
                      <a:pt x="962419" y="1542782"/>
                      <a:pt x="942229" y="1539695"/>
                    </a:cubicBezTo>
                    <a:cubicBezTo>
                      <a:pt x="941611" y="1529322"/>
                      <a:pt x="934881" y="1528087"/>
                      <a:pt x="930003" y="1531730"/>
                    </a:cubicBezTo>
                    <a:lnTo>
                      <a:pt x="910430" y="1520740"/>
                    </a:lnTo>
                    <a:cubicBezTo>
                      <a:pt x="910430" y="1520740"/>
                      <a:pt x="901292" y="1502401"/>
                      <a:pt x="910430" y="1501784"/>
                    </a:cubicBezTo>
                    <a:cubicBezTo>
                      <a:pt x="910430" y="1501784"/>
                      <a:pt x="923273" y="1500549"/>
                      <a:pt x="926298" y="1488324"/>
                    </a:cubicBezTo>
                    <a:cubicBezTo>
                      <a:pt x="934263" y="1484680"/>
                      <a:pt x="940994" y="1479123"/>
                      <a:pt x="939141" y="1472393"/>
                    </a:cubicBezTo>
                    <a:cubicBezTo>
                      <a:pt x="939141" y="1472393"/>
                      <a:pt x="940376" y="1455908"/>
                      <a:pt x="925063" y="1451585"/>
                    </a:cubicBezTo>
                    <a:cubicBezTo>
                      <a:pt x="919568" y="1439977"/>
                      <a:pt x="914690" y="1431395"/>
                      <a:pt x="928089" y="1430160"/>
                    </a:cubicBezTo>
                    <a:cubicBezTo>
                      <a:pt x="928089" y="1430160"/>
                      <a:pt x="939080" y="1416700"/>
                      <a:pt x="939080" y="1411204"/>
                    </a:cubicBezTo>
                    <a:cubicBezTo>
                      <a:pt x="939080" y="1411204"/>
                      <a:pt x="938462" y="1405091"/>
                      <a:pt x="929324" y="1413057"/>
                    </a:cubicBezTo>
                    <a:lnTo>
                      <a:pt x="913455" y="1421022"/>
                    </a:lnTo>
                    <a:cubicBezTo>
                      <a:pt x="913455" y="1421022"/>
                      <a:pt x="910986" y="1395336"/>
                      <a:pt x="901230" y="1405709"/>
                    </a:cubicBezTo>
                    <a:cubicBezTo>
                      <a:pt x="898205" y="1405709"/>
                      <a:pt x="897587" y="1394101"/>
                      <a:pt x="890239" y="1398979"/>
                    </a:cubicBezTo>
                    <a:cubicBezTo>
                      <a:pt x="890239" y="1398979"/>
                      <a:pt x="874371" y="1403239"/>
                      <a:pt x="868876" y="1411822"/>
                    </a:cubicBezTo>
                    <a:lnTo>
                      <a:pt x="851155" y="1413674"/>
                    </a:lnTo>
                    <a:cubicBezTo>
                      <a:pt x="851155" y="1413674"/>
                      <a:pt x="846895" y="1405709"/>
                      <a:pt x="844425" y="1414291"/>
                    </a:cubicBezTo>
                    <a:cubicBezTo>
                      <a:pt x="831582" y="1413674"/>
                      <a:pt x="817504" y="1403301"/>
                      <a:pt x="807748" y="1414909"/>
                    </a:cubicBezTo>
                    <a:cubicBezTo>
                      <a:pt x="802871" y="1413674"/>
                      <a:pt x="797993" y="1410648"/>
                      <a:pt x="791880" y="1410648"/>
                    </a:cubicBezTo>
                    <a:cubicBezTo>
                      <a:pt x="791880" y="1410648"/>
                      <a:pt x="786385" y="1402066"/>
                      <a:pt x="780890" y="1411266"/>
                    </a:cubicBezTo>
                    <a:cubicBezTo>
                      <a:pt x="780272" y="1414909"/>
                      <a:pt x="758908" y="1416144"/>
                      <a:pt x="755821" y="1423491"/>
                    </a:cubicBezTo>
                    <a:cubicBezTo>
                      <a:pt x="748473" y="1423491"/>
                      <a:pt x="738718" y="1413118"/>
                      <a:pt x="728345" y="1414909"/>
                    </a:cubicBezTo>
                    <a:cubicBezTo>
                      <a:pt x="728345" y="1414909"/>
                      <a:pt x="700251" y="1414291"/>
                      <a:pt x="697781" y="1415526"/>
                    </a:cubicBezTo>
                    <a:cubicBezTo>
                      <a:pt x="697781" y="1415526"/>
                      <a:pt x="684938" y="1416144"/>
                      <a:pt x="681912" y="1421639"/>
                    </a:cubicBezTo>
                    <a:cubicBezTo>
                      <a:pt x="678270" y="1421022"/>
                      <a:pt x="673330" y="1413057"/>
                      <a:pt x="663574" y="1424726"/>
                    </a:cubicBezTo>
                    <a:cubicBezTo>
                      <a:pt x="663574" y="1424726"/>
                      <a:pt x="650114" y="1422257"/>
                      <a:pt x="643384" y="1425344"/>
                    </a:cubicBezTo>
                    <a:cubicBezTo>
                      <a:pt x="643384" y="1425344"/>
                      <a:pt x="614055" y="1423491"/>
                      <a:pt x="601212" y="1433309"/>
                    </a:cubicBezTo>
                    <a:cubicBezTo>
                      <a:pt x="601212" y="1433309"/>
                      <a:pt x="587134" y="1434544"/>
                      <a:pt x="574909" y="1451647"/>
                    </a:cubicBezTo>
                    <a:cubicBezTo>
                      <a:pt x="574909" y="1451647"/>
                      <a:pt x="548050" y="1452264"/>
                      <a:pt x="540085" y="1457142"/>
                    </a:cubicBezTo>
                    <a:cubicBezTo>
                      <a:pt x="540085" y="1457142"/>
                      <a:pt x="533354" y="1468133"/>
                      <a:pt x="524216" y="1471838"/>
                    </a:cubicBezTo>
                    <a:lnTo>
                      <a:pt x="503408" y="1479803"/>
                    </a:lnTo>
                    <a:cubicBezTo>
                      <a:pt x="503408" y="1479803"/>
                      <a:pt x="499765" y="1474307"/>
                      <a:pt x="477722" y="1474925"/>
                    </a:cubicBezTo>
                    <a:cubicBezTo>
                      <a:pt x="477722" y="1474925"/>
                      <a:pt x="478340" y="1465107"/>
                      <a:pt x="471610" y="1472455"/>
                    </a:cubicBezTo>
                    <a:lnTo>
                      <a:pt x="450802" y="1472455"/>
                    </a:lnTo>
                    <a:cubicBezTo>
                      <a:pt x="450802" y="1472455"/>
                      <a:pt x="445306" y="1463255"/>
                      <a:pt x="444072" y="1473690"/>
                    </a:cubicBezTo>
                    <a:cubicBezTo>
                      <a:pt x="444072" y="1473690"/>
                      <a:pt x="436106" y="1468195"/>
                      <a:pt x="435489" y="1476160"/>
                    </a:cubicBezTo>
                    <a:cubicBezTo>
                      <a:pt x="427524" y="1478012"/>
                      <a:pt x="425733" y="1471282"/>
                      <a:pt x="414681" y="1471899"/>
                    </a:cubicBezTo>
                    <a:cubicBezTo>
                      <a:pt x="414681" y="1471899"/>
                      <a:pt x="401838" y="1459674"/>
                      <a:pt x="398195" y="1459674"/>
                    </a:cubicBezTo>
                    <a:cubicBezTo>
                      <a:pt x="389057" y="1451091"/>
                      <a:pt x="379857" y="1448683"/>
                      <a:pt x="378622" y="1459674"/>
                    </a:cubicBezTo>
                    <a:cubicBezTo>
                      <a:pt x="378622" y="1459674"/>
                      <a:pt x="365779" y="1515923"/>
                      <a:pt x="324225" y="1527593"/>
                    </a:cubicBezTo>
                    <a:cubicBezTo>
                      <a:pt x="324225" y="1527593"/>
                      <a:pt x="275940" y="1539819"/>
                      <a:pt x="270445" y="1578347"/>
                    </a:cubicBezTo>
                    <a:cubicBezTo>
                      <a:pt x="270445" y="1578347"/>
                      <a:pt x="252107" y="1597303"/>
                      <a:pt x="252724" y="1608911"/>
                    </a:cubicBezTo>
                    <a:cubicBezTo>
                      <a:pt x="253342" y="1621754"/>
                      <a:pt x="248464" y="1632127"/>
                      <a:pt x="255194" y="1633980"/>
                    </a:cubicBezTo>
                    <a:cubicBezTo>
                      <a:pt x="255194" y="1633980"/>
                      <a:pt x="263777" y="1638857"/>
                      <a:pt x="258837" y="1648675"/>
                    </a:cubicBezTo>
                    <a:cubicBezTo>
                      <a:pt x="258837" y="1648675"/>
                      <a:pt x="246611" y="1665778"/>
                      <a:pt x="242969" y="1672508"/>
                    </a:cubicBezTo>
                    <a:lnTo>
                      <a:pt x="227100" y="1688438"/>
                    </a:lnTo>
                    <a:cubicBezTo>
                      <a:pt x="227100" y="1688438"/>
                      <a:pt x="211232" y="1695169"/>
                      <a:pt x="199006" y="1709864"/>
                    </a:cubicBezTo>
                    <a:cubicBezTo>
                      <a:pt x="199006" y="1709864"/>
                      <a:pt x="182520" y="1715977"/>
                      <a:pt x="178816" y="1721472"/>
                    </a:cubicBezTo>
                    <a:cubicBezTo>
                      <a:pt x="178816" y="1721472"/>
                      <a:pt x="166590" y="1720237"/>
                      <a:pt x="163565" y="1722707"/>
                    </a:cubicBezTo>
                    <a:cubicBezTo>
                      <a:pt x="163565" y="1722707"/>
                      <a:pt x="150104" y="1720237"/>
                      <a:pt x="147079" y="1730054"/>
                    </a:cubicBezTo>
                    <a:cubicBezTo>
                      <a:pt x="142201" y="1739254"/>
                      <a:pt x="134853" y="1747775"/>
                      <a:pt x="132384" y="1760001"/>
                    </a:cubicBezTo>
                    <a:cubicBezTo>
                      <a:pt x="132384" y="1760001"/>
                      <a:pt x="126271" y="1772226"/>
                      <a:pt x="108550" y="1774079"/>
                    </a:cubicBezTo>
                    <a:cubicBezTo>
                      <a:pt x="105525" y="1779574"/>
                      <a:pt x="99968" y="1780191"/>
                      <a:pt x="100585" y="1793034"/>
                    </a:cubicBezTo>
                    <a:cubicBezTo>
                      <a:pt x="100585" y="1793034"/>
                      <a:pt x="96325" y="1794887"/>
                      <a:pt x="89594" y="1812607"/>
                    </a:cubicBezTo>
                    <a:cubicBezTo>
                      <a:pt x="89594" y="1812607"/>
                      <a:pt x="86507" y="1819337"/>
                      <a:pt x="87124" y="1833415"/>
                    </a:cubicBezTo>
                    <a:cubicBezTo>
                      <a:pt x="87124" y="1833415"/>
                      <a:pt x="48596" y="1865831"/>
                      <a:pt x="50448" y="1875649"/>
                    </a:cubicBezTo>
                    <a:cubicBezTo>
                      <a:pt x="50448" y="1881144"/>
                      <a:pt x="41866" y="1889109"/>
                      <a:pt x="43718" y="1897692"/>
                    </a:cubicBezTo>
                    <a:cubicBezTo>
                      <a:pt x="37605" y="1908682"/>
                      <a:pt x="33962" y="1912387"/>
                      <a:pt x="33962" y="1916647"/>
                    </a:cubicBezTo>
                    <a:cubicBezTo>
                      <a:pt x="33962" y="1916647"/>
                      <a:pt x="20502" y="1921525"/>
                      <a:pt x="19267" y="1929490"/>
                    </a:cubicBezTo>
                    <a:lnTo>
                      <a:pt x="18032" y="1945976"/>
                    </a:lnTo>
                    <a:cubicBezTo>
                      <a:pt x="18032" y="1945976"/>
                      <a:pt x="11919" y="1966167"/>
                      <a:pt x="23527" y="1966167"/>
                    </a:cubicBezTo>
                    <a:cubicBezTo>
                      <a:pt x="23527" y="1966167"/>
                      <a:pt x="26553" y="1975366"/>
                      <a:pt x="36988" y="1973514"/>
                    </a:cubicBezTo>
                    <a:cubicBezTo>
                      <a:pt x="36988" y="1973514"/>
                      <a:pt x="38223" y="1988210"/>
                      <a:pt x="41866" y="1988210"/>
                    </a:cubicBezTo>
                    <a:lnTo>
                      <a:pt x="40014" y="2003522"/>
                    </a:lnTo>
                    <a:cubicBezTo>
                      <a:pt x="40014" y="2003522"/>
                      <a:pt x="29640" y="2012105"/>
                      <a:pt x="37544" y="2027356"/>
                    </a:cubicBezTo>
                    <a:cubicBezTo>
                      <a:pt x="37544" y="2027356"/>
                      <a:pt x="52239" y="2044459"/>
                      <a:pt x="47917" y="2082432"/>
                    </a:cubicBezTo>
                    <a:cubicBezTo>
                      <a:pt x="47917" y="2082432"/>
                      <a:pt x="31431" y="2109353"/>
                      <a:pt x="32666" y="2144856"/>
                    </a:cubicBezTo>
                    <a:cubicBezTo>
                      <a:pt x="32666" y="2144856"/>
                      <a:pt x="19823" y="2161342"/>
                      <a:pt x="16797" y="2168690"/>
                    </a:cubicBezTo>
                    <a:cubicBezTo>
                      <a:pt x="7659" y="2176037"/>
                      <a:pt x="-8271" y="2179063"/>
                      <a:pt x="5189" y="2181533"/>
                    </a:cubicBezTo>
                    <a:cubicBezTo>
                      <a:pt x="11302" y="2184620"/>
                      <a:pt x="23527" y="2197463"/>
                      <a:pt x="24145" y="2205366"/>
                    </a:cubicBezTo>
                    <a:cubicBezTo>
                      <a:pt x="24145" y="2205366"/>
                      <a:pt x="32727" y="2218826"/>
                      <a:pt x="31493" y="2223087"/>
                    </a:cubicBezTo>
                    <a:cubicBezTo>
                      <a:pt x="40631" y="2226174"/>
                      <a:pt x="44953" y="2224939"/>
                      <a:pt x="52301" y="2224322"/>
                    </a:cubicBezTo>
                    <a:cubicBezTo>
                      <a:pt x="52301" y="2224322"/>
                      <a:pt x="57796" y="2220061"/>
                      <a:pt x="66996" y="2220679"/>
                    </a:cubicBezTo>
                    <a:cubicBezTo>
                      <a:pt x="66996" y="2220679"/>
                      <a:pt x="70639" y="2226792"/>
                      <a:pt x="56623" y="2225557"/>
                    </a:cubicBezTo>
                    <a:cubicBezTo>
                      <a:pt x="56623" y="2225557"/>
                      <a:pt x="43162" y="2226792"/>
                      <a:pt x="43162" y="2232287"/>
                    </a:cubicBezTo>
                    <a:cubicBezTo>
                      <a:pt x="43162" y="2232287"/>
                      <a:pt x="34024" y="2228644"/>
                      <a:pt x="24207" y="2232287"/>
                    </a:cubicBezTo>
                    <a:cubicBezTo>
                      <a:pt x="24207" y="2232287"/>
                      <a:pt x="21181" y="2241487"/>
                      <a:pt x="24207" y="2261060"/>
                    </a:cubicBezTo>
                    <a:cubicBezTo>
                      <a:pt x="24207" y="2261060"/>
                      <a:pt x="27232" y="2266555"/>
                      <a:pt x="41310" y="2265938"/>
                    </a:cubicBezTo>
                    <a:cubicBezTo>
                      <a:pt x="41310" y="2265938"/>
                      <a:pt x="30937" y="2276311"/>
                      <a:pt x="44953" y="2280633"/>
                    </a:cubicBezTo>
                    <a:cubicBezTo>
                      <a:pt x="50448" y="2279398"/>
                      <a:pt x="59648" y="2286128"/>
                      <a:pt x="61439" y="2278163"/>
                    </a:cubicBezTo>
                    <a:cubicBezTo>
                      <a:pt x="61439" y="2278163"/>
                      <a:pt x="75517" y="2269581"/>
                      <a:pt x="71195" y="2278781"/>
                    </a:cubicBezTo>
                    <a:cubicBezTo>
                      <a:pt x="71195" y="2278781"/>
                      <a:pt x="58969" y="2284276"/>
                      <a:pt x="66317" y="2284276"/>
                    </a:cubicBezTo>
                    <a:cubicBezTo>
                      <a:pt x="76072" y="2285511"/>
                      <a:pt x="84037" y="2289771"/>
                      <a:pt x="67551" y="2291006"/>
                    </a:cubicBezTo>
                    <a:cubicBezTo>
                      <a:pt x="67551" y="2291006"/>
                      <a:pt x="65699" y="2305701"/>
                      <a:pt x="81012" y="2310579"/>
                    </a:cubicBezTo>
                    <a:cubicBezTo>
                      <a:pt x="81012" y="2310579"/>
                      <a:pt x="80395" y="2321570"/>
                      <a:pt x="88359" y="2312432"/>
                    </a:cubicBezTo>
                    <a:cubicBezTo>
                      <a:pt x="96325" y="2318544"/>
                      <a:pt x="93238" y="2335648"/>
                      <a:pt x="115219" y="2341205"/>
                    </a:cubicBezTo>
                    <a:cubicBezTo>
                      <a:pt x="125592" y="2348552"/>
                      <a:pt x="128679" y="2364421"/>
                      <a:pt x="134792" y="2363248"/>
                    </a:cubicBezTo>
                    <a:cubicBezTo>
                      <a:pt x="134792" y="2363248"/>
                      <a:pt x="144547" y="2370595"/>
                      <a:pt x="140904" y="2373621"/>
                    </a:cubicBezTo>
                    <a:cubicBezTo>
                      <a:pt x="140904" y="2373621"/>
                      <a:pt x="140287" y="2394429"/>
                      <a:pt x="148869" y="2392576"/>
                    </a:cubicBezTo>
                    <a:cubicBezTo>
                      <a:pt x="144609" y="2397454"/>
                      <a:pt x="136644" y="2405419"/>
                      <a:pt x="145844" y="2405419"/>
                    </a:cubicBezTo>
                    <a:cubicBezTo>
                      <a:pt x="153192" y="2409680"/>
                      <a:pt x="145227" y="2418880"/>
                      <a:pt x="154426" y="2421350"/>
                    </a:cubicBezTo>
                    <a:cubicBezTo>
                      <a:pt x="154426" y="2421350"/>
                      <a:pt x="160539" y="2433575"/>
                      <a:pt x="186843" y="2442775"/>
                    </a:cubicBezTo>
                    <a:cubicBezTo>
                      <a:pt x="186843" y="2442775"/>
                      <a:pt x="197216" y="2450740"/>
                      <a:pt x="200921" y="2450740"/>
                    </a:cubicBezTo>
                    <a:cubicBezTo>
                      <a:pt x="200921" y="2450740"/>
                      <a:pt x="202155" y="2464818"/>
                      <a:pt x="214381" y="2460557"/>
                    </a:cubicBezTo>
                    <a:cubicBezTo>
                      <a:pt x="222346" y="2467287"/>
                      <a:pt x="221111" y="2476488"/>
                      <a:pt x="232719" y="2475870"/>
                    </a:cubicBezTo>
                    <a:cubicBezTo>
                      <a:pt x="245562" y="2486243"/>
                      <a:pt x="249822" y="2494826"/>
                      <a:pt x="254083" y="2494826"/>
                    </a:cubicBezTo>
                    <a:cubicBezTo>
                      <a:pt x="254083" y="2494826"/>
                      <a:pt x="268160" y="2504026"/>
                      <a:pt x="268160" y="2509521"/>
                    </a:cubicBezTo>
                    <a:cubicBezTo>
                      <a:pt x="268160" y="2515016"/>
                      <a:pt x="298724" y="2526624"/>
                      <a:pt x="298724" y="2526624"/>
                    </a:cubicBezTo>
                    <a:cubicBezTo>
                      <a:pt x="298724" y="2526624"/>
                      <a:pt x="304219" y="2534589"/>
                      <a:pt x="314593" y="2533972"/>
                    </a:cubicBezTo>
                    <a:cubicBezTo>
                      <a:pt x="314593" y="2533972"/>
                      <a:pt x="326818" y="2543789"/>
                      <a:pt x="334783" y="2533354"/>
                    </a:cubicBezTo>
                    <a:cubicBezTo>
                      <a:pt x="334783" y="2533354"/>
                      <a:pt x="357382" y="2523537"/>
                      <a:pt x="386710" y="2514399"/>
                    </a:cubicBezTo>
                    <a:cubicBezTo>
                      <a:pt x="386710" y="2514399"/>
                      <a:pt x="418509" y="2517486"/>
                      <a:pt x="419682" y="2507669"/>
                    </a:cubicBezTo>
                    <a:cubicBezTo>
                      <a:pt x="419682" y="2507669"/>
                      <a:pt x="445986" y="2504581"/>
                      <a:pt x="455741" y="2513781"/>
                    </a:cubicBezTo>
                    <a:cubicBezTo>
                      <a:pt x="455741" y="2513781"/>
                      <a:pt x="464880" y="2518659"/>
                      <a:pt x="464324" y="2503408"/>
                    </a:cubicBezTo>
                    <a:cubicBezTo>
                      <a:pt x="464324" y="2503408"/>
                      <a:pt x="475314" y="2497296"/>
                      <a:pt x="472289" y="2518104"/>
                    </a:cubicBezTo>
                    <a:cubicBezTo>
                      <a:pt x="472289" y="2518104"/>
                      <a:pt x="482662" y="2519956"/>
                      <a:pt x="487540" y="2516251"/>
                    </a:cubicBezTo>
                    <a:cubicBezTo>
                      <a:pt x="487540" y="2516251"/>
                      <a:pt x="499148" y="2516869"/>
                      <a:pt x="501617" y="2522981"/>
                    </a:cubicBezTo>
                    <a:cubicBezTo>
                      <a:pt x="504705" y="2529094"/>
                      <a:pt x="515078" y="2518721"/>
                      <a:pt x="518721" y="2515634"/>
                    </a:cubicBezTo>
                    <a:cubicBezTo>
                      <a:pt x="518721" y="2515634"/>
                      <a:pt x="548667" y="2510756"/>
                      <a:pt x="559040" y="2499148"/>
                    </a:cubicBezTo>
                    <a:cubicBezTo>
                      <a:pt x="571883" y="2493035"/>
                      <a:pt x="581022" y="2495505"/>
                      <a:pt x="581022" y="2490565"/>
                    </a:cubicBezTo>
                    <a:cubicBezTo>
                      <a:pt x="581022" y="2490565"/>
                      <a:pt x="605472" y="2492418"/>
                      <a:pt x="607325" y="2484453"/>
                    </a:cubicBezTo>
                    <a:cubicBezTo>
                      <a:pt x="607325" y="2484453"/>
                      <a:pt x="621403" y="2472227"/>
                      <a:pt x="648261" y="2472227"/>
                    </a:cubicBezTo>
                    <a:cubicBezTo>
                      <a:pt x="654374" y="2469140"/>
                      <a:pt x="660487" y="2463027"/>
                      <a:pt x="661722" y="2470992"/>
                    </a:cubicBezTo>
                    <a:cubicBezTo>
                      <a:pt x="661722" y="2470992"/>
                      <a:pt x="691668" y="2471610"/>
                      <a:pt x="695311" y="2468522"/>
                    </a:cubicBezTo>
                    <a:cubicBezTo>
                      <a:pt x="695311" y="2468522"/>
                      <a:pt x="711797" y="2467287"/>
                      <a:pt x="724022" y="2471610"/>
                    </a:cubicBezTo>
                    <a:cubicBezTo>
                      <a:pt x="724022" y="2471610"/>
                      <a:pt x="736865" y="2480192"/>
                      <a:pt x="739274" y="2489330"/>
                    </a:cubicBezTo>
                    <a:cubicBezTo>
                      <a:pt x="739274" y="2489330"/>
                      <a:pt x="753968" y="2482600"/>
                      <a:pt x="743534" y="2497296"/>
                    </a:cubicBezTo>
                    <a:cubicBezTo>
                      <a:pt x="743534" y="2497296"/>
                      <a:pt x="767367" y="2493035"/>
                      <a:pt x="754524" y="2506496"/>
                    </a:cubicBezTo>
                    <a:cubicBezTo>
                      <a:pt x="754524" y="2506496"/>
                      <a:pt x="753907" y="2516869"/>
                      <a:pt x="758785" y="2524834"/>
                    </a:cubicBezTo>
                    <a:cubicBezTo>
                      <a:pt x="758785" y="2524834"/>
                      <a:pt x="769776" y="2547494"/>
                      <a:pt x="778975" y="2535824"/>
                    </a:cubicBezTo>
                    <a:cubicBezTo>
                      <a:pt x="785705" y="2540085"/>
                      <a:pt x="797931" y="2542554"/>
                      <a:pt x="803426" y="2539467"/>
                    </a:cubicBezTo>
                    <a:cubicBezTo>
                      <a:pt x="803426" y="2539467"/>
                      <a:pt x="802192" y="2519277"/>
                      <a:pt x="808922" y="2532119"/>
                    </a:cubicBezTo>
                    <a:cubicBezTo>
                      <a:pt x="808922" y="2532119"/>
                      <a:pt x="812565" y="2545580"/>
                      <a:pt x="817504" y="2537615"/>
                    </a:cubicBezTo>
                    <a:cubicBezTo>
                      <a:pt x="817504" y="2537615"/>
                      <a:pt x="813861" y="2527798"/>
                      <a:pt x="821147" y="2532737"/>
                    </a:cubicBezTo>
                    <a:cubicBezTo>
                      <a:pt x="831520" y="2533354"/>
                      <a:pt x="849858" y="2534589"/>
                      <a:pt x="850476" y="2530267"/>
                    </a:cubicBezTo>
                    <a:cubicBezTo>
                      <a:pt x="850476" y="2530267"/>
                      <a:pt x="837015" y="2507607"/>
                      <a:pt x="855354" y="2524155"/>
                    </a:cubicBezTo>
                    <a:cubicBezTo>
                      <a:pt x="855354" y="2524155"/>
                      <a:pt x="855354" y="2538850"/>
                      <a:pt x="863319" y="2532119"/>
                    </a:cubicBezTo>
                    <a:cubicBezTo>
                      <a:pt x="870049" y="2541320"/>
                      <a:pt x="878570" y="2560275"/>
                      <a:pt x="892030" y="2548606"/>
                    </a:cubicBezTo>
                    <a:cubicBezTo>
                      <a:pt x="892030" y="2548606"/>
                      <a:pt x="901786" y="2557806"/>
                      <a:pt x="893882" y="2559596"/>
                    </a:cubicBezTo>
                    <a:cubicBezTo>
                      <a:pt x="893882" y="2559596"/>
                      <a:pt x="889622" y="2564474"/>
                      <a:pt x="903638" y="2578552"/>
                    </a:cubicBezTo>
                    <a:cubicBezTo>
                      <a:pt x="904256" y="2587134"/>
                      <a:pt x="901168" y="2591395"/>
                      <a:pt x="901786" y="2598125"/>
                    </a:cubicBezTo>
                    <a:cubicBezTo>
                      <a:pt x="901786" y="2598125"/>
                      <a:pt x="898698" y="2604238"/>
                      <a:pt x="898698" y="2622576"/>
                    </a:cubicBezTo>
                    <a:cubicBezTo>
                      <a:pt x="898698" y="2622576"/>
                      <a:pt x="877890" y="2652522"/>
                      <a:pt x="888943" y="2653140"/>
                    </a:cubicBezTo>
                    <a:lnTo>
                      <a:pt x="892586" y="2667217"/>
                    </a:lnTo>
                    <a:cubicBezTo>
                      <a:pt x="892586" y="2667217"/>
                      <a:pt x="880360" y="2667835"/>
                      <a:pt x="882830" y="2673330"/>
                    </a:cubicBezTo>
                    <a:cubicBezTo>
                      <a:pt x="892586" y="2680678"/>
                      <a:pt x="911541" y="2686791"/>
                      <a:pt x="892586" y="2686791"/>
                    </a:cubicBezTo>
                    <a:cubicBezTo>
                      <a:pt x="888943" y="2685556"/>
                      <a:pt x="881595" y="2676973"/>
                      <a:pt x="883448" y="2684938"/>
                    </a:cubicBezTo>
                    <a:lnTo>
                      <a:pt x="882213" y="2706364"/>
                    </a:lnTo>
                    <a:cubicBezTo>
                      <a:pt x="874865" y="2714946"/>
                      <a:pt x="863875" y="2714946"/>
                      <a:pt x="865727" y="2722849"/>
                    </a:cubicBezTo>
                    <a:cubicBezTo>
                      <a:pt x="874865" y="2732667"/>
                      <a:pt x="879187" y="2739953"/>
                      <a:pt x="882830" y="2740570"/>
                    </a:cubicBezTo>
                    <a:cubicBezTo>
                      <a:pt x="882830" y="2740570"/>
                      <a:pt x="895056" y="2746683"/>
                      <a:pt x="884683" y="2748535"/>
                    </a:cubicBezTo>
                    <a:cubicBezTo>
                      <a:pt x="884683" y="2748535"/>
                      <a:pt x="876717" y="2758908"/>
                      <a:pt x="887152" y="2756500"/>
                    </a:cubicBezTo>
                    <a:cubicBezTo>
                      <a:pt x="890239" y="2757118"/>
                      <a:pt x="887152" y="2776073"/>
                      <a:pt x="904873" y="2774839"/>
                    </a:cubicBezTo>
                    <a:cubicBezTo>
                      <a:pt x="907899" y="2784039"/>
                      <a:pt x="936054" y="2815220"/>
                      <a:pt x="936672" y="2817072"/>
                    </a:cubicBezTo>
                    <a:cubicBezTo>
                      <a:pt x="944019" y="2825655"/>
                      <a:pt x="960505" y="2845228"/>
                      <a:pt x="963530" y="2847018"/>
                    </a:cubicBezTo>
                    <a:cubicBezTo>
                      <a:pt x="963530" y="2847018"/>
                      <a:pt x="970261" y="2864739"/>
                      <a:pt x="975756" y="2867209"/>
                    </a:cubicBezTo>
                    <a:cubicBezTo>
                      <a:pt x="978226" y="2877582"/>
                      <a:pt x="974521" y="2890425"/>
                      <a:pt x="980634" y="2893512"/>
                    </a:cubicBezTo>
                    <a:lnTo>
                      <a:pt x="994094" y="2895364"/>
                    </a:lnTo>
                    <a:cubicBezTo>
                      <a:pt x="994094" y="2895364"/>
                      <a:pt x="1006320" y="2881287"/>
                      <a:pt x="1000824" y="2895982"/>
                    </a:cubicBezTo>
                    <a:cubicBezTo>
                      <a:pt x="1000824" y="2895982"/>
                      <a:pt x="1002677" y="2900242"/>
                      <a:pt x="980016" y="2902095"/>
                    </a:cubicBezTo>
                    <a:cubicBezTo>
                      <a:pt x="980016" y="2902095"/>
                      <a:pt x="987981" y="2920433"/>
                      <a:pt x="997120" y="2927780"/>
                    </a:cubicBezTo>
                    <a:cubicBezTo>
                      <a:pt x="997120" y="2927780"/>
                      <a:pt x="997120" y="2943711"/>
                      <a:pt x="1005702" y="2956554"/>
                    </a:cubicBezTo>
                    <a:cubicBezTo>
                      <a:pt x="1005702" y="2956554"/>
                      <a:pt x="1022806" y="2982857"/>
                      <a:pt x="1016076" y="2992674"/>
                    </a:cubicBezTo>
                    <a:cubicBezTo>
                      <a:pt x="1016076" y="2992674"/>
                      <a:pt x="998972" y="3000639"/>
                      <a:pt x="1005085" y="3007987"/>
                    </a:cubicBezTo>
                    <a:cubicBezTo>
                      <a:pt x="1005085" y="3007987"/>
                      <a:pt x="1013050" y="3018360"/>
                      <a:pt x="1010580" y="3030030"/>
                    </a:cubicBezTo>
                    <a:cubicBezTo>
                      <a:pt x="1010580" y="3030030"/>
                      <a:pt x="1026448" y="3055716"/>
                      <a:pt x="1030153" y="3059420"/>
                    </a:cubicBezTo>
                    <a:cubicBezTo>
                      <a:pt x="1030153" y="3059420"/>
                      <a:pt x="1027684" y="3072263"/>
                      <a:pt x="1033240" y="3071028"/>
                    </a:cubicBezTo>
                    <a:cubicBezTo>
                      <a:pt x="1032623" y="3075289"/>
                      <a:pt x="1030771" y="3089984"/>
                      <a:pt x="1030771" y="3101592"/>
                    </a:cubicBezTo>
                    <a:cubicBezTo>
                      <a:pt x="1030771" y="3101592"/>
                      <a:pt x="1022806" y="3119313"/>
                      <a:pt x="1018545" y="3124252"/>
                    </a:cubicBezTo>
                    <a:cubicBezTo>
                      <a:pt x="1018545" y="3124252"/>
                      <a:pt x="1003294" y="3127340"/>
                      <a:pt x="1003294" y="3140183"/>
                    </a:cubicBezTo>
                    <a:cubicBezTo>
                      <a:pt x="1003294" y="3140183"/>
                      <a:pt x="988599" y="3147530"/>
                      <a:pt x="988599" y="3168956"/>
                    </a:cubicBezTo>
                    <a:cubicBezTo>
                      <a:pt x="988599" y="3168956"/>
                      <a:pt x="980634" y="3168956"/>
                      <a:pt x="983103" y="3189146"/>
                    </a:cubicBezTo>
                    <a:cubicBezTo>
                      <a:pt x="980078" y="3201989"/>
                      <a:pt x="973965" y="3214832"/>
                      <a:pt x="972113" y="3228910"/>
                    </a:cubicBezTo>
                    <a:lnTo>
                      <a:pt x="964148" y="3287012"/>
                    </a:lnTo>
                    <a:cubicBezTo>
                      <a:pt x="964148" y="3287012"/>
                      <a:pt x="959888" y="3304115"/>
                      <a:pt x="964765" y="3309672"/>
                    </a:cubicBezTo>
                    <a:cubicBezTo>
                      <a:pt x="969026" y="3320663"/>
                      <a:pt x="972113" y="3332332"/>
                      <a:pt x="976373" y="3332888"/>
                    </a:cubicBezTo>
                    <a:cubicBezTo>
                      <a:pt x="976373" y="3332888"/>
                      <a:pt x="998972" y="3359809"/>
                      <a:pt x="1005702" y="3382407"/>
                    </a:cubicBezTo>
                    <a:cubicBezTo>
                      <a:pt x="1005702" y="3382407"/>
                      <a:pt x="1011815" y="3389138"/>
                      <a:pt x="1011815" y="3396485"/>
                    </a:cubicBezTo>
                    <a:cubicBezTo>
                      <a:pt x="1011815" y="3403215"/>
                      <a:pt x="1054604" y="3469900"/>
                      <a:pt x="1054604" y="3469900"/>
                    </a:cubicBezTo>
                    <a:lnTo>
                      <a:pt x="1055222" y="3484595"/>
                    </a:lnTo>
                    <a:cubicBezTo>
                      <a:pt x="1055222" y="3484595"/>
                      <a:pt x="1047256" y="3487682"/>
                      <a:pt x="1052752" y="3490708"/>
                    </a:cubicBezTo>
                    <a:lnTo>
                      <a:pt x="1052752" y="3510898"/>
                    </a:lnTo>
                    <a:cubicBezTo>
                      <a:pt x="1053369" y="3519481"/>
                      <a:pt x="1053987" y="3538437"/>
                      <a:pt x="1064360" y="3554305"/>
                    </a:cubicBezTo>
                    <a:cubicBezTo>
                      <a:pt x="1064360" y="3554305"/>
                      <a:pt x="1062507" y="3565913"/>
                      <a:pt x="1066212" y="3569000"/>
                    </a:cubicBezTo>
                    <a:cubicBezTo>
                      <a:pt x="1066212" y="3569000"/>
                      <a:pt x="1065594" y="3590426"/>
                      <a:pt x="1069300" y="3590426"/>
                    </a:cubicBezTo>
                    <a:cubicBezTo>
                      <a:pt x="1069300" y="3590426"/>
                      <a:pt x="1068682" y="3603269"/>
                      <a:pt x="1074177" y="3602034"/>
                    </a:cubicBezTo>
                    <a:cubicBezTo>
                      <a:pt x="1071708" y="3609381"/>
                      <a:pt x="1070534" y="3617964"/>
                      <a:pt x="1079672" y="3625867"/>
                    </a:cubicBezTo>
                    <a:cubicBezTo>
                      <a:pt x="1079672" y="3625867"/>
                      <a:pt x="1088811" y="3662544"/>
                      <a:pt x="1107767" y="3669274"/>
                    </a:cubicBezTo>
                    <a:cubicBezTo>
                      <a:pt x="1107767" y="3669274"/>
                      <a:pt x="1135243" y="3691934"/>
                      <a:pt x="1138330" y="3717620"/>
                    </a:cubicBezTo>
                    <a:cubicBezTo>
                      <a:pt x="1138330" y="3717620"/>
                      <a:pt x="1148703" y="3761644"/>
                      <a:pt x="1175007" y="3784922"/>
                    </a:cubicBezTo>
                    <a:lnTo>
                      <a:pt x="1178650" y="3819808"/>
                    </a:lnTo>
                    <a:cubicBezTo>
                      <a:pt x="1171302" y="3824068"/>
                      <a:pt x="1162781" y="3818573"/>
                      <a:pt x="1164572" y="3827773"/>
                    </a:cubicBezTo>
                    <a:cubicBezTo>
                      <a:pt x="1171920" y="3835738"/>
                      <a:pt x="1172537" y="3846729"/>
                      <a:pt x="1178032" y="3847346"/>
                    </a:cubicBezTo>
                    <a:cubicBezTo>
                      <a:pt x="1178032" y="3847346"/>
                      <a:pt x="1187170" y="3860189"/>
                      <a:pt x="1177415" y="3869389"/>
                    </a:cubicBezTo>
                    <a:cubicBezTo>
                      <a:pt x="1168276" y="3877971"/>
                      <a:pt x="1184762" y="3873649"/>
                      <a:pt x="1189640" y="3866302"/>
                    </a:cubicBezTo>
                    <a:cubicBezTo>
                      <a:pt x="1189640" y="3866302"/>
                      <a:pt x="1199396" y="3868154"/>
                      <a:pt x="1195136" y="3876119"/>
                    </a:cubicBezTo>
                    <a:cubicBezTo>
                      <a:pt x="1195136" y="3876119"/>
                      <a:pt x="1197605" y="3882232"/>
                      <a:pt x="1212856" y="3879206"/>
                    </a:cubicBezTo>
                    <a:cubicBezTo>
                      <a:pt x="1212856" y="3879206"/>
                      <a:pt x="1211004" y="3892667"/>
                      <a:pt x="1220204" y="3892667"/>
                    </a:cubicBezTo>
                    <a:cubicBezTo>
                      <a:pt x="1220204" y="3892667"/>
                      <a:pt x="1231194" y="3898779"/>
                      <a:pt x="1248298" y="3881676"/>
                    </a:cubicBezTo>
                    <a:cubicBezTo>
                      <a:pt x="1248298" y="3881676"/>
                      <a:pt x="1260523" y="3883529"/>
                      <a:pt x="1261758" y="3879206"/>
                    </a:cubicBezTo>
                    <a:cubicBezTo>
                      <a:pt x="1261758" y="3879206"/>
                      <a:pt x="1291705" y="3881059"/>
                      <a:pt x="1295965" y="3875563"/>
                    </a:cubicBezTo>
                    <a:cubicBezTo>
                      <a:pt x="1295965" y="3875563"/>
                      <a:pt x="1306955" y="3866981"/>
                      <a:pt x="1311215" y="3868216"/>
                    </a:cubicBezTo>
                    <a:cubicBezTo>
                      <a:pt x="1324059" y="3865746"/>
                      <a:pt x="1330789" y="3870686"/>
                      <a:pt x="1333197" y="3869451"/>
                    </a:cubicBezTo>
                    <a:cubicBezTo>
                      <a:pt x="1333197" y="3869451"/>
                      <a:pt x="1341162" y="3878033"/>
                      <a:pt x="1348448" y="3863338"/>
                    </a:cubicBezTo>
                    <a:cubicBezTo>
                      <a:pt x="1357030" y="3866425"/>
                      <a:pt x="1367403" y="3871303"/>
                      <a:pt x="1372898" y="3869451"/>
                    </a:cubicBezTo>
                    <a:cubicBezTo>
                      <a:pt x="1381481" y="3872538"/>
                      <a:pt x="1388150" y="3878650"/>
                      <a:pt x="1393089" y="3869451"/>
                    </a:cubicBezTo>
                    <a:cubicBezTo>
                      <a:pt x="1405314" y="3864573"/>
                      <a:pt x="1414453" y="3872538"/>
                      <a:pt x="1419392" y="3865190"/>
                    </a:cubicBezTo>
                    <a:lnTo>
                      <a:pt x="1437731" y="3858460"/>
                    </a:lnTo>
                    <a:cubicBezTo>
                      <a:pt x="1437731" y="3858460"/>
                      <a:pt x="1486633" y="3854817"/>
                      <a:pt x="1543438" y="3785045"/>
                    </a:cubicBezTo>
                    <a:cubicBezTo>
                      <a:pt x="1543438" y="3785045"/>
                      <a:pt x="1573384" y="3771585"/>
                      <a:pt x="1589253" y="3731204"/>
                    </a:cubicBezTo>
                    <a:cubicBezTo>
                      <a:pt x="1589253" y="3731204"/>
                      <a:pt x="1595982" y="3725091"/>
                      <a:pt x="1596600" y="3717126"/>
                    </a:cubicBezTo>
                    <a:cubicBezTo>
                      <a:pt x="1606356" y="3704900"/>
                      <a:pt x="1612469" y="3693293"/>
                      <a:pt x="1622903" y="3691440"/>
                    </a:cubicBezTo>
                    <a:cubicBezTo>
                      <a:pt x="1633894" y="3681067"/>
                      <a:pt x="1646737" y="3673719"/>
                      <a:pt x="1640624" y="3660877"/>
                    </a:cubicBezTo>
                    <a:cubicBezTo>
                      <a:pt x="1646119" y="3654764"/>
                      <a:pt x="1651615" y="3640068"/>
                      <a:pt x="1654085" y="3630313"/>
                    </a:cubicBezTo>
                    <a:lnTo>
                      <a:pt x="1656555" y="3608270"/>
                    </a:lnTo>
                    <a:cubicBezTo>
                      <a:pt x="1656555" y="3608270"/>
                      <a:pt x="1663284" y="3599687"/>
                      <a:pt x="1654085" y="3597279"/>
                    </a:cubicBezTo>
                    <a:cubicBezTo>
                      <a:pt x="1654085" y="3597279"/>
                      <a:pt x="1640624" y="3591784"/>
                      <a:pt x="1649825" y="3584437"/>
                    </a:cubicBezTo>
                    <a:cubicBezTo>
                      <a:pt x="1649825" y="3584437"/>
                      <a:pt x="1657172" y="3572829"/>
                      <a:pt x="1664519" y="3568506"/>
                    </a:cubicBezTo>
                    <a:cubicBezTo>
                      <a:pt x="1664519" y="3568506"/>
                      <a:pt x="1680388" y="3559924"/>
                      <a:pt x="1699343" y="3552576"/>
                    </a:cubicBezTo>
                    <a:cubicBezTo>
                      <a:pt x="1718299" y="3545228"/>
                      <a:pt x="1733550" y="3543994"/>
                      <a:pt x="1740898" y="3527508"/>
                    </a:cubicBezTo>
                    <a:cubicBezTo>
                      <a:pt x="1740898" y="3527508"/>
                      <a:pt x="1749480" y="3512812"/>
                      <a:pt x="1739045" y="3514047"/>
                    </a:cubicBezTo>
                    <a:cubicBezTo>
                      <a:pt x="1739663" y="3506700"/>
                      <a:pt x="1741515" y="3502439"/>
                      <a:pt x="1740898" y="3492622"/>
                    </a:cubicBezTo>
                    <a:cubicBezTo>
                      <a:pt x="1740898" y="3492622"/>
                      <a:pt x="1745775" y="3487744"/>
                      <a:pt x="1742133" y="3476692"/>
                    </a:cubicBezTo>
                    <a:cubicBezTo>
                      <a:pt x="1742750" y="3472431"/>
                      <a:pt x="1746393" y="3446745"/>
                      <a:pt x="1739663" y="3465701"/>
                    </a:cubicBezTo>
                    <a:cubicBezTo>
                      <a:pt x="1737811" y="3466319"/>
                      <a:pt x="1736576" y="3432668"/>
                      <a:pt x="1726203" y="3425937"/>
                    </a:cubicBezTo>
                    <a:cubicBezTo>
                      <a:pt x="1726203" y="3425937"/>
                      <a:pt x="1735341" y="3413712"/>
                      <a:pt x="1715829" y="3399017"/>
                    </a:cubicBezTo>
                    <a:cubicBezTo>
                      <a:pt x="1715829" y="3399017"/>
                      <a:pt x="1721942" y="3386174"/>
                      <a:pt x="1717064" y="3380061"/>
                    </a:cubicBezTo>
                    <a:cubicBezTo>
                      <a:pt x="1715829" y="3374566"/>
                      <a:pt x="1733550" y="3379444"/>
                      <a:pt x="1747628" y="3352523"/>
                    </a:cubicBezTo>
                    <a:cubicBezTo>
                      <a:pt x="1747628" y="3352523"/>
                      <a:pt x="1768992" y="3342150"/>
                      <a:pt x="1774487" y="3331715"/>
                    </a:cubicBezTo>
                    <a:cubicBezTo>
                      <a:pt x="1774487" y="3331715"/>
                      <a:pt x="1790973" y="3317637"/>
                      <a:pt x="1790355" y="3311524"/>
                    </a:cubicBezTo>
                    <a:cubicBezTo>
                      <a:pt x="1790355" y="3311524"/>
                      <a:pt x="1801963" y="3299916"/>
                      <a:pt x="1835553" y="3285838"/>
                    </a:cubicBezTo>
                    <a:cubicBezTo>
                      <a:pt x="1835553" y="3285838"/>
                      <a:pt x="1863029" y="3280343"/>
                      <a:pt x="1868524" y="3268735"/>
                    </a:cubicBezTo>
                    <a:cubicBezTo>
                      <a:pt x="1868524" y="3268735"/>
                      <a:pt x="1885010" y="3262005"/>
                      <a:pt x="1885628" y="3252805"/>
                    </a:cubicBezTo>
                    <a:lnTo>
                      <a:pt x="1907609" y="3228354"/>
                    </a:lnTo>
                    <a:cubicBezTo>
                      <a:pt x="1907609" y="3228354"/>
                      <a:pt x="1914956" y="3216746"/>
                      <a:pt x="1913104" y="3207546"/>
                    </a:cubicBezTo>
                    <a:cubicBezTo>
                      <a:pt x="1917365" y="3203286"/>
                      <a:pt x="1922243" y="3197173"/>
                      <a:pt x="1911869" y="3194086"/>
                    </a:cubicBezTo>
                    <a:cubicBezTo>
                      <a:pt x="1911252" y="3187973"/>
                      <a:pt x="1915512" y="3178773"/>
                      <a:pt x="1911252" y="3178773"/>
                    </a:cubicBezTo>
                    <a:cubicBezTo>
                      <a:pt x="1908782" y="3166547"/>
                      <a:pt x="1908782" y="3142652"/>
                      <a:pt x="1906374" y="3140862"/>
                    </a:cubicBezTo>
                    <a:cubicBezTo>
                      <a:pt x="1906991" y="3137219"/>
                      <a:pt x="1913104" y="3129871"/>
                      <a:pt x="1906374" y="3120671"/>
                    </a:cubicBezTo>
                    <a:cubicBezTo>
                      <a:pt x="1906374" y="3120671"/>
                      <a:pt x="1909399" y="3109063"/>
                      <a:pt x="1904522" y="3102333"/>
                    </a:cubicBezTo>
                    <a:cubicBezTo>
                      <a:pt x="1904522" y="3102333"/>
                      <a:pt x="1905139" y="3087638"/>
                      <a:pt x="1903904" y="3083995"/>
                    </a:cubicBezTo>
                    <a:cubicBezTo>
                      <a:pt x="1903904" y="3083995"/>
                      <a:pt x="1907547" y="3073004"/>
                      <a:pt x="1908782" y="3068682"/>
                    </a:cubicBezTo>
                    <a:cubicBezTo>
                      <a:pt x="1908782" y="3068682"/>
                      <a:pt x="1914277" y="3053987"/>
                      <a:pt x="1899644" y="3046639"/>
                    </a:cubicBezTo>
                    <a:cubicBezTo>
                      <a:pt x="1899644" y="3046639"/>
                      <a:pt x="1888036" y="3035031"/>
                      <a:pt x="1883775" y="3038056"/>
                    </a:cubicBezTo>
                    <a:cubicBezTo>
                      <a:pt x="1883775" y="3038056"/>
                      <a:pt x="1881306" y="3014841"/>
                      <a:pt x="1875810" y="3014841"/>
                    </a:cubicBezTo>
                    <a:cubicBezTo>
                      <a:pt x="1872167" y="3004467"/>
                      <a:pt x="1874575" y="2994033"/>
                      <a:pt x="1866672" y="2984277"/>
                    </a:cubicBezTo>
                    <a:cubicBezTo>
                      <a:pt x="1867907" y="2979399"/>
                      <a:pt x="1877662" y="2959826"/>
                      <a:pt x="1866672" y="2956739"/>
                    </a:cubicBezTo>
                    <a:cubicBezTo>
                      <a:pt x="1866672" y="2951861"/>
                      <a:pt x="1870932" y="2944513"/>
                      <a:pt x="1870932" y="2940253"/>
                    </a:cubicBezTo>
                    <a:lnTo>
                      <a:pt x="1865437" y="2923767"/>
                    </a:lnTo>
                    <a:lnTo>
                      <a:pt x="1853212" y="2903576"/>
                    </a:lnTo>
                    <a:cubicBezTo>
                      <a:pt x="1850742" y="2899933"/>
                      <a:pt x="1856237" y="2882768"/>
                      <a:pt x="1864202" y="2863195"/>
                    </a:cubicBezTo>
                    <a:cubicBezTo>
                      <a:pt x="1864202" y="2863195"/>
                      <a:pt x="1861732" y="2848500"/>
                      <a:pt x="1872785" y="2849117"/>
                    </a:cubicBezTo>
                    <a:cubicBezTo>
                      <a:pt x="1872785" y="2849117"/>
                      <a:pt x="1886862" y="2820962"/>
                      <a:pt x="1886862" y="2811206"/>
                    </a:cubicBezTo>
                    <a:cubicBezTo>
                      <a:pt x="1886862" y="2811206"/>
                      <a:pt x="1897853" y="2805711"/>
                      <a:pt x="1895445" y="2789163"/>
                    </a:cubicBezTo>
                    <a:cubicBezTo>
                      <a:pt x="1895445" y="2789163"/>
                      <a:pt x="1897297" y="2778790"/>
                      <a:pt x="1911931" y="2777555"/>
                    </a:cubicBezTo>
                    <a:cubicBezTo>
                      <a:pt x="1918661" y="2770208"/>
                      <a:pt x="1924156" y="2768973"/>
                      <a:pt x="1921686" y="2761625"/>
                    </a:cubicBezTo>
                    <a:cubicBezTo>
                      <a:pt x="1921686" y="2761625"/>
                      <a:pt x="1929652" y="2757982"/>
                      <a:pt x="1935147" y="2758538"/>
                    </a:cubicBezTo>
                    <a:cubicBezTo>
                      <a:pt x="1935147" y="2758538"/>
                      <a:pt x="1951632" y="2732852"/>
                      <a:pt x="1959598" y="2717539"/>
                    </a:cubicBezTo>
                    <a:cubicBezTo>
                      <a:pt x="1959598" y="2717539"/>
                      <a:pt x="2028073" y="2641716"/>
                      <a:pt x="2065922" y="2620291"/>
                    </a:cubicBezTo>
                    <a:cubicBezTo>
                      <a:pt x="2103834" y="2598866"/>
                      <a:pt x="2098338" y="2593988"/>
                      <a:pt x="2098338" y="2593988"/>
                    </a:cubicBezTo>
                    <a:cubicBezTo>
                      <a:pt x="2098338" y="2593988"/>
                      <a:pt x="2119702" y="2580528"/>
                      <a:pt x="2120937" y="2570154"/>
                    </a:cubicBezTo>
                    <a:cubicBezTo>
                      <a:pt x="2120937" y="2570154"/>
                      <a:pt x="2187560" y="2496122"/>
                      <a:pt x="2188795" y="2466794"/>
                    </a:cubicBezTo>
                    <a:cubicBezTo>
                      <a:pt x="2188795" y="2466794"/>
                      <a:pt x="2202255" y="2442343"/>
                      <a:pt x="2207133" y="2435613"/>
                    </a:cubicBezTo>
                    <a:cubicBezTo>
                      <a:pt x="2211393" y="2428882"/>
                      <a:pt x="2214481" y="2419682"/>
                      <a:pt x="2214481" y="2413570"/>
                    </a:cubicBezTo>
                    <a:cubicBezTo>
                      <a:pt x="2218741" y="2413570"/>
                      <a:pt x="2232201" y="2393379"/>
                      <a:pt x="2232819" y="2384796"/>
                    </a:cubicBezTo>
                    <a:lnTo>
                      <a:pt x="2246279" y="2356023"/>
                    </a:lnTo>
                    <a:lnTo>
                      <a:pt x="2249305" y="2333363"/>
                    </a:lnTo>
                    <a:cubicBezTo>
                      <a:pt x="2249305" y="2333363"/>
                      <a:pt x="2257887" y="2334598"/>
                      <a:pt x="2256652" y="2310703"/>
                    </a:cubicBezTo>
                    <a:cubicBezTo>
                      <a:pt x="2252392" y="2299712"/>
                      <a:pt x="2258505" y="2292365"/>
                      <a:pt x="2258505" y="2290512"/>
                    </a:cubicBezTo>
                    <a:cubicBezTo>
                      <a:pt x="2258505" y="2290512"/>
                      <a:pt x="2265852" y="2278287"/>
                      <a:pt x="2252392" y="2278904"/>
                    </a:cubicBezTo>
                    <a:cubicBezTo>
                      <a:pt x="2239549" y="2278904"/>
                      <a:pt x="2234054" y="2285634"/>
                      <a:pt x="2231028" y="2289895"/>
                    </a:cubicBezTo>
                    <a:cubicBezTo>
                      <a:pt x="2218185" y="2292982"/>
                      <a:pt x="2204725" y="2293538"/>
                      <a:pt x="2190709" y="2301503"/>
                    </a:cubicBezTo>
                    <a:cubicBezTo>
                      <a:pt x="2184596" y="2302738"/>
                      <a:pt x="2168727" y="2294155"/>
                      <a:pt x="2164406" y="2305146"/>
                    </a:cubicBezTo>
                    <a:lnTo>
                      <a:pt x="2140572" y="2306998"/>
                    </a:lnTo>
                    <a:cubicBezTo>
                      <a:pt x="2128964" y="2305763"/>
                      <a:pt x="2114886" y="2313728"/>
                      <a:pt x="2109391" y="2321076"/>
                    </a:cubicBezTo>
                    <a:cubicBezTo>
                      <a:pt x="2099018" y="2319223"/>
                      <a:pt x="2083087" y="2312493"/>
                      <a:pt x="2075802" y="2316198"/>
                    </a:cubicBezTo>
                    <a:cubicBezTo>
                      <a:pt x="2073949" y="2321693"/>
                      <a:pt x="2060550" y="2326016"/>
                      <a:pt x="2058081" y="2327189"/>
                    </a:cubicBezTo>
                    <a:lnTo>
                      <a:pt x="2043386" y="2331449"/>
                    </a:lnTo>
                    <a:lnTo>
                      <a:pt x="2028691" y="2327189"/>
                    </a:lnTo>
                    <a:cubicBezTo>
                      <a:pt x="2028691" y="2327189"/>
                      <a:pt x="2012822" y="2314346"/>
                      <a:pt x="2007326" y="2302120"/>
                    </a:cubicBezTo>
                    <a:cubicBezTo>
                      <a:pt x="1994484" y="2291130"/>
                      <a:pt x="1984728" y="2283165"/>
                      <a:pt x="1984110" y="2291747"/>
                    </a:cubicBezTo>
                    <a:cubicBezTo>
                      <a:pt x="1984110" y="2291747"/>
                      <a:pt x="1962747" y="2298477"/>
                      <a:pt x="1987198" y="2282547"/>
                    </a:cubicBezTo>
                    <a:cubicBezTo>
                      <a:pt x="1994546" y="2277669"/>
                      <a:pt x="2000658" y="2277052"/>
                      <a:pt x="2001276" y="2266617"/>
                    </a:cubicBezTo>
                    <a:cubicBezTo>
                      <a:pt x="2001276" y="2266617"/>
                      <a:pt x="1998806" y="2253774"/>
                      <a:pt x="1993310" y="2251922"/>
                    </a:cubicBezTo>
                    <a:cubicBezTo>
                      <a:pt x="1985963" y="2248279"/>
                      <a:pt x="1972502" y="2232966"/>
                      <a:pt x="1968242" y="2232966"/>
                    </a:cubicBezTo>
                    <a:cubicBezTo>
                      <a:pt x="1968242" y="2232966"/>
                      <a:pt x="1968242" y="2215245"/>
                      <a:pt x="1948052" y="2208515"/>
                    </a:cubicBezTo>
                    <a:lnTo>
                      <a:pt x="1933356" y="2193202"/>
                    </a:lnTo>
                    <a:cubicBezTo>
                      <a:pt x="1933356" y="2193202"/>
                      <a:pt x="1935826" y="2184620"/>
                      <a:pt x="1915018" y="2180359"/>
                    </a:cubicBezTo>
                    <a:cubicBezTo>
                      <a:pt x="1915018" y="2180359"/>
                      <a:pt x="1911375" y="2171777"/>
                      <a:pt x="1896062" y="2171777"/>
                    </a:cubicBezTo>
                    <a:cubicBezTo>
                      <a:pt x="1896062" y="2171777"/>
                      <a:pt x="1891185" y="2151586"/>
                      <a:pt x="1885072" y="2154674"/>
                    </a:cubicBezTo>
                    <a:lnTo>
                      <a:pt x="1882602" y="2168134"/>
                    </a:lnTo>
                    <a:cubicBezTo>
                      <a:pt x="1882602" y="2168134"/>
                      <a:pt x="1880132" y="2151031"/>
                      <a:pt x="1873464" y="2151031"/>
                    </a:cubicBezTo>
                    <a:cubicBezTo>
                      <a:pt x="1873464" y="2151031"/>
                      <a:pt x="1869203" y="2139423"/>
                      <a:pt x="1864881" y="2135100"/>
                    </a:cubicBezTo>
                    <a:cubicBezTo>
                      <a:pt x="1864881" y="2135100"/>
                      <a:pt x="1865499" y="2070886"/>
                      <a:pt x="1827587" y="2054956"/>
                    </a:cubicBezTo>
                    <a:cubicBezTo>
                      <a:pt x="1827587" y="2054956"/>
                      <a:pt x="1822092" y="2045138"/>
                      <a:pt x="1808632" y="2041495"/>
                    </a:cubicBezTo>
                    <a:lnTo>
                      <a:pt x="1802519" y="2016427"/>
                    </a:lnTo>
                    <a:cubicBezTo>
                      <a:pt x="1802519" y="2016427"/>
                      <a:pt x="1801284" y="2003584"/>
                      <a:pt x="1800049" y="2000497"/>
                    </a:cubicBezTo>
                    <a:lnTo>
                      <a:pt x="1799432" y="1977836"/>
                    </a:lnTo>
                    <a:cubicBezTo>
                      <a:pt x="1799432" y="1977836"/>
                      <a:pt x="1794554" y="1968636"/>
                      <a:pt x="1797579" y="1961350"/>
                    </a:cubicBezTo>
                    <a:cubicBezTo>
                      <a:pt x="1800605" y="1954003"/>
                      <a:pt x="1791467" y="1947890"/>
                      <a:pt x="1791467" y="1947890"/>
                    </a:cubicBezTo>
                    <a:cubicBezTo>
                      <a:pt x="1791467" y="1947890"/>
                      <a:pt x="1790232" y="1939925"/>
                      <a:pt x="1784120" y="1934430"/>
                    </a:cubicBezTo>
                    <a:cubicBezTo>
                      <a:pt x="1784120" y="1934430"/>
                      <a:pt x="1792701" y="1926465"/>
                      <a:pt x="1779241" y="1920352"/>
                    </a:cubicBezTo>
                    <a:cubicBezTo>
                      <a:pt x="1771893" y="1917265"/>
                      <a:pt x="1771276" y="1906892"/>
                      <a:pt x="1758433" y="1907509"/>
                    </a:cubicBezTo>
                    <a:cubicBezTo>
                      <a:pt x="1758433" y="1907509"/>
                      <a:pt x="1745590" y="1886701"/>
                      <a:pt x="1743183" y="1885466"/>
                    </a:cubicBezTo>
                    <a:cubicBezTo>
                      <a:pt x="1741947" y="1879353"/>
                      <a:pt x="1745652" y="1872006"/>
                      <a:pt x="1740713" y="1868363"/>
                    </a:cubicBezTo>
                    <a:cubicBezTo>
                      <a:pt x="1740713" y="1864720"/>
                      <a:pt x="1754791" y="1862250"/>
                      <a:pt x="1746208" y="1854285"/>
                    </a:cubicBezTo>
                    <a:cubicBezTo>
                      <a:pt x="1740713" y="1853668"/>
                      <a:pt x="1737625" y="1845085"/>
                      <a:pt x="1732747" y="1845085"/>
                    </a:cubicBezTo>
                    <a:cubicBezTo>
                      <a:pt x="1732747" y="1845085"/>
                      <a:pt x="1705889" y="1787601"/>
                      <a:pt x="1693046" y="1768027"/>
                    </a:cubicBezTo>
                    <a:cubicBezTo>
                      <a:pt x="1693046" y="1768027"/>
                      <a:pt x="1691193" y="1745985"/>
                      <a:pt x="1682672" y="1744811"/>
                    </a:cubicBezTo>
                    <a:cubicBezTo>
                      <a:pt x="1676560" y="1736846"/>
                      <a:pt x="1679647" y="1719126"/>
                      <a:pt x="1667422" y="1719126"/>
                    </a:cubicBezTo>
                    <a:cubicBezTo>
                      <a:pt x="1667422" y="1719126"/>
                      <a:pt x="1647231" y="1689179"/>
                      <a:pt x="1648466" y="1682449"/>
                    </a:cubicBezTo>
                    <a:cubicBezTo>
                      <a:pt x="1648466" y="1682449"/>
                      <a:pt x="1645440" y="1672076"/>
                      <a:pt x="1639327" y="1664728"/>
                    </a:cubicBezTo>
                    <a:cubicBezTo>
                      <a:pt x="1639327" y="1664728"/>
                      <a:pt x="1643588" y="1651268"/>
                      <a:pt x="1649701" y="1659233"/>
                    </a:cubicBezTo>
                    <a:cubicBezTo>
                      <a:pt x="1654578" y="1662320"/>
                      <a:pt x="1653344" y="1683067"/>
                      <a:pt x="1669892" y="1686154"/>
                    </a:cubicBezTo>
                    <a:cubicBezTo>
                      <a:pt x="1669892" y="1686154"/>
                      <a:pt x="1668039" y="1706962"/>
                      <a:pt x="1676622" y="1708814"/>
                    </a:cubicBezTo>
                    <a:cubicBezTo>
                      <a:pt x="1682734" y="1711284"/>
                      <a:pt x="1694960" y="1735735"/>
                      <a:pt x="1704715" y="1725300"/>
                    </a:cubicBezTo>
                    <a:cubicBezTo>
                      <a:pt x="1704715" y="1725300"/>
                      <a:pt x="1708976" y="1708814"/>
                      <a:pt x="1708976" y="1705110"/>
                    </a:cubicBezTo>
                    <a:cubicBezTo>
                      <a:pt x="1708976" y="1705110"/>
                      <a:pt x="1718114" y="1681276"/>
                      <a:pt x="1719349" y="1670841"/>
                    </a:cubicBezTo>
                    <a:cubicBezTo>
                      <a:pt x="1726697" y="1679424"/>
                      <a:pt x="1724844" y="1689797"/>
                      <a:pt x="1724844" y="1693501"/>
                    </a:cubicBezTo>
                    <a:cubicBezTo>
                      <a:pt x="1724844" y="1693501"/>
                      <a:pt x="1719349" y="1699614"/>
                      <a:pt x="1718114" y="1712457"/>
                    </a:cubicBezTo>
                    <a:cubicBezTo>
                      <a:pt x="1718114" y="1712457"/>
                      <a:pt x="1721757" y="1719805"/>
                      <a:pt x="1732192" y="1716718"/>
                    </a:cubicBezTo>
                    <a:cubicBezTo>
                      <a:pt x="1732192" y="1716718"/>
                      <a:pt x="1749295" y="1745491"/>
                      <a:pt x="1751765" y="1745491"/>
                    </a:cubicBezTo>
                    <a:cubicBezTo>
                      <a:pt x="1759730" y="1756481"/>
                      <a:pt x="1778686" y="1784637"/>
                      <a:pt x="1780476" y="1791367"/>
                    </a:cubicBezTo>
                    <a:cubicBezTo>
                      <a:pt x="1788441" y="1802975"/>
                      <a:pt x="1802458" y="1818905"/>
                      <a:pt x="1800667" y="1826870"/>
                    </a:cubicBezTo>
                    <a:lnTo>
                      <a:pt x="1808632" y="1850086"/>
                    </a:lnTo>
                    <a:cubicBezTo>
                      <a:pt x="1808632" y="1850086"/>
                      <a:pt x="1825117" y="1851321"/>
                      <a:pt x="1828823" y="1859286"/>
                    </a:cubicBezTo>
                    <a:cubicBezTo>
                      <a:pt x="1836787" y="1862374"/>
                      <a:pt x="1852039" y="1883120"/>
                      <a:pt x="1852039" y="1890467"/>
                    </a:cubicBezTo>
                    <a:cubicBezTo>
                      <a:pt x="1852039" y="1897815"/>
                      <a:pt x="1861177" y="1905163"/>
                      <a:pt x="1861177" y="1905163"/>
                    </a:cubicBezTo>
                    <a:lnTo>
                      <a:pt x="1861794" y="1932084"/>
                    </a:lnTo>
                    <a:lnTo>
                      <a:pt x="1866054" y="1949804"/>
                    </a:lnTo>
                    <a:cubicBezTo>
                      <a:pt x="1866054" y="1949804"/>
                      <a:pt x="1862967" y="1961412"/>
                      <a:pt x="1868524" y="1963265"/>
                    </a:cubicBezTo>
                    <a:cubicBezTo>
                      <a:pt x="1868524" y="1963265"/>
                      <a:pt x="1880132" y="1978577"/>
                      <a:pt x="1881368" y="1980985"/>
                    </a:cubicBezTo>
                    <a:cubicBezTo>
                      <a:pt x="1881368" y="1980985"/>
                      <a:pt x="1888715" y="1990185"/>
                      <a:pt x="1894828" y="1990185"/>
                    </a:cubicBezTo>
                    <a:cubicBezTo>
                      <a:pt x="1894828" y="1990185"/>
                      <a:pt x="1924156" y="2005498"/>
                      <a:pt x="1932739" y="2042174"/>
                    </a:cubicBezTo>
                    <a:lnTo>
                      <a:pt x="1941877" y="2056870"/>
                    </a:lnTo>
                    <a:cubicBezTo>
                      <a:pt x="1941877" y="2056870"/>
                      <a:pt x="1952251" y="2077678"/>
                      <a:pt x="1957746" y="2077060"/>
                    </a:cubicBezTo>
                    <a:cubicBezTo>
                      <a:pt x="1968119" y="2088668"/>
                      <a:pt x="1971206" y="2102129"/>
                      <a:pt x="1983431" y="2113181"/>
                    </a:cubicBezTo>
                    <a:cubicBezTo>
                      <a:pt x="1983431" y="2113181"/>
                      <a:pt x="1985284" y="2134607"/>
                      <a:pt x="1988927" y="2133989"/>
                    </a:cubicBezTo>
                    <a:cubicBezTo>
                      <a:pt x="1988309" y="2138249"/>
                      <a:pt x="1977319" y="2147449"/>
                      <a:pt x="1984667" y="2154797"/>
                    </a:cubicBezTo>
                    <a:cubicBezTo>
                      <a:pt x="1985284" y="2159057"/>
                      <a:pt x="1979788" y="2164615"/>
                      <a:pt x="1987136" y="2167640"/>
                    </a:cubicBezTo>
                    <a:cubicBezTo>
                      <a:pt x="1987136" y="2167640"/>
                      <a:pt x="1990779" y="2186596"/>
                      <a:pt x="1993249" y="2187831"/>
                    </a:cubicBezTo>
                    <a:cubicBezTo>
                      <a:pt x="1993249" y="2187831"/>
                      <a:pt x="1993249" y="2207404"/>
                      <a:pt x="2001831" y="2214751"/>
                    </a:cubicBezTo>
                    <a:cubicBezTo>
                      <a:pt x="2002449" y="2222716"/>
                      <a:pt x="1993866" y="2234942"/>
                      <a:pt x="2006092" y="2242907"/>
                    </a:cubicBezTo>
                    <a:cubicBezTo>
                      <a:pt x="2006092" y="2242907"/>
                      <a:pt x="2006092" y="2252107"/>
                      <a:pt x="2020787" y="2250872"/>
                    </a:cubicBezTo>
                    <a:cubicBezTo>
                      <a:pt x="2020787" y="2250872"/>
                      <a:pt x="2034865" y="2258837"/>
                      <a:pt x="2037891" y="2249020"/>
                    </a:cubicBezTo>
                    <a:cubicBezTo>
                      <a:pt x="2050733" y="2249020"/>
                      <a:pt x="2055611" y="2250872"/>
                      <a:pt x="2062341" y="2239820"/>
                    </a:cubicBezTo>
                    <a:lnTo>
                      <a:pt x="2092905" y="2228212"/>
                    </a:lnTo>
                    <a:lnTo>
                      <a:pt x="2114886" y="2225124"/>
                    </a:lnTo>
                    <a:cubicBezTo>
                      <a:pt x="2124024" y="2220247"/>
                      <a:pt x="2142362" y="2220247"/>
                      <a:pt x="2150945" y="2204934"/>
                    </a:cubicBezTo>
                    <a:lnTo>
                      <a:pt x="2176631" y="2205551"/>
                    </a:lnTo>
                    <a:cubicBezTo>
                      <a:pt x="2176631" y="2205551"/>
                      <a:pt x="2190092" y="2193943"/>
                      <a:pt x="2190709" y="2185978"/>
                    </a:cubicBezTo>
                    <a:cubicBezTo>
                      <a:pt x="2190709" y="2185978"/>
                      <a:pt x="2209664" y="2178013"/>
                      <a:pt x="2212072" y="2178013"/>
                    </a:cubicBezTo>
                    <a:cubicBezTo>
                      <a:pt x="2214481" y="2178013"/>
                      <a:pt x="2238376" y="2169430"/>
                      <a:pt x="2238376" y="2169430"/>
                    </a:cubicBezTo>
                    <a:cubicBezTo>
                      <a:pt x="2238376" y="2169430"/>
                      <a:pt x="2274435" y="2162700"/>
                      <a:pt x="2279313" y="2154118"/>
                    </a:cubicBezTo>
                    <a:cubicBezTo>
                      <a:pt x="2279313" y="2154118"/>
                      <a:pt x="2297651" y="2154735"/>
                      <a:pt x="2290921" y="2134545"/>
                    </a:cubicBezTo>
                    <a:cubicBezTo>
                      <a:pt x="2290921" y="2134545"/>
                      <a:pt x="2302529" y="2113119"/>
                      <a:pt x="2337970" y="2111329"/>
                    </a:cubicBezTo>
                    <a:cubicBezTo>
                      <a:pt x="2337970" y="2111329"/>
                      <a:pt x="2352048" y="2107068"/>
                      <a:pt x="2352666" y="2100956"/>
                    </a:cubicBezTo>
                    <a:lnTo>
                      <a:pt x="2374646" y="2101573"/>
                    </a:lnTo>
                    <a:cubicBezTo>
                      <a:pt x="2374646" y="2101573"/>
                      <a:pt x="2394837" y="2107068"/>
                      <a:pt x="2391750" y="2085087"/>
                    </a:cubicBezTo>
                    <a:lnTo>
                      <a:pt x="2413114" y="2071627"/>
                    </a:lnTo>
                    <a:cubicBezTo>
                      <a:pt x="2413114" y="2071627"/>
                      <a:pt x="2435712" y="2077122"/>
                      <a:pt x="2438182" y="2046558"/>
                    </a:cubicBezTo>
                    <a:cubicBezTo>
                      <a:pt x="2438182" y="2046558"/>
                      <a:pt x="2449790" y="2034333"/>
                      <a:pt x="2471772" y="2034950"/>
                    </a:cubicBezTo>
                    <a:cubicBezTo>
                      <a:pt x="2471772" y="2034950"/>
                      <a:pt x="2479736" y="2033098"/>
                      <a:pt x="2474859" y="2014760"/>
                    </a:cubicBezTo>
                    <a:cubicBezTo>
                      <a:pt x="2474859" y="2014760"/>
                      <a:pt x="2474241" y="2004387"/>
                      <a:pt x="2477884" y="1997656"/>
                    </a:cubicBezTo>
                    <a:cubicBezTo>
                      <a:pt x="2477884" y="1997656"/>
                      <a:pt x="2489492" y="1964005"/>
                      <a:pt x="2492579" y="1979936"/>
                    </a:cubicBezTo>
                    <a:cubicBezTo>
                      <a:pt x="2492579" y="1979936"/>
                      <a:pt x="2498074" y="1993396"/>
                      <a:pt x="2502335" y="1981171"/>
                    </a:cubicBezTo>
                    <a:cubicBezTo>
                      <a:pt x="2502335" y="1981171"/>
                      <a:pt x="2504805" y="1968328"/>
                      <a:pt x="2520056" y="1950607"/>
                    </a:cubicBezTo>
                    <a:lnTo>
                      <a:pt x="2539629" y="1925539"/>
                    </a:lnTo>
                    <a:cubicBezTo>
                      <a:pt x="2539629" y="1925539"/>
                      <a:pt x="2547594" y="1912696"/>
                      <a:pt x="2537159" y="1910843"/>
                    </a:cubicBezTo>
                    <a:cubicBezTo>
                      <a:pt x="2537159" y="1910843"/>
                      <a:pt x="2520673" y="1896765"/>
                      <a:pt x="2517586" y="1891270"/>
                    </a:cubicBezTo>
                    <a:cubicBezTo>
                      <a:pt x="2514560" y="1885775"/>
                      <a:pt x="2506595" y="1871080"/>
                      <a:pt x="2491900" y="1871080"/>
                    </a:cubicBezTo>
                    <a:cubicBezTo>
                      <a:pt x="2491900" y="1871080"/>
                      <a:pt x="2453989" y="1864349"/>
                      <a:pt x="2449728" y="1857002"/>
                    </a:cubicBezTo>
                    <a:cubicBezTo>
                      <a:pt x="2446085" y="1849654"/>
                      <a:pt x="2430773" y="1836194"/>
                      <a:pt x="2430155" y="1827056"/>
                    </a:cubicBezTo>
                    <a:cubicBezTo>
                      <a:pt x="2430155" y="1827056"/>
                      <a:pt x="2430155" y="1804395"/>
                      <a:pt x="2425895" y="1801370"/>
                    </a:cubicBezTo>
                    <a:cubicBezTo>
                      <a:pt x="2425895" y="1801370"/>
                      <a:pt x="2433860" y="1790379"/>
                      <a:pt x="2433860" y="1784884"/>
                    </a:cubicBezTo>
                    <a:cubicBezTo>
                      <a:pt x="2433860" y="1784884"/>
                      <a:pt x="2436329" y="1775066"/>
                      <a:pt x="2426512" y="1780623"/>
                    </a:cubicBezTo>
                    <a:cubicBezTo>
                      <a:pt x="2426512" y="1780623"/>
                      <a:pt x="2419165" y="1787354"/>
                      <a:pt x="2419165" y="1794084"/>
                    </a:cubicBezTo>
                    <a:cubicBezTo>
                      <a:pt x="2413669" y="1800196"/>
                      <a:pt x="2375141" y="1833230"/>
                      <a:pt x="2375758" y="1839343"/>
                    </a:cubicBezTo>
                    <a:cubicBezTo>
                      <a:pt x="2368410" y="1850333"/>
                      <a:pt x="2356185" y="1852186"/>
                      <a:pt x="2351925" y="1858298"/>
                    </a:cubicBezTo>
                    <a:lnTo>
                      <a:pt x="2338464" y="1858916"/>
                    </a:lnTo>
                    <a:cubicBezTo>
                      <a:pt x="2338464" y="1858916"/>
                      <a:pt x="2332969" y="1851568"/>
                      <a:pt x="2301171" y="1857064"/>
                    </a:cubicBezTo>
                    <a:lnTo>
                      <a:pt x="2282832" y="1862559"/>
                    </a:lnTo>
                    <a:cubicBezTo>
                      <a:pt x="2282832" y="1862559"/>
                      <a:pt x="2277954" y="1849098"/>
                      <a:pt x="2265729" y="1849716"/>
                    </a:cubicBezTo>
                    <a:cubicBezTo>
                      <a:pt x="2264494" y="1844221"/>
                      <a:pt x="2274867" y="1840516"/>
                      <a:pt x="2268198" y="1833786"/>
                    </a:cubicBezTo>
                    <a:cubicBezTo>
                      <a:pt x="2272459" y="1830143"/>
                      <a:pt x="2274929" y="1819090"/>
                      <a:pt x="2270668" y="1814213"/>
                    </a:cubicBezTo>
                    <a:cubicBezTo>
                      <a:pt x="2268198" y="1805630"/>
                      <a:pt x="2274929" y="1796492"/>
                      <a:pt x="2265790" y="1789762"/>
                    </a:cubicBezTo>
                    <a:cubicBezTo>
                      <a:pt x="2265790" y="1789762"/>
                      <a:pt x="2263321" y="1776301"/>
                      <a:pt x="2248687" y="1798962"/>
                    </a:cubicBezTo>
                    <a:cubicBezTo>
                      <a:pt x="2250539" y="1810570"/>
                      <a:pt x="2244427" y="1824648"/>
                      <a:pt x="2251157" y="1829525"/>
                    </a:cubicBezTo>
                    <a:cubicBezTo>
                      <a:pt x="2238314" y="1824648"/>
                      <a:pt x="2246279" y="1813595"/>
                      <a:pt x="2230349" y="1809335"/>
                    </a:cubicBezTo>
                    <a:cubicBezTo>
                      <a:pt x="2227880" y="1800752"/>
                      <a:pt x="2229114" y="1794639"/>
                      <a:pt x="2218123" y="1790379"/>
                    </a:cubicBezTo>
                    <a:cubicBezTo>
                      <a:pt x="2223001" y="1785501"/>
                      <a:pt x="2235227" y="1776919"/>
                      <a:pt x="2220593" y="1772658"/>
                    </a:cubicBezTo>
                    <a:cubicBezTo>
                      <a:pt x="2220593" y="1772658"/>
                      <a:pt x="2221211" y="1758581"/>
                      <a:pt x="2212011" y="1758581"/>
                    </a:cubicBezTo>
                    <a:cubicBezTo>
                      <a:pt x="2212011" y="1758581"/>
                      <a:pt x="2196760" y="1748763"/>
                      <a:pt x="2194907" y="1746355"/>
                    </a:cubicBezTo>
                    <a:cubicBezTo>
                      <a:pt x="2194907" y="1746355"/>
                      <a:pt x="2203490" y="1738390"/>
                      <a:pt x="2183917" y="1734130"/>
                    </a:cubicBezTo>
                    <a:cubicBezTo>
                      <a:pt x="2183917" y="1734130"/>
                      <a:pt x="2179656" y="1721287"/>
                      <a:pt x="2173544" y="1718817"/>
                    </a:cubicBezTo>
                    <a:cubicBezTo>
                      <a:pt x="2173544" y="1718817"/>
                      <a:pt x="2170457" y="1704122"/>
                      <a:pt x="2166814" y="1702887"/>
                    </a:cubicBezTo>
                    <a:cubicBezTo>
                      <a:pt x="2166814" y="1702887"/>
                      <a:pt x="2162553" y="1688809"/>
                      <a:pt x="2158231" y="1688809"/>
                    </a:cubicBezTo>
                    <a:cubicBezTo>
                      <a:pt x="2158231" y="1688809"/>
                      <a:pt x="2158231" y="1666766"/>
                      <a:pt x="2149649" y="1676583"/>
                    </a:cubicBezTo>
                    <a:cubicBezTo>
                      <a:pt x="2143536" y="1674114"/>
                      <a:pt x="2151501" y="1668001"/>
                      <a:pt x="2152674" y="1666210"/>
                    </a:cubicBezTo>
                    <a:cubicBezTo>
                      <a:pt x="2164899" y="1666210"/>
                      <a:pt x="2167925" y="1657628"/>
                      <a:pt x="2161257" y="1658863"/>
                    </a:cubicBezTo>
                    <a:cubicBezTo>
                      <a:pt x="2153909" y="1661332"/>
                      <a:pt x="2146561" y="1649663"/>
                      <a:pt x="2156996" y="1649663"/>
                    </a:cubicBezTo>
                    <a:cubicBezTo>
                      <a:pt x="2166752" y="1653923"/>
                      <a:pt x="2174717" y="1655775"/>
                      <a:pt x="2178360" y="1651515"/>
                    </a:cubicBezTo>
                    <a:cubicBezTo>
                      <a:pt x="2183855" y="1640524"/>
                      <a:pt x="2194228" y="1625212"/>
                      <a:pt x="2196698" y="1637437"/>
                    </a:cubicBezTo>
                    <a:cubicBezTo>
                      <a:pt x="2194845" y="1644785"/>
                      <a:pt x="2196081" y="1649663"/>
                      <a:pt x="2203428" y="1646637"/>
                    </a:cubicBezTo>
                    <a:cubicBezTo>
                      <a:pt x="2216271" y="1644167"/>
                      <a:pt x="2227880" y="1644167"/>
                      <a:pt x="2227261" y="1650898"/>
                    </a:cubicBezTo>
                    <a:cubicBezTo>
                      <a:pt x="2227261" y="1650898"/>
                      <a:pt x="2236400" y="1670471"/>
                      <a:pt x="2241339" y="1672323"/>
                    </a:cubicBezTo>
                    <a:cubicBezTo>
                      <a:pt x="2241339" y="1672323"/>
                      <a:pt x="2239488" y="1684549"/>
                      <a:pt x="2251095" y="1682696"/>
                    </a:cubicBezTo>
                    <a:cubicBezTo>
                      <a:pt x="2252330" y="1686339"/>
                      <a:pt x="2242513" y="1694922"/>
                      <a:pt x="2255973" y="1696156"/>
                    </a:cubicBezTo>
                    <a:cubicBezTo>
                      <a:pt x="2255973" y="1696156"/>
                      <a:pt x="2263321" y="1721842"/>
                      <a:pt x="2270668" y="1721842"/>
                    </a:cubicBezTo>
                    <a:cubicBezTo>
                      <a:pt x="2282894" y="1726103"/>
                      <a:pt x="2301232" y="1732216"/>
                      <a:pt x="2304258" y="1735920"/>
                    </a:cubicBezTo>
                    <a:cubicBezTo>
                      <a:pt x="2304258" y="1735920"/>
                      <a:pt x="2315248" y="1755493"/>
                      <a:pt x="2332351" y="1756111"/>
                    </a:cubicBezTo>
                    <a:cubicBezTo>
                      <a:pt x="2337847" y="1760371"/>
                      <a:pt x="2345195" y="1770189"/>
                      <a:pt x="2364767" y="1766484"/>
                    </a:cubicBezTo>
                    <a:cubicBezTo>
                      <a:pt x="2364767" y="1766484"/>
                      <a:pt x="2380018" y="1776301"/>
                      <a:pt x="2384341" y="1768336"/>
                    </a:cubicBezTo>
                    <a:cubicBezTo>
                      <a:pt x="2392923" y="1763458"/>
                      <a:pt x="2400209" y="1763458"/>
                      <a:pt x="2403913" y="1757963"/>
                    </a:cubicBezTo>
                    <a:cubicBezTo>
                      <a:pt x="2403913" y="1757963"/>
                      <a:pt x="2419165" y="1754320"/>
                      <a:pt x="2424104" y="1748146"/>
                    </a:cubicBezTo>
                    <a:cubicBezTo>
                      <a:pt x="2424104" y="1748146"/>
                      <a:pt x="2444295" y="1749381"/>
                      <a:pt x="2448555" y="1754876"/>
                    </a:cubicBezTo>
                    <a:cubicBezTo>
                      <a:pt x="2453433" y="1760371"/>
                      <a:pt x="2457138" y="1775066"/>
                      <a:pt x="2457138" y="1775066"/>
                    </a:cubicBezTo>
                    <a:cubicBezTo>
                      <a:pt x="2457138" y="1775066"/>
                      <a:pt x="2454051" y="1805630"/>
                      <a:pt x="2483441" y="1801370"/>
                    </a:cubicBezTo>
                    <a:cubicBezTo>
                      <a:pt x="2483441" y="1801370"/>
                      <a:pt x="2489554" y="1809335"/>
                      <a:pt x="2494431" y="1803222"/>
                    </a:cubicBezTo>
                    <a:cubicBezTo>
                      <a:pt x="2502397" y="1803839"/>
                      <a:pt x="2510918" y="1808717"/>
                      <a:pt x="2516413" y="1808100"/>
                    </a:cubicBezTo>
                    <a:cubicBezTo>
                      <a:pt x="2516413" y="1808100"/>
                      <a:pt x="2520056" y="1816065"/>
                      <a:pt x="2524377" y="1808717"/>
                    </a:cubicBezTo>
                    <a:cubicBezTo>
                      <a:pt x="2535986" y="1809952"/>
                      <a:pt x="2557967" y="1817300"/>
                      <a:pt x="2562906" y="1808717"/>
                    </a:cubicBezTo>
                    <a:cubicBezTo>
                      <a:pt x="2569637" y="1809952"/>
                      <a:pt x="2576984" y="1820325"/>
                      <a:pt x="2591000" y="1817917"/>
                    </a:cubicBezTo>
                    <a:lnTo>
                      <a:pt x="2607486" y="1817300"/>
                    </a:lnTo>
                    <a:cubicBezTo>
                      <a:pt x="2607486" y="1817300"/>
                      <a:pt x="2610512" y="1825265"/>
                      <a:pt x="2617242" y="1818535"/>
                    </a:cubicBezTo>
                    <a:cubicBezTo>
                      <a:pt x="2629467" y="1819152"/>
                      <a:pt x="2634963" y="1810570"/>
                      <a:pt x="2643545" y="1817300"/>
                    </a:cubicBezTo>
                    <a:cubicBezTo>
                      <a:pt x="2652128" y="1823413"/>
                      <a:pt x="2652683" y="1816065"/>
                      <a:pt x="2652683" y="1816065"/>
                    </a:cubicBezTo>
                    <a:lnTo>
                      <a:pt x="2675282" y="1812978"/>
                    </a:lnTo>
                    <a:cubicBezTo>
                      <a:pt x="2675282" y="1812978"/>
                      <a:pt x="2683248" y="1805630"/>
                      <a:pt x="2686890" y="1813595"/>
                    </a:cubicBezTo>
                    <a:lnTo>
                      <a:pt x="2719306" y="1813595"/>
                    </a:lnTo>
                    <a:cubicBezTo>
                      <a:pt x="2719306" y="1813595"/>
                      <a:pt x="2732766" y="1812360"/>
                      <a:pt x="2743140" y="1811743"/>
                    </a:cubicBezTo>
                    <a:cubicBezTo>
                      <a:pt x="2752895" y="1804395"/>
                      <a:pt x="2764503" y="1797048"/>
                      <a:pt x="2765120" y="1812978"/>
                    </a:cubicBezTo>
                    <a:cubicBezTo>
                      <a:pt x="2770616" y="1816621"/>
                      <a:pt x="2768208" y="1833168"/>
                      <a:pt x="2788955" y="1833168"/>
                    </a:cubicBezTo>
                    <a:cubicBezTo>
                      <a:pt x="2790189" y="1845394"/>
                      <a:pt x="2795067" y="1872932"/>
                      <a:pt x="2810935" y="1865584"/>
                    </a:cubicBezTo>
                    <a:cubicBezTo>
                      <a:pt x="2814578" y="1863114"/>
                      <a:pt x="2818283" y="1875402"/>
                      <a:pt x="2829273" y="1869227"/>
                    </a:cubicBezTo>
                    <a:cubicBezTo>
                      <a:pt x="2829273" y="1869227"/>
                      <a:pt x="2843351" y="1859410"/>
                      <a:pt x="2831743" y="1871080"/>
                    </a:cubicBezTo>
                    <a:cubicBezTo>
                      <a:pt x="2831743" y="1871080"/>
                      <a:pt x="2822605" y="1879045"/>
                      <a:pt x="2834213" y="1882070"/>
                    </a:cubicBezTo>
                    <a:cubicBezTo>
                      <a:pt x="2834213" y="1882070"/>
                      <a:pt x="2840326" y="1898000"/>
                      <a:pt x="2856194" y="1899791"/>
                    </a:cubicBezTo>
                    <a:cubicBezTo>
                      <a:pt x="2856194" y="1899791"/>
                      <a:pt x="2870889" y="1902878"/>
                      <a:pt x="2873916" y="1899791"/>
                    </a:cubicBezTo>
                    <a:cubicBezTo>
                      <a:pt x="2885523" y="1895530"/>
                      <a:pt x="2893488" y="1893678"/>
                      <a:pt x="2893488" y="1891208"/>
                    </a:cubicBezTo>
                    <a:cubicBezTo>
                      <a:pt x="2899601" y="1895469"/>
                      <a:pt x="2887993" y="1899173"/>
                      <a:pt x="2887993" y="1908929"/>
                    </a:cubicBezTo>
                    <a:cubicBezTo>
                      <a:pt x="2887993" y="1908929"/>
                      <a:pt x="2876385" y="1908929"/>
                      <a:pt x="2862307" y="1917512"/>
                    </a:cubicBezTo>
                    <a:cubicBezTo>
                      <a:pt x="2856194" y="1917512"/>
                      <a:pt x="2845821" y="1912634"/>
                      <a:pt x="2846439" y="1917512"/>
                    </a:cubicBezTo>
                    <a:cubicBezTo>
                      <a:pt x="2846439" y="1917512"/>
                      <a:pt x="2852551" y="1935232"/>
                      <a:pt x="2898366" y="1970118"/>
                    </a:cubicBezTo>
                    <a:cubicBezTo>
                      <a:pt x="2898366" y="1970118"/>
                      <a:pt x="2907504" y="1979318"/>
                      <a:pt x="2914234" y="1971353"/>
                    </a:cubicBezTo>
                    <a:cubicBezTo>
                      <a:pt x="2914234" y="1971353"/>
                      <a:pt x="2931338" y="1964005"/>
                      <a:pt x="2932573" y="1961536"/>
                    </a:cubicBezTo>
                    <a:cubicBezTo>
                      <a:pt x="2932573" y="1961536"/>
                      <a:pt x="2949058" y="1962771"/>
                      <a:pt x="2949058" y="1952336"/>
                    </a:cubicBezTo>
                    <a:cubicBezTo>
                      <a:pt x="2949058" y="1952336"/>
                      <a:pt x="2960667" y="1944371"/>
                      <a:pt x="2952701" y="1937023"/>
                    </a:cubicBezTo>
                    <a:cubicBezTo>
                      <a:pt x="2944737" y="1936406"/>
                      <a:pt x="2943563" y="1933936"/>
                      <a:pt x="2950849" y="1928441"/>
                    </a:cubicBezTo>
                    <a:cubicBezTo>
                      <a:pt x="2951467" y="1918623"/>
                      <a:pt x="2956345" y="1915598"/>
                      <a:pt x="2957579" y="1921710"/>
                    </a:cubicBezTo>
                    <a:cubicBezTo>
                      <a:pt x="2964309" y="1918623"/>
                      <a:pt x="2986908" y="1918623"/>
                      <a:pt x="2971040" y="1924797"/>
                    </a:cubicBezTo>
                    <a:cubicBezTo>
                      <a:pt x="2963692" y="1930910"/>
                      <a:pt x="2956345" y="1939493"/>
                      <a:pt x="2975917" y="1938875"/>
                    </a:cubicBezTo>
                    <a:cubicBezTo>
                      <a:pt x="2971040" y="1944988"/>
                      <a:pt x="2961222" y="1949866"/>
                      <a:pt x="2972275" y="1962709"/>
                    </a:cubicBezTo>
                    <a:cubicBezTo>
                      <a:pt x="2972275" y="1962709"/>
                      <a:pt x="2975917" y="1972526"/>
                      <a:pt x="2975917" y="1981665"/>
                    </a:cubicBezTo>
                    <a:cubicBezTo>
                      <a:pt x="2975917" y="1981665"/>
                      <a:pt x="2964309" y="1993890"/>
                      <a:pt x="2969187" y="2006733"/>
                    </a:cubicBezTo>
                    <a:cubicBezTo>
                      <a:pt x="2969187" y="2006733"/>
                      <a:pt x="2972213" y="2018958"/>
                      <a:pt x="2974683" y="2021428"/>
                    </a:cubicBezTo>
                    <a:lnTo>
                      <a:pt x="2979561" y="2035506"/>
                    </a:lnTo>
                    <a:cubicBezTo>
                      <a:pt x="2976535" y="2041001"/>
                      <a:pt x="2969805" y="2050819"/>
                      <a:pt x="2978325" y="2056314"/>
                    </a:cubicBezTo>
                    <a:cubicBezTo>
                      <a:pt x="2978325" y="2056314"/>
                      <a:pt x="2978325" y="2072800"/>
                      <a:pt x="2983204" y="2078357"/>
                    </a:cubicBezTo>
                    <a:cubicBezTo>
                      <a:pt x="2983204" y="2078357"/>
                      <a:pt x="2985673" y="2094843"/>
                      <a:pt x="2988082" y="2097313"/>
                    </a:cubicBezTo>
                    <a:cubicBezTo>
                      <a:pt x="2988082" y="2097313"/>
                      <a:pt x="2985612" y="2140102"/>
                      <a:pt x="3007654" y="2157267"/>
                    </a:cubicBezTo>
                    <a:cubicBezTo>
                      <a:pt x="3007654" y="2157267"/>
                      <a:pt x="3009507" y="2174988"/>
                      <a:pt x="3016237" y="2177458"/>
                    </a:cubicBezTo>
                    <a:cubicBezTo>
                      <a:pt x="3024819" y="2188448"/>
                      <a:pt x="3026610" y="2212961"/>
                      <a:pt x="3034575" y="2219691"/>
                    </a:cubicBezTo>
                    <a:cubicBezTo>
                      <a:pt x="3034575" y="2219691"/>
                      <a:pt x="3040070" y="2269210"/>
                      <a:pt x="3061434" y="2285758"/>
                    </a:cubicBezTo>
                    <a:lnTo>
                      <a:pt x="3072424" y="2306566"/>
                    </a:lnTo>
                    <a:cubicBezTo>
                      <a:pt x="3072424" y="2306566"/>
                      <a:pt x="3081007" y="2341452"/>
                      <a:pt x="3088911" y="2346947"/>
                    </a:cubicBezTo>
                    <a:cubicBezTo>
                      <a:pt x="3088911" y="2346947"/>
                      <a:pt x="3082798" y="2370781"/>
                      <a:pt x="3097493" y="2376337"/>
                    </a:cubicBezTo>
                    <a:cubicBezTo>
                      <a:pt x="3097493" y="2376337"/>
                      <a:pt x="3098728" y="2385537"/>
                      <a:pt x="3104223" y="2390415"/>
                    </a:cubicBezTo>
                    <a:cubicBezTo>
                      <a:pt x="3104223" y="2390415"/>
                      <a:pt x="3117066" y="2420979"/>
                      <a:pt x="3136022" y="2404493"/>
                    </a:cubicBezTo>
                    <a:cubicBezTo>
                      <a:pt x="3136022" y="2404493"/>
                      <a:pt x="3145777" y="2395293"/>
                      <a:pt x="3145777" y="2388563"/>
                    </a:cubicBezTo>
                    <a:cubicBezTo>
                      <a:pt x="3149421" y="2379363"/>
                      <a:pt x="3156768" y="2375102"/>
                      <a:pt x="3165351" y="2370842"/>
                    </a:cubicBezTo>
                    <a:cubicBezTo>
                      <a:pt x="3173933" y="2367199"/>
                      <a:pt x="3178193" y="2369607"/>
                      <a:pt x="3173316" y="2362260"/>
                    </a:cubicBezTo>
                    <a:cubicBezTo>
                      <a:pt x="3173316" y="2362260"/>
                      <a:pt x="3169673" y="2354912"/>
                      <a:pt x="3180046" y="2354294"/>
                    </a:cubicBezTo>
                    <a:lnTo>
                      <a:pt x="3183133" y="2337809"/>
                    </a:lnTo>
                    <a:cubicBezTo>
                      <a:pt x="3183133" y="2337809"/>
                      <a:pt x="3189863" y="2331078"/>
                      <a:pt x="3197829" y="2334721"/>
                    </a:cubicBezTo>
                    <a:cubicBezTo>
                      <a:pt x="3205794" y="2338365"/>
                      <a:pt x="3202089" y="2324904"/>
                      <a:pt x="3202089" y="2316383"/>
                    </a:cubicBezTo>
                    <a:cubicBezTo>
                      <a:pt x="3202089" y="2316383"/>
                      <a:pt x="3203941" y="2294958"/>
                      <a:pt x="3200237" y="2294958"/>
                    </a:cubicBezTo>
                    <a:lnTo>
                      <a:pt x="3199619" y="2281497"/>
                    </a:lnTo>
                    <a:cubicBezTo>
                      <a:pt x="3199619" y="2281497"/>
                      <a:pt x="3203879" y="2278410"/>
                      <a:pt x="3205732" y="2267419"/>
                    </a:cubicBezTo>
                    <a:cubicBezTo>
                      <a:pt x="3205732" y="2267419"/>
                      <a:pt x="3217340" y="2247846"/>
                      <a:pt x="3216722" y="2234386"/>
                    </a:cubicBezTo>
                    <a:cubicBezTo>
                      <a:pt x="3216722" y="2234386"/>
                      <a:pt x="3225305" y="2225804"/>
                      <a:pt x="3209375" y="2222778"/>
                    </a:cubicBezTo>
                    <a:cubicBezTo>
                      <a:pt x="3208139" y="2217283"/>
                      <a:pt x="3217340" y="2214195"/>
                      <a:pt x="3211227" y="2206292"/>
                    </a:cubicBezTo>
                    <a:cubicBezTo>
                      <a:pt x="3211227" y="2198327"/>
                      <a:pt x="3217340" y="2190362"/>
                      <a:pt x="3211227" y="2184249"/>
                    </a:cubicBezTo>
                    <a:cubicBezTo>
                      <a:pt x="3208201" y="2175049"/>
                      <a:pt x="3208201" y="2165911"/>
                      <a:pt x="3209375" y="2163441"/>
                    </a:cubicBezTo>
                    <a:lnTo>
                      <a:pt x="3220366" y="2141398"/>
                    </a:lnTo>
                    <a:lnTo>
                      <a:pt x="3238704" y="2141398"/>
                    </a:lnTo>
                    <a:cubicBezTo>
                      <a:pt x="3238704" y="2141398"/>
                      <a:pt x="3247286" y="2137755"/>
                      <a:pt x="3247286" y="2125468"/>
                    </a:cubicBezTo>
                    <a:cubicBezTo>
                      <a:pt x="3260129" y="2122999"/>
                      <a:pt x="3272354" y="2127320"/>
                      <a:pt x="3279702" y="2118738"/>
                    </a:cubicBezTo>
                    <a:cubicBezTo>
                      <a:pt x="3279702" y="2118738"/>
                      <a:pt x="3290693" y="2108921"/>
                      <a:pt x="3279085" y="2106513"/>
                    </a:cubicBezTo>
                    <a:lnTo>
                      <a:pt x="3298658" y="2090027"/>
                    </a:lnTo>
                    <a:cubicBezTo>
                      <a:pt x="3298658" y="2090027"/>
                      <a:pt x="3321256" y="2080827"/>
                      <a:pt x="3323109" y="2066193"/>
                    </a:cubicBezTo>
                    <a:cubicBezTo>
                      <a:pt x="3323109" y="2066193"/>
                      <a:pt x="3348177" y="2059463"/>
                      <a:pt x="3359785" y="2035012"/>
                    </a:cubicBezTo>
                    <a:cubicBezTo>
                      <a:pt x="3370159" y="2022787"/>
                      <a:pt x="3379358" y="2018526"/>
                      <a:pt x="3378740" y="2006239"/>
                    </a:cubicBezTo>
                    <a:cubicBezTo>
                      <a:pt x="3391584" y="2006239"/>
                      <a:pt x="3412330" y="2008709"/>
                      <a:pt x="3416035" y="1997656"/>
                    </a:cubicBezTo>
                    <a:cubicBezTo>
                      <a:pt x="3422764" y="1990926"/>
                      <a:pt x="3432521" y="1987283"/>
                      <a:pt x="3432521" y="1979936"/>
                    </a:cubicBezTo>
                    <a:cubicBezTo>
                      <a:pt x="3436163" y="1968945"/>
                      <a:pt x="3438016" y="1962215"/>
                      <a:pt x="3433138" y="1962215"/>
                    </a:cubicBezTo>
                    <a:cubicBezTo>
                      <a:pt x="3434373" y="1959128"/>
                      <a:pt x="3441721" y="1949372"/>
                      <a:pt x="3442276" y="1943259"/>
                    </a:cubicBezTo>
                    <a:cubicBezTo>
                      <a:pt x="3442276" y="1943259"/>
                      <a:pt x="3469753" y="1951842"/>
                      <a:pt x="3474075" y="1919426"/>
                    </a:cubicBezTo>
                    <a:cubicBezTo>
                      <a:pt x="3478335" y="1927391"/>
                      <a:pt x="3477718" y="1943877"/>
                      <a:pt x="3482040" y="1943877"/>
                    </a:cubicBezTo>
                    <a:cubicBezTo>
                      <a:pt x="3494265" y="1931034"/>
                      <a:pt x="3494265" y="1947520"/>
                      <a:pt x="3501613" y="1943877"/>
                    </a:cubicBezTo>
                    <a:cubicBezTo>
                      <a:pt x="3501613" y="1943877"/>
                      <a:pt x="3511369" y="1941407"/>
                      <a:pt x="3504638" y="1934677"/>
                    </a:cubicBezTo>
                    <a:cubicBezTo>
                      <a:pt x="3504638" y="1934677"/>
                      <a:pt x="3503404" y="1927947"/>
                      <a:pt x="3515629" y="1936529"/>
                    </a:cubicBezTo>
                    <a:cubicBezTo>
                      <a:pt x="3515629" y="1936529"/>
                      <a:pt x="3535202" y="1936529"/>
                      <a:pt x="3535202" y="1927947"/>
                    </a:cubicBezTo>
                    <a:cubicBezTo>
                      <a:pt x="3538845" y="1931589"/>
                      <a:pt x="3548045" y="1946902"/>
                      <a:pt x="3548045" y="1927329"/>
                    </a:cubicBezTo>
                    <a:cubicBezTo>
                      <a:pt x="3559036" y="1918129"/>
                      <a:pt x="3564531" y="1933442"/>
                      <a:pt x="3565148" y="1915721"/>
                    </a:cubicBezTo>
                    <a:cubicBezTo>
                      <a:pt x="3565148" y="1915721"/>
                      <a:pt x="3565148" y="1905904"/>
                      <a:pt x="3556566" y="1909608"/>
                    </a:cubicBezTo>
                    <a:cubicBezTo>
                      <a:pt x="3556566" y="1909608"/>
                      <a:pt x="3543723" y="1901643"/>
                      <a:pt x="3552306" y="1898618"/>
                    </a:cubicBezTo>
                    <a:cubicBezTo>
                      <a:pt x="3552306" y="1898618"/>
                      <a:pt x="3563914" y="1905965"/>
                      <a:pt x="3551688" y="1893123"/>
                    </a:cubicBezTo>
                    <a:cubicBezTo>
                      <a:pt x="3552306" y="1890035"/>
                      <a:pt x="3559036" y="1883922"/>
                      <a:pt x="3545575" y="1882749"/>
                    </a:cubicBezTo>
                    <a:cubicBezTo>
                      <a:pt x="3540080" y="1882749"/>
                      <a:pt x="3536992" y="1871759"/>
                      <a:pt x="3546192" y="1874784"/>
                    </a:cubicBezTo>
                    <a:cubicBezTo>
                      <a:pt x="3551688" y="1875402"/>
                      <a:pt x="3549836" y="1866819"/>
                      <a:pt x="3557800" y="1875402"/>
                    </a:cubicBezTo>
                    <a:cubicBezTo>
                      <a:pt x="3560270" y="1888245"/>
                      <a:pt x="3553540" y="1892505"/>
                      <a:pt x="3560270" y="1895592"/>
                    </a:cubicBezTo>
                    <a:cubicBezTo>
                      <a:pt x="3570644" y="1900470"/>
                      <a:pt x="3578608" y="1904175"/>
                      <a:pt x="3582252" y="1899235"/>
                    </a:cubicBezTo>
                    <a:cubicBezTo>
                      <a:pt x="3582252" y="1899235"/>
                      <a:pt x="3596947" y="1915165"/>
                      <a:pt x="3599355" y="1923069"/>
                    </a:cubicBezTo>
                    <a:cubicBezTo>
                      <a:pt x="3599355" y="1923069"/>
                      <a:pt x="3599355" y="1953015"/>
                      <a:pt x="3615841" y="1969562"/>
                    </a:cubicBezTo>
                    <a:cubicBezTo>
                      <a:pt x="3615841" y="1969562"/>
                      <a:pt x="3621336" y="1983023"/>
                      <a:pt x="3631091" y="1983023"/>
                    </a:cubicBezTo>
                    <a:cubicBezTo>
                      <a:pt x="3639674" y="1989753"/>
                      <a:pt x="3641465" y="1995866"/>
                      <a:pt x="3645169" y="1993396"/>
                    </a:cubicBezTo>
                    <a:cubicBezTo>
                      <a:pt x="3645169" y="1993396"/>
                      <a:pt x="3662890" y="2009326"/>
                      <a:pt x="3664743" y="2013587"/>
                    </a:cubicBezTo>
                    <a:cubicBezTo>
                      <a:pt x="3660482" y="2028282"/>
                      <a:pt x="3648257" y="2010499"/>
                      <a:pt x="3653752" y="2024577"/>
                    </a:cubicBezTo>
                    <a:cubicBezTo>
                      <a:pt x="3657395" y="2028220"/>
                      <a:pt x="3666595" y="2042915"/>
                      <a:pt x="3667830" y="2028838"/>
                    </a:cubicBezTo>
                    <a:cubicBezTo>
                      <a:pt x="3667830" y="2028838"/>
                      <a:pt x="3661717" y="2022107"/>
                      <a:pt x="3670855" y="2027603"/>
                    </a:cubicBezTo>
                    <a:cubicBezTo>
                      <a:pt x="3673943" y="2031246"/>
                      <a:pt x="3667830" y="2034950"/>
                      <a:pt x="3673325" y="2041681"/>
                    </a:cubicBezTo>
                    <a:cubicBezTo>
                      <a:pt x="3676968" y="2042298"/>
                      <a:pt x="3680055" y="2051498"/>
                      <a:pt x="3680055" y="2059401"/>
                    </a:cubicBezTo>
                    <a:cubicBezTo>
                      <a:pt x="3680055" y="2067305"/>
                      <a:pt x="3685551" y="2061254"/>
                      <a:pt x="3685551" y="2061254"/>
                    </a:cubicBezTo>
                    <a:cubicBezTo>
                      <a:pt x="3685551" y="2061254"/>
                      <a:pt x="3684933" y="2073479"/>
                      <a:pt x="3688021" y="2077740"/>
                    </a:cubicBezTo>
                    <a:cubicBezTo>
                      <a:pt x="3691046" y="2081382"/>
                      <a:pt x="3686785" y="2088730"/>
                      <a:pt x="3688021" y="2096078"/>
                    </a:cubicBezTo>
                    <a:cubicBezTo>
                      <a:pt x="3684933" y="2105895"/>
                      <a:pt x="3682525" y="2108303"/>
                      <a:pt x="3682525" y="2116886"/>
                    </a:cubicBezTo>
                    <a:cubicBezTo>
                      <a:pt x="3678883" y="2123616"/>
                      <a:pt x="3674560" y="2126703"/>
                      <a:pt x="3675795" y="2134607"/>
                    </a:cubicBezTo>
                    <a:cubicBezTo>
                      <a:pt x="3686785" y="2137694"/>
                      <a:pt x="3694751" y="2146214"/>
                      <a:pt x="3709384" y="2144424"/>
                    </a:cubicBezTo>
                    <a:cubicBezTo>
                      <a:pt x="3709384" y="2144424"/>
                      <a:pt x="3717349" y="2158502"/>
                      <a:pt x="3736860" y="2122999"/>
                    </a:cubicBezTo>
                    <a:cubicBezTo>
                      <a:pt x="3736860" y="2122999"/>
                      <a:pt x="3741738" y="2128494"/>
                      <a:pt x="3744208" y="2114416"/>
                    </a:cubicBezTo>
                    <a:cubicBezTo>
                      <a:pt x="3744208" y="2114416"/>
                      <a:pt x="3753346" y="2126024"/>
                      <a:pt x="3763164" y="2107686"/>
                    </a:cubicBezTo>
                    <a:lnTo>
                      <a:pt x="3761929" y="2088730"/>
                    </a:lnTo>
                    <a:cubicBezTo>
                      <a:pt x="3766807" y="2088730"/>
                      <a:pt x="3773537" y="2096078"/>
                      <a:pt x="3775390" y="2104660"/>
                    </a:cubicBezTo>
                    <a:cubicBezTo>
                      <a:pt x="3775390" y="2104660"/>
                      <a:pt x="3778415" y="2115033"/>
                      <a:pt x="3783354" y="2119973"/>
                    </a:cubicBezTo>
                    <a:cubicBezTo>
                      <a:pt x="3789467" y="2131581"/>
                      <a:pt x="3785207" y="2137076"/>
                      <a:pt x="3791320" y="2138929"/>
                    </a:cubicBezTo>
                    <a:cubicBezTo>
                      <a:pt x="3791320" y="2138929"/>
                      <a:pt x="3790084" y="2152389"/>
                      <a:pt x="3793790" y="2153007"/>
                    </a:cubicBezTo>
                    <a:cubicBezTo>
                      <a:pt x="3794407" y="2156649"/>
                      <a:pt x="3787677" y="2161589"/>
                      <a:pt x="3794407" y="2165850"/>
                    </a:cubicBezTo>
                    <a:cubicBezTo>
                      <a:pt x="3801137" y="2178692"/>
                      <a:pt x="3806015" y="2182335"/>
                      <a:pt x="3802372" y="2184188"/>
                    </a:cubicBezTo>
                    <a:cubicBezTo>
                      <a:pt x="3799346" y="2188448"/>
                      <a:pt x="3799346" y="2197031"/>
                      <a:pt x="3806015" y="2199500"/>
                    </a:cubicBezTo>
                    <a:cubicBezTo>
                      <a:pt x="3806015" y="2211726"/>
                      <a:pt x="3806015" y="2223951"/>
                      <a:pt x="3810893" y="2216604"/>
                    </a:cubicBezTo>
                    <a:cubicBezTo>
                      <a:pt x="3816388" y="2225804"/>
                      <a:pt x="3817006" y="2233707"/>
                      <a:pt x="3821883" y="2233707"/>
                    </a:cubicBezTo>
                    <a:cubicBezTo>
                      <a:pt x="3823736" y="2246550"/>
                      <a:pt x="3827378" y="2250810"/>
                      <a:pt x="3822500" y="2251428"/>
                    </a:cubicBezTo>
                    <a:lnTo>
                      <a:pt x="3823736" y="2264888"/>
                    </a:lnTo>
                    <a:cubicBezTo>
                      <a:pt x="3823736" y="2264888"/>
                      <a:pt x="3815153" y="2269148"/>
                      <a:pt x="3823736" y="2272853"/>
                    </a:cubicBezTo>
                    <a:lnTo>
                      <a:pt x="3826206" y="2286313"/>
                    </a:lnTo>
                    <a:cubicBezTo>
                      <a:pt x="3826823" y="2291809"/>
                      <a:pt x="3824353" y="2300391"/>
                      <a:pt x="3826823" y="2301009"/>
                    </a:cubicBezTo>
                    <a:cubicBezTo>
                      <a:pt x="3824970" y="2313234"/>
                      <a:pt x="3818858" y="2317495"/>
                      <a:pt x="3815215" y="2324225"/>
                    </a:cubicBezTo>
                    <a:cubicBezTo>
                      <a:pt x="3819475" y="2336450"/>
                      <a:pt x="3826823" y="2338920"/>
                      <a:pt x="3819475" y="2343798"/>
                    </a:cubicBezTo>
                    <a:cubicBezTo>
                      <a:pt x="3820710" y="2356641"/>
                      <a:pt x="3815832" y="2356023"/>
                      <a:pt x="3815832" y="2365223"/>
                    </a:cubicBezTo>
                    <a:cubicBezTo>
                      <a:pt x="3807867" y="2376831"/>
                      <a:pt x="3814598" y="2377449"/>
                      <a:pt x="3812807" y="2379919"/>
                    </a:cubicBezTo>
                    <a:lnTo>
                      <a:pt x="3807929" y="2400109"/>
                    </a:lnTo>
                    <a:lnTo>
                      <a:pt x="3823180" y="2400727"/>
                    </a:lnTo>
                    <a:cubicBezTo>
                      <a:pt x="3825649" y="2405604"/>
                      <a:pt x="3825032" y="2415422"/>
                      <a:pt x="3834788" y="2413570"/>
                    </a:cubicBezTo>
                    <a:cubicBezTo>
                      <a:pt x="3834788" y="2413570"/>
                      <a:pt x="3833553" y="2428882"/>
                      <a:pt x="3844544" y="2425795"/>
                    </a:cubicBezTo>
                    <a:cubicBezTo>
                      <a:pt x="3846396" y="2435613"/>
                      <a:pt x="3848804" y="2442898"/>
                      <a:pt x="3850039" y="2436168"/>
                    </a:cubicBezTo>
                    <a:lnTo>
                      <a:pt x="3857386" y="2452654"/>
                    </a:lnTo>
                    <a:lnTo>
                      <a:pt x="3872082" y="2464262"/>
                    </a:lnTo>
                    <a:cubicBezTo>
                      <a:pt x="3873317" y="2472227"/>
                      <a:pt x="3877577" y="2482600"/>
                      <a:pt x="3881220" y="2483218"/>
                    </a:cubicBezTo>
                    <a:lnTo>
                      <a:pt x="3880602" y="2499703"/>
                    </a:lnTo>
                    <a:cubicBezTo>
                      <a:pt x="3880602" y="2499703"/>
                      <a:pt x="3867760" y="2507051"/>
                      <a:pt x="3881220" y="2507669"/>
                    </a:cubicBezTo>
                    <a:cubicBezTo>
                      <a:pt x="3880602" y="2512546"/>
                      <a:pt x="3879985" y="2518659"/>
                      <a:pt x="3888568" y="2525389"/>
                    </a:cubicBezTo>
                    <a:cubicBezTo>
                      <a:pt x="3887950" y="2537615"/>
                      <a:pt x="3884925" y="2544962"/>
                      <a:pt x="3892828" y="2548050"/>
                    </a:cubicBezTo>
                    <a:cubicBezTo>
                      <a:pt x="3894680" y="2557867"/>
                      <a:pt x="3901967" y="2568240"/>
                      <a:pt x="3909931" y="2577440"/>
                    </a:cubicBezTo>
                    <a:cubicBezTo>
                      <a:pt x="3912401" y="2587258"/>
                      <a:pt x="3907461" y="2592136"/>
                      <a:pt x="3910549" y="2594544"/>
                    </a:cubicBezTo>
                    <a:cubicBezTo>
                      <a:pt x="3916661" y="2595161"/>
                      <a:pt x="3922157" y="2601274"/>
                      <a:pt x="3927035" y="2600656"/>
                    </a:cubicBezTo>
                    <a:cubicBezTo>
                      <a:pt x="3936173" y="2609856"/>
                      <a:pt x="3942285" y="2618377"/>
                      <a:pt x="3950868" y="2618994"/>
                    </a:cubicBezTo>
                    <a:cubicBezTo>
                      <a:pt x="3961859" y="2626960"/>
                      <a:pt x="3977171" y="2636715"/>
                      <a:pt x="3978962" y="2639802"/>
                    </a:cubicBezTo>
                    <a:cubicBezTo>
                      <a:pt x="3986310" y="2639185"/>
                      <a:pt x="3990570" y="2655115"/>
                      <a:pt x="3995448" y="2641037"/>
                    </a:cubicBezTo>
                    <a:cubicBezTo>
                      <a:pt x="4000943" y="2641655"/>
                      <a:pt x="4008908" y="2647768"/>
                      <a:pt x="4007056" y="2634925"/>
                    </a:cubicBezTo>
                    <a:cubicBezTo>
                      <a:pt x="4004586" y="2633072"/>
                      <a:pt x="3999708" y="2610474"/>
                      <a:pt x="3978345" y="2592691"/>
                    </a:cubicBezTo>
                    <a:lnTo>
                      <a:pt x="3978962" y="2566388"/>
                    </a:lnTo>
                    <a:cubicBezTo>
                      <a:pt x="3977110" y="2554162"/>
                      <a:pt x="3981988" y="2534589"/>
                      <a:pt x="3976492" y="2518659"/>
                    </a:cubicBezTo>
                    <a:cubicBezTo>
                      <a:pt x="3976492" y="2518659"/>
                      <a:pt x="3970380" y="2500938"/>
                      <a:pt x="3953276" y="2494208"/>
                    </a:cubicBezTo>
                    <a:cubicBezTo>
                      <a:pt x="3953276" y="2494208"/>
                      <a:pt x="3944694" y="2472783"/>
                      <a:pt x="3931913" y="2475253"/>
                    </a:cubicBezTo>
                    <a:lnTo>
                      <a:pt x="3919687" y="2461175"/>
                    </a:lnTo>
                    <a:cubicBezTo>
                      <a:pt x="3919687" y="2461175"/>
                      <a:pt x="3923330" y="2450184"/>
                      <a:pt x="3897089" y="2451975"/>
                    </a:cubicBezTo>
                    <a:cubicBezTo>
                      <a:pt x="3897089" y="2451975"/>
                      <a:pt x="3885481" y="2444010"/>
                      <a:pt x="3880602" y="2442775"/>
                    </a:cubicBezTo>
                    <a:cubicBezTo>
                      <a:pt x="3872020" y="2434810"/>
                      <a:pt x="3872638" y="2428080"/>
                      <a:pt x="3868377" y="2429315"/>
                    </a:cubicBezTo>
                    <a:cubicBezTo>
                      <a:pt x="3878132" y="2421967"/>
                      <a:pt x="3879368" y="2409124"/>
                      <a:pt x="3875725" y="2404863"/>
                    </a:cubicBezTo>
                    <a:cubicBezTo>
                      <a:pt x="3865352" y="2396281"/>
                      <a:pt x="3867760" y="2387760"/>
                      <a:pt x="3864734" y="2385908"/>
                    </a:cubicBezTo>
                    <a:lnTo>
                      <a:pt x="3863499" y="2368187"/>
                    </a:lnTo>
                    <a:lnTo>
                      <a:pt x="3840283" y="2371274"/>
                    </a:lnTo>
                    <a:cubicBezTo>
                      <a:pt x="3839666" y="2367014"/>
                      <a:pt x="3847014" y="2363309"/>
                      <a:pt x="3839048" y="2355962"/>
                    </a:cubicBezTo>
                    <a:cubicBezTo>
                      <a:pt x="3838431" y="2344354"/>
                      <a:pt x="3839666" y="2327189"/>
                      <a:pt x="3847631" y="2314346"/>
                    </a:cubicBezTo>
                    <a:cubicBezTo>
                      <a:pt x="3847631" y="2314346"/>
                      <a:pt x="3854978" y="2313728"/>
                      <a:pt x="3848865" y="2306380"/>
                    </a:cubicBezTo>
                    <a:cubicBezTo>
                      <a:pt x="3849484" y="2295390"/>
                      <a:pt x="3862943" y="2280077"/>
                      <a:pt x="3862943" y="2267234"/>
                    </a:cubicBezTo>
                    <a:lnTo>
                      <a:pt x="3863561" y="2249514"/>
                    </a:lnTo>
                    <a:lnTo>
                      <a:pt x="3865413" y="2227471"/>
                    </a:lnTo>
                    <a:cubicBezTo>
                      <a:pt x="3865413" y="2227471"/>
                      <a:pt x="3867883" y="2223210"/>
                      <a:pt x="3880664" y="2224384"/>
                    </a:cubicBezTo>
                    <a:cubicBezTo>
                      <a:pt x="3880664" y="2224384"/>
                      <a:pt x="3886160" y="2217653"/>
                      <a:pt x="3890420" y="2225001"/>
                    </a:cubicBezTo>
                    <a:cubicBezTo>
                      <a:pt x="3899559" y="2237227"/>
                      <a:pt x="3892272" y="2239696"/>
                      <a:pt x="3897150" y="2241487"/>
                    </a:cubicBezTo>
                    <a:cubicBezTo>
                      <a:pt x="3897150" y="2241487"/>
                      <a:pt x="3892272" y="2257973"/>
                      <a:pt x="3900793" y="2250687"/>
                    </a:cubicBezTo>
                    <a:cubicBezTo>
                      <a:pt x="3903880" y="2250069"/>
                      <a:pt x="3910549" y="2257417"/>
                      <a:pt x="3919131" y="2251304"/>
                    </a:cubicBezTo>
                    <a:cubicBezTo>
                      <a:pt x="3919131" y="2251304"/>
                      <a:pt x="3929505" y="2245191"/>
                      <a:pt x="3929505" y="2253156"/>
                    </a:cubicBezTo>
                    <a:lnTo>
                      <a:pt x="3942965" y="2261739"/>
                    </a:lnTo>
                    <a:cubicBezTo>
                      <a:pt x="3942965" y="2267234"/>
                      <a:pt x="3940495" y="2279460"/>
                      <a:pt x="3947225" y="2274582"/>
                    </a:cubicBezTo>
                    <a:cubicBezTo>
                      <a:pt x="3949695" y="2271495"/>
                      <a:pt x="3954573" y="2262357"/>
                      <a:pt x="3956363" y="2272112"/>
                    </a:cubicBezTo>
                    <a:cubicBezTo>
                      <a:pt x="3956363" y="2272112"/>
                      <a:pt x="3965502" y="2295328"/>
                      <a:pt x="3969206" y="2295328"/>
                    </a:cubicBezTo>
                    <a:cubicBezTo>
                      <a:pt x="3969206" y="2295328"/>
                      <a:pt x="3959451" y="2300206"/>
                      <a:pt x="3968589" y="2305146"/>
                    </a:cubicBezTo>
                    <a:cubicBezTo>
                      <a:pt x="3975319" y="2312493"/>
                      <a:pt x="3980197" y="2317371"/>
                      <a:pt x="3979580" y="2305763"/>
                    </a:cubicBezTo>
                    <a:cubicBezTo>
                      <a:pt x="3984458" y="2305763"/>
                      <a:pt x="3992422" y="2310641"/>
                      <a:pt x="3988162" y="2317988"/>
                    </a:cubicBezTo>
                    <a:cubicBezTo>
                      <a:pt x="3984519" y="2327806"/>
                      <a:pt x="3990632" y="2332066"/>
                      <a:pt x="3990632" y="2326571"/>
                    </a:cubicBezTo>
                    <a:lnTo>
                      <a:pt x="4008353" y="2325954"/>
                    </a:lnTo>
                    <a:cubicBezTo>
                      <a:pt x="4008353" y="2325954"/>
                      <a:pt x="4023604" y="2341266"/>
                      <a:pt x="4032804" y="2340031"/>
                    </a:cubicBezTo>
                    <a:cubicBezTo>
                      <a:pt x="4029716" y="2350405"/>
                      <a:pt x="4026691" y="2357135"/>
                      <a:pt x="4028544" y="2362074"/>
                    </a:cubicBezTo>
                    <a:lnTo>
                      <a:pt x="4024900" y="2384735"/>
                    </a:lnTo>
                    <a:cubicBezTo>
                      <a:pt x="4024900" y="2393317"/>
                      <a:pt x="4025517" y="2397578"/>
                      <a:pt x="4032248" y="2392700"/>
                    </a:cubicBezTo>
                    <a:cubicBezTo>
                      <a:pt x="4042003" y="2389057"/>
                      <a:pt x="4047499" y="2373744"/>
                      <a:pt x="4064047" y="2368249"/>
                    </a:cubicBezTo>
                    <a:lnTo>
                      <a:pt x="4081149" y="2360901"/>
                    </a:lnTo>
                    <a:cubicBezTo>
                      <a:pt x="4079915" y="2352936"/>
                      <a:pt x="4052439" y="2322990"/>
                      <a:pt x="4084793" y="2350528"/>
                    </a:cubicBezTo>
                    <a:cubicBezTo>
                      <a:pt x="4084793" y="2350528"/>
                      <a:pt x="4093931" y="2340155"/>
                      <a:pt x="4087880" y="2335216"/>
                    </a:cubicBezTo>
                    <a:cubicBezTo>
                      <a:pt x="4087880" y="2335216"/>
                      <a:pt x="4093993" y="2329103"/>
                      <a:pt x="4086028" y="2329103"/>
                    </a:cubicBezTo>
                    <a:cubicBezTo>
                      <a:pt x="4086028" y="2329103"/>
                      <a:pt x="4077445" y="2327868"/>
                      <a:pt x="4087262" y="2323607"/>
                    </a:cubicBezTo>
                    <a:cubicBezTo>
                      <a:pt x="4087262" y="2323607"/>
                      <a:pt x="4081768" y="2317495"/>
                      <a:pt x="4099488" y="2318729"/>
                    </a:cubicBezTo>
                    <a:cubicBezTo>
                      <a:pt x="4098870" y="2322990"/>
                      <a:pt x="4088497" y="2323607"/>
                      <a:pt x="4093993" y="2332190"/>
                    </a:cubicBezTo>
                    <a:cubicBezTo>
                      <a:pt x="4100106" y="2327930"/>
                      <a:pt x="4107453" y="2333425"/>
                      <a:pt x="4123322" y="2319964"/>
                    </a:cubicBezTo>
                    <a:cubicBezTo>
                      <a:pt x="4134312" y="2311382"/>
                      <a:pt x="4144130" y="2315087"/>
                      <a:pt x="4144685" y="2305887"/>
                    </a:cubicBezTo>
                    <a:cubicBezTo>
                      <a:pt x="4147711" y="2302244"/>
                      <a:pt x="4164258" y="2304652"/>
                      <a:pt x="4167284" y="2282053"/>
                    </a:cubicBezTo>
                    <a:lnTo>
                      <a:pt x="4168519" y="2264332"/>
                    </a:lnTo>
                    <a:cubicBezTo>
                      <a:pt x="4168519" y="2264332"/>
                      <a:pt x="4159936" y="2261245"/>
                      <a:pt x="4166667" y="2258837"/>
                    </a:cubicBezTo>
                    <a:cubicBezTo>
                      <a:pt x="4170309" y="2250872"/>
                      <a:pt x="4181917" y="2242351"/>
                      <a:pt x="4171544" y="2238029"/>
                    </a:cubicBezTo>
                    <a:cubicBezTo>
                      <a:pt x="4171544" y="2238029"/>
                      <a:pt x="4170927" y="2221543"/>
                      <a:pt x="4167284" y="2219691"/>
                    </a:cubicBezTo>
                    <a:cubicBezTo>
                      <a:pt x="4168519" y="2212343"/>
                      <a:pt x="4173397" y="2205613"/>
                      <a:pt x="4169136" y="2202587"/>
                    </a:cubicBezTo>
                    <a:cubicBezTo>
                      <a:pt x="4169136" y="2202587"/>
                      <a:pt x="4167284" y="2184867"/>
                      <a:pt x="4159998" y="2176902"/>
                    </a:cubicBezTo>
                    <a:cubicBezTo>
                      <a:pt x="4159380" y="2171406"/>
                      <a:pt x="4161850" y="2157946"/>
                      <a:pt x="4153268" y="2154859"/>
                    </a:cubicBezTo>
                    <a:cubicBezTo>
                      <a:pt x="4153268" y="2154859"/>
                      <a:pt x="4130052" y="2123060"/>
                      <a:pt x="4122704" y="2126086"/>
                    </a:cubicBezTo>
                    <a:cubicBezTo>
                      <a:pt x="4122704" y="2126086"/>
                      <a:pt x="4115974" y="2112008"/>
                      <a:pt x="4106836" y="2110773"/>
                    </a:cubicBezTo>
                    <a:cubicBezTo>
                      <a:pt x="4106836" y="2110773"/>
                      <a:pt x="4084855" y="2087557"/>
                      <a:pt x="4077507" y="2075887"/>
                    </a:cubicBezTo>
                    <a:cubicBezTo>
                      <a:pt x="4077507" y="2075887"/>
                      <a:pt x="4079359" y="2061809"/>
                      <a:pt x="4072011" y="2061192"/>
                    </a:cubicBezTo>
                    <a:cubicBezTo>
                      <a:pt x="4072011" y="2061192"/>
                      <a:pt x="4057933" y="2050819"/>
                      <a:pt x="4056761" y="2041619"/>
                    </a:cubicBezTo>
                    <a:cubicBezTo>
                      <a:pt x="4054908" y="2032419"/>
                      <a:pt x="4050031" y="2037976"/>
                      <a:pt x="4050031" y="2037976"/>
                    </a:cubicBezTo>
                    <a:cubicBezTo>
                      <a:pt x="4050031" y="2037976"/>
                      <a:pt x="4056761" y="2023281"/>
                      <a:pt x="4056143" y="2013525"/>
                    </a:cubicBezTo>
                    <a:cubicBezTo>
                      <a:pt x="4061639" y="2001917"/>
                      <a:pt x="4083619" y="1995187"/>
                      <a:pt x="4083619" y="1983579"/>
                    </a:cubicBezTo>
                    <a:cubicBezTo>
                      <a:pt x="4083619" y="1983579"/>
                      <a:pt x="4076889" y="1974996"/>
                      <a:pt x="4086707" y="1977466"/>
                    </a:cubicBezTo>
                    <a:cubicBezTo>
                      <a:pt x="4086707" y="1964623"/>
                      <a:pt x="4084855" y="1959128"/>
                      <a:pt x="4090967" y="1963388"/>
                    </a:cubicBezTo>
                    <a:cubicBezTo>
                      <a:pt x="4098932" y="1971971"/>
                      <a:pt x="4100723" y="1969501"/>
                      <a:pt x="4095845" y="1964005"/>
                    </a:cubicBezTo>
                    <a:cubicBezTo>
                      <a:pt x="4095845" y="1964005"/>
                      <a:pt x="4098315" y="1956658"/>
                      <a:pt x="4101957" y="1963388"/>
                    </a:cubicBezTo>
                    <a:cubicBezTo>
                      <a:pt x="4109923" y="1964005"/>
                      <a:pt x="4116653" y="1966475"/>
                      <a:pt x="4116035" y="1957893"/>
                    </a:cubicBezTo>
                    <a:cubicBezTo>
                      <a:pt x="4108070" y="1954806"/>
                      <a:pt x="4110540" y="1953015"/>
                      <a:pt x="4118505" y="1953015"/>
                    </a:cubicBezTo>
                    <a:cubicBezTo>
                      <a:pt x="4128879" y="1945050"/>
                      <a:pt x="4139313" y="1946902"/>
                      <a:pt x="4139869" y="1939555"/>
                    </a:cubicBezTo>
                    <a:cubicBezTo>
                      <a:pt x="4139869" y="1939555"/>
                      <a:pt x="4152712" y="1950545"/>
                      <a:pt x="4144747" y="1936467"/>
                    </a:cubicBezTo>
                    <a:cubicBezTo>
                      <a:pt x="4150860" y="1935232"/>
                      <a:pt x="4155120" y="1944432"/>
                      <a:pt x="4168580" y="1943197"/>
                    </a:cubicBezTo>
                    <a:cubicBezTo>
                      <a:pt x="4168580" y="1943197"/>
                      <a:pt x="4166728" y="1956658"/>
                      <a:pt x="4172841" y="1948075"/>
                    </a:cubicBezTo>
                    <a:cubicBezTo>
                      <a:pt x="4180188" y="1948075"/>
                      <a:pt x="4183214" y="1935850"/>
                      <a:pt x="4188092" y="1946223"/>
                    </a:cubicBezTo>
                    <a:cubicBezTo>
                      <a:pt x="4190562" y="1958448"/>
                      <a:pt x="4186239" y="1959683"/>
                      <a:pt x="4186239" y="1963944"/>
                    </a:cubicBezTo>
                    <a:cubicBezTo>
                      <a:pt x="4186239" y="1963944"/>
                      <a:pt x="4178275" y="1967587"/>
                      <a:pt x="4189326" y="1969439"/>
                    </a:cubicBezTo>
                    <a:cubicBezTo>
                      <a:pt x="4189326" y="1972526"/>
                      <a:pt x="4182597" y="1976787"/>
                      <a:pt x="4196675" y="1986542"/>
                    </a:cubicBezTo>
                    <a:cubicBezTo>
                      <a:pt x="4196675" y="1986542"/>
                      <a:pt x="4187536" y="1995742"/>
                      <a:pt x="4198527" y="1989630"/>
                    </a:cubicBezTo>
                    <a:cubicBezTo>
                      <a:pt x="4208283" y="1989012"/>
                      <a:pt x="4219334" y="1982282"/>
                      <a:pt x="4211987" y="1978639"/>
                    </a:cubicBezTo>
                    <a:lnTo>
                      <a:pt x="4198527" y="1968266"/>
                    </a:lnTo>
                    <a:cubicBezTo>
                      <a:pt x="4203405" y="1963388"/>
                      <a:pt x="4206492" y="1954806"/>
                      <a:pt x="4206492" y="1950545"/>
                    </a:cubicBezTo>
                    <a:cubicBezTo>
                      <a:pt x="4210135" y="1949928"/>
                      <a:pt x="4211987" y="1963388"/>
                      <a:pt x="4216865" y="1957275"/>
                    </a:cubicBezTo>
                    <a:cubicBezTo>
                      <a:pt x="4224830" y="1950545"/>
                      <a:pt x="4229091" y="1945667"/>
                      <a:pt x="4230943" y="1949310"/>
                    </a:cubicBezTo>
                    <a:lnTo>
                      <a:pt x="4244403" y="1946223"/>
                    </a:lnTo>
                    <a:cubicBezTo>
                      <a:pt x="4244403" y="1946223"/>
                      <a:pt x="4249899" y="1944371"/>
                      <a:pt x="4259099" y="1944371"/>
                    </a:cubicBezTo>
                    <a:cubicBezTo>
                      <a:pt x="4259099" y="1944371"/>
                      <a:pt x="4252369" y="1930293"/>
                      <a:pt x="4264594" y="1934553"/>
                    </a:cubicBezTo>
                    <a:cubicBezTo>
                      <a:pt x="4274967" y="1936406"/>
                      <a:pt x="4269471" y="1929058"/>
                      <a:pt x="4278054" y="1933318"/>
                    </a:cubicBezTo>
                    <a:cubicBezTo>
                      <a:pt x="4280524" y="1939431"/>
                      <a:pt x="4281079" y="1947396"/>
                      <a:pt x="4284785" y="1939431"/>
                    </a:cubicBezTo>
                    <a:cubicBezTo>
                      <a:pt x="4282932" y="1935788"/>
                      <a:pt x="4287872" y="1927823"/>
                      <a:pt x="4290897" y="1933936"/>
                    </a:cubicBezTo>
                    <a:cubicBezTo>
                      <a:pt x="4290897" y="1933936"/>
                      <a:pt x="4298862" y="1939431"/>
                      <a:pt x="4294540" y="1927823"/>
                    </a:cubicBezTo>
                    <a:cubicBezTo>
                      <a:pt x="4294540" y="1927823"/>
                      <a:pt x="4295157" y="1917450"/>
                      <a:pt x="4298800" y="1926588"/>
                    </a:cubicBezTo>
                    <a:cubicBezTo>
                      <a:pt x="4298800" y="1926588"/>
                      <a:pt x="4304295" y="1930231"/>
                      <a:pt x="4303678" y="1919240"/>
                    </a:cubicBezTo>
                    <a:cubicBezTo>
                      <a:pt x="4312816" y="1919240"/>
                      <a:pt x="4317756" y="1918006"/>
                      <a:pt x="4310408" y="1914980"/>
                    </a:cubicBezTo>
                    <a:cubicBezTo>
                      <a:pt x="4310408" y="1908250"/>
                      <a:pt x="4312261" y="1903372"/>
                      <a:pt x="4307939" y="1899050"/>
                    </a:cubicBezTo>
                    <a:cubicBezTo>
                      <a:pt x="4307939" y="1899050"/>
                      <a:pt x="4306704" y="1885590"/>
                      <a:pt x="4313434" y="1892937"/>
                    </a:cubicBezTo>
                    <a:cubicBezTo>
                      <a:pt x="4313434" y="1892937"/>
                      <a:pt x="4315903" y="1908250"/>
                      <a:pt x="4318929" y="1901520"/>
                    </a:cubicBezTo>
                    <a:cubicBezTo>
                      <a:pt x="4321399" y="1908867"/>
                      <a:pt x="4337268" y="1912510"/>
                      <a:pt x="4326277" y="1914363"/>
                    </a:cubicBezTo>
                    <a:cubicBezTo>
                      <a:pt x="4329920" y="1918006"/>
                      <a:pt x="4337268" y="1927823"/>
                      <a:pt x="4337268" y="1919240"/>
                    </a:cubicBezTo>
                    <a:cubicBezTo>
                      <a:pt x="4343380" y="1907632"/>
                      <a:pt x="4348875" y="1903310"/>
                      <a:pt x="4348875" y="1901520"/>
                    </a:cubicBezTo>
                    <a:cubicBezTo>
                      <a:pt x="4348875" y="1901520"/>
                      <a:pt x="4359248" y="1899667"/>
                      <a:pt x="4351901" y="1907632"/>
                    </a:cubicBezTo>
                    <a:cubicBezTo>
                      <a:pt x="4350049" y="1908867"/>
                      <a:pt x="4340293" y="1910102"/>
                      <a:pt x="4345788" y="1913128"/>
                    </a:cubicBezTo>
                    <a:cubicBezTo>
                      <a:pt x="4356161" y="1910041"/>
                      <a:pt x="4364744" y="1897815"/>
                      <a:pt x="4369622" y="1899050"/>
                    </a:cubicBezTo>
                    <a:cubicBezTo>
                      <a:pt x="4369622" y="1899050"/>
                      <a:pt x="4375117" y="1910041"/>
                      <a:pt x="4378760" y="1899667"/>
                    </a:cubicBezTo>
                    <a:cubicBezTo>
                      <a:pt x="4386725" y="1898433"/>
                      <a:pt x="4390368" y="1904545"/>
                      <a:pt x="4392838" y="1898433"/>
                    </a:cubicBezTo>
                    <a:cubicBezTo>
                      <a:pt x="4401976" y="1899050"/>
                      <a:pt x="4411176" y="1900285"/>
                      <a:pt x="4411176" y="1888059"/>
                    </a:cubicBezTo>
                    <a:cubicBezTo>
                      <a:pt x="4411176" y="1888059"/>
                      <a:pt x="4406298" y="1879477"/>
                      <a:pt x="4419759" y="1880712"/>
                    </a:cubicBezTo>
                    <a:lnTo>
                      <a:pt x="4433219" y="1872747"/>
                    </a:lnTo>
                    <a:cubicBezTo>
                      <a:pt x="4433219" y="1872747"/>
                      <a:pt x="4461930" y="1854408"/>
                      <a:pt x="4463165" y="1850086"/>
                    </a:cubicBezTo>
                    <a:cubicBezTo>
                      <a:pt x="4463165" y="1850086"/>
                      <a:pt x="4466808" y="1848234"/>
                      <a:pt x="4455200" y="1845209"/>
                    </a:cubicBezTo>
                    <a:cubicBezTo>
                      <a:pt x="4465573" y="1843974"/>
                      <a:pt x="4463783" y="1839096"/>
                      <a:pt x="4458843" y="1839713"/>
                    </a:cubicBezTo>
                    <a:cubicBezTo>
                      <a:pt x="4458843" y="1839713"/>
                      <a:pt x="4449705" y="1836070"/>
                      <a:pt x="4482676" y="1836070"/>
                    </a:cubicBezTo>
                    <a:cubicBezTo>
                      <a:pt x="4471068" y="1827488"/>
                      <a:pt x="4482676" y="1822610"/>
                      <a:pt x="4488172" y="1830575"/>
                    </a:cubicBezTo>
                    <a:cubicBezTo>
                      <a:pt x="4488172" y="1830575"/>
                      <a:pt x="4490642" y="1826315"/>
                      <a:pt x="4489406" y="1816497"/>
                    </a:cubicBezTo>
                    <a:cubicBezTo>
                      <a:pt x="4494902" y="1820140"/>
                      <a:pt x="4513240" y="1818967"/>
                      <a:pt x="4498545" y="1812854"/>
                    </a:cubicBezTo>
                    <a:cubicBezTo>
                      <a:pt x="4496075" y="1812237"/>
                      <a:pt x="4513796" y="1796368"/>
                      <a:pt x="4514413" y="1792046"/>
                    </a:cubicBezTo>
                    <a:cubicBezTo>
                      <a:pt x="4513179" y="1782229"/>
                      <a:pt x="4524787" y="1782846"/>
                      <a:pt x="4517500" y="1774325"/>
                    </a:cubicBezTo>
                    <a:cubicBezTo>
                      <a:pt x="4508918" y="1765743"/>
                      <a:pt x="4507745" y="1759630"/>
                      <a:pt x="4523613" y="1766978"/>
                    </a:cubicBezTo>
                    <a:cubicBezTo>
                      <a:pt x="4523613" y="1766978"/>
                      <a:pt x="4529726" y="1776178"/>
                      <a:pt x="4528491" y="1762100"/>
                    </a:cubicBezTo>
                    <a:cubicBezTo>
                      <a:pt x="4530961" y="1757222"/>
                      <a:pt x="4549855" y="1743144"/>
                      <a:pt x="4546829" y="1733944"/>
                    </a:cubicBezTo>
                    <a:cubicBezTo>
                      <a:pt x="4546829" y="1733944"/>
                      <a:pt x="4559055" y="1723571"/>
                      <a:pt x="4559055" y="1718632"/>
                    </a:cubicBezTo>
                    <a:cubicBezTo>
                      <a:pt x="4561525" y="1709432"/>
                      <a:pt x="4567637" y="1707024"/>
                      <a:pt x="4566403" y="1712519"/>
                    </a:cubicBezTo>
                    <a:lnTo>
                      <a:pt x="4574985" y="1698441"/>
                    </a:lnTo>
                    <a:cubicBezTo>
                      <a:pt x="4577454" y="1686216"/>
                      <a:pt x="4579245" y="1681338"/>
                      <a:pt x="4569490" y="1683128"/>
                    </a:cubicBezTo>
                    <a:cubicBezTo>
                      <a:pt x="4569490" y="1683128"/>
                      <a:pt x="4560907" y="1678250"/>
                      <a:pt x="4587211" y="1680041"/>
                    </a:cubicBezTo>
                    <a:cubicBezTo>
                      <a:pt x="4586593" y="1671459"/>
                      <a:pt x="4589062" y="1665963"/>
                      <a:pt x="4586593" y="1665346"/>
                    </a:cubicBezTo>
                    <a:lnTo>
                      <a:pt x="4572515" y="1673311"/>
                    </a:lnTo>
                    <a:lnTo>
                      <a:pt x="4591471" y="1661085"/>
                    </a:lnTo>
                    <a:cubicBezTo>
                      <a:pt x="4584741" y="1654355"/>
                      <a:pt x="4580480" y="1652503"/>
                      <a:pt x="4576775" y="1652503"/>
                    </a:cubicBezTo>
                    <a:cubicBezTo>
                      <a:pt x="4572515" y="1647008"/>
                      <a:pt x="4565167" y="1639042"/>
                      <a:pt x="4561525" y="1642686"/>
                    </a:cubicBezTo>
                    <a:lnTo>
                      <a:pt x="4547447" y="1649416"/>
                    </a:lnTo>
                    <a:cubicBezTo>
                      <a:pt x="4541334" y="1648798"/>
                      <a:pt x="4538864" y="1638425"/>
                      <a:pt x="4537691" y="1645155"/>
                    </a:cubicBezTo>
                    <a:lnTo>
                      <a:pt x="4552386" y="1639660"/>
                    </a:lnTo>
                    <a:cubicBezTo>
                      <a:pt x="4552386" y="1639660"/>
                      <a:pt x="4561525" y="1628669"/>
                      <a:pt x="4577454" y="1621322"/>
                    </a:cubicBezTo>
                    <a:cubicBezTo>
                      <a:pt x="4582950" y="1622557"/>
                      <a:pt x="4588445" y="1618852"/>
                      <a:pt x="4581715" y="1609714"/>
                    </a:cubicBezTo>
                    <a:cubicBezTo>
                      <a:pt x="4570724" y="1601749"/>
                      <a:pt x="4560907" y="1598106"/>
                      <a:pt x="4554238" y="1591375"/>
                    </a:cubicBezTo>
                    <a:cubicBezTo>
                      <a:pt x="4547508" y="1584028"/>
                      <a:pt x="4547508" y="1582793"/>
                      <a:pt x="4532875" y="1587733"/>
                    </a:cubicBezTo>
                    <a:cubicBezTo>
                      <a:pt x="4518180" y="1592610"/>
                      <a:pt x="4509659" y="1572420"/>
                      <a:pt x="4509659" y="1572420"/>
                    </a:cubicBezTo>
                    <a:cubicBezTo>
                      <a:pt x="4522502" y="1576680"/>
                      <a:pt x="4527997" y="1593228"/>
                      <a:pt x="4542075" y="1578533"/>
                    </a:cubicBezTo>
                    <a:cubicBezTo>
                      <a:pt x="4542075" y="1578533"/>
                      <a:pt x="4553683" y="1582176"/>
                      <a:pt x="4555535" y="1586498"/>
                    </a:cubicBezTo>
                    <a:lnTo>
                      <a:pt x="4572639" y="1588350"/>
                    </a:lnTo>
                    <a:cubicBezTo>
                      <a:pt x="4578134" y="1591993"/>
                      <a:pt x="4587890" y="1598723"/>
                      <a:pt x="4584864" y="1586498"/>
                    </a:cubicBezTo>
                    <a:cubicBezTo>
                      <a:pt x="4584864" y="1586498"/>
                      <a:pt x="4570786" y="1570012"/>
                      <a:pt x="4551275" y="1558959"/>
                    </a:cubicBezTo>
                    <a:cubicBezTo>
                      <a:pt x="4551275" y="1558959"/>
                      <a:pt x="4556770" y="1549760"/>
                      <a:pt x="4545779" y="1538151"/>
                    </a:cubicBezTo>
                    <a:cubicBezTo>
                      <a:pt x="4545779" y="1538151"/>
                      <a:pt x="4539049" y="1505735"/>
                      <a:pt x="4527441" y="1499005"/>
                    </a:cubicBezTo>
                    <a:cubicBezTo>
                      <a:pt x="4520094" y="1497153"/>
                      <a:pt x="4514599" y="1494127"/>
                      <a:pt x="4507868" y="1494127"/>
                    </a:cubicBezTo>
                    <a:cubicBezTo>
                      <a:pt x="4498730" y="1484927"/>
                      <a:pt x="4506633" y="1461094"/>
                      <a:pt x="4519476" y="1456834"/>
                    </a:cubicBezTo>
                    <a:cubicBezTo>
                      <a:pt x="4531702" y="1452573"/>
                      <a:pt x="4530467" y="1437878"/>
                      <a:pt x="4530467" y="1437878"/>
                    </a:cubicBezTo>
                    <a:cubicBezTo>
                      <a:pt x="4535345" y="1437260"/>
                      <a:pt x="4536579" y="1450103"/>
                      <a:pt x="4541457" y="1440965"/>
                    </a:cubicBezTo>
                    <a:cubicBezTo>
                      <a:pt x="4541457" y="1440965"/>
                      <a:pt x="4548805" y="1443435"/>
                      <a:pt x="4547570" y="1428740"/>
                    </a:cubicBezTo>
                    <a:cubicBezTo>
                      <a:pt x="4547570" y="1428740"/>
                      <a:pt x="4557944" y="1434853"/>
                      <a:pt x="4557944" y="1423244"/>
                    </a:cubicBezTo>
                    <a:cubicBezTo>
                      <a:pt x="4562821" y="1420157"/>
                      <a:pt x="4572639" y="1423244"/>
                      <a:pt x="4575664" y="1417132"/>
                    </a:cubicBezTo>
                    <a:cubicBezTo>
                      <a:pt x="4587272" y="1415279"/>
                      <a:pt x="4596472" y="1408549"/>
                      <a:pt x="4598262" y="1415279"/>
                    </a:cubicBezTo>
                    <a:cubicBezTo>
                      <a:pt x="4606228" y="1406697"/>
                      <a:pt x="4611723" y="1396324"/>
                      <a:pt x="4600115" y="1396324"/>
                    </a:cubicBezTo>
                    <a:cubicBezTo>
                      <a:pt x="4600115" y="1396324"/>
                      <a:pt x="4593385" y="1385333"/>
                      <a:pt x="4589124" y="1394471"/>
                    </a:cubicBezTo>
                    <a:lnTo>
                      <a:pt x="4572021" y="1393854"/>
                    </a:lnTo>
                    <a:cubicBezTo>
                      <a:pt x="4562265" y="1392619"/>
                      <a:pt x="4559795" y="1385889"/>
                      <a:pt x="4555535" y="1385271"/>
                    </a:cubicBezTo>
                    <a:cubicBezTo>
                      <a:pt x="4543927" y="1384654"/>
                      <a:pt x="4534171" y="1387124"/>
                      <a:pt x="4533554" y="1393236"/>
                    </a:cubicBezTo>
                    <a:cubicBezTo>
                      <a:pt x="4533554" y="1393236"/>
                      <a:pt x="4522563" y="1393236"/>
                      <a:pt x="4518859" y="1404844"/>
                    </a:cubicBezTo>
                    <a:lnTo>
                      <a:pt x="4499286" y="1405462"/>
                    </a:lnTo>
                    <a:lnTo>
                      <a:pt x="4490703" y="1390149"/>
                    </a:lnTo>
                    <a:cubicBezTo>
                      <a:pt x="4490703" y="1390149"/>
                      <a:pt x="4496816" y="1376071"/>
                      <a:pt x="4485208" y="1369959"/>
                    </a:cubicBezTo>
                    <a:lnTo>
                      <a:pt x="4460757" y="1370576"/>
                    </a:lnTo>
                    <a:cubicBezTo>
                      <a:pt x="4449149" y="1364463"/>
                      <a:pt x="4447297" y="1357733"/>
                      <a:pt x="4444271" y="1355263"/>
                    </a:cubicBezTo>
                    <a:cubicBezTo>
                      <a:pt x="4444271" y="1355263"/>
                      <a:pt x="4443036" y="1345446"/>
                      <a:pt x="4452854" y="1337543"/>
                    </a:cubicBezTo>
                    <a:cubicBezTo>
                      <a:pt x="4465696" y="1334455"/>
                      <a:pt x="4467549" y="1345508"/>
                      <a:pt x="4476687" y="1334455"/>
                    </a:cubicBezTo>
                    <a:lnTo>
                      <a:pt x="4493173" y="1333838"/>
                    </a:lnTo>
                    <a:cubicBezTo>
                      <a:pt x="4496816" y="1328960"/>
                      <a:pt x="4504163" y="1327725"/>
                      <a:pt x="4499903" y="1318525"/>
                    </a:cubicBezTo>
                    <a:cubicBezTo>
                      <a:pt x="4499903" y="1318525"/>
                      <a:pt x="4512129" y="1309325"/>
                      <a:pt x="4537197" y="1298952"/>
                    </a:cubicBezTo>
                    <a:cubicBezTo>
                      <a:pt x="4546953" y="1287962"/>
                      <a:pt x="4554300" y="1280614"/>
                      <a:pt x="4563500" y="1275736"/>
                    </a:cubicBezTo>
                    <a:lnTo>
                      <a:pt x="4586099" y="1275736"/>
                    </a:lnTo>
                    <a:cubicBezTo>
                      <a:pt x="4586099" y="1275736"/>
                      <a:pt x="4597707" y="1284319"/>
                      <a:pt x="4601968" y="1288579"/>
                    </a:cubicBezTo>
                    <a:cubicBezTo>
                      <a:pt x="4601968" y="1288579"/>
                      <a:pt x="4595854" y="1302039"/>
                      <a:pt x="4584247" y="1308770"/>
                    </a:cubicBezTo>
                    <a:cubicBezTo>
                      <a:pt x="4572639" y="1319143"/>
                      <a:pt x="4564056" y="1322847"/>
                      <a:pt x="4570786" y="1325873"/>
                    </a:cubicBezTo>
                    <a:cubicBezTo>
                      <a:pt x="4581160" y="1328960"/>
                      <a:pt x="4575664" y="1334455"/>
                      <a:pt x="4581777" y="1338716"/>
                    </a:cubicBezTo>
                    <a:cubicBezTo>
                      <a:pt x="4581777" y="1338716"/>
                      <a:pt x="4587272" y="1344211"/>
                      <a:pt x="4592150" y="1335629"/>
                    </a:cubicBezTo>
                    <a:cubicBezTo>
                      <a:pt x="4592150" y="1335629"/>
                      <a:pt x="4615983" y="1320933"/>
                      <a:pt x="4622714" y="1319143"/>
                    </a:cubicBezTo>
                    <a:cubicBezTo>
                      <a:pt x="4622714" y="1319143"/>
                      <a:pt x="4646547" y="1314265"/>
                      <a:pt x="4647782" y="1311178"/>
                    </a:cubicBezTo>
                    <a:lnTo>
                      <a:pt x="4665503" y="1308090"/>
                    </a:lnTo>
                    <a:cubicBezTo>
                      <a:pt x="4675259" y="1314203"/>
                      <a:pt x="4686867" y="1320933"/>
                      <a:pt x="4700327" y="1320316"/>
                    </a:cubicBezTo>
                    <a:lnTo>
                      <a:pt x="4702797" y="1336246"/>
                    </a:lnTo>
                    <a:cubicBezTo>
                      <a:pt x="4702797" y="1336246"/>
                      <a:pt x="4687546" y="1347854"/>
                      <a:pt x="4699771" y="1349706"/>
                    </a:cubicBezTo>
                    <a:cubicBezTo>
                      <a:pt x="4699771" y="1353967"/>
                      <a:pt x="4675321" y="1368045"/>
                      <a:pt x="4686928" y="1372367"/>
                    </a:cubicBezTo>
                    <a:cubicBezTo>
                      <a:pt x="4690015" y="1382184"/>
                      <a:pt x="4696067" y="1384592"/>
                      <a:pt x="4700389" y="1380949"/>
                    </a:cubicBezTo>
                    <a:cubicBezTo>
                      <a:pt x="4705884" y="1382184"/>
                      <a:pt x="4712614" y="1385827"/>
                      <a:pt x="4713231" y="1372984"/>
                    </a:cubicBezTo>
                    <a:lnTo>
                      <a:pt x="4737065" y="1380949"/>
                    </a:lnTo>
                    <a:cubicBezTo>
                      <a:pt x="4737065" y="1387679"/>
                      <a:pt x="4741943" y="1389532"/>
                      <a:pt x="4741943" y="1383419"/>
                    </a:cubicBezTo>
                    <a:cubicBezTo>
                      <a:pt x="4741943" y="1383419"/>
                      <a:pt x="4750525" y="1380949"/>
                      <a:pt x="4744413" y="1387679"/>
                    </a:cubicBezTo>
                    <a:cubicBezTo>
                      <a:pt x="4744413" y="1387679"/>
                      <a:pt x="4741943" y="1406635"/>
                      <a:pt x="4749291" y="1406635"/>
                    </a:cubicBezTo>
                    <a:cubicBezTo>
                      <a:pt x="4751760" y="1415835"/>
                      <a:pt x="4746265" y="1419478"/>
                      <a:pt x="4746265" y="1413983"/>
                    </a:cubicBezTo>
                    <a:cubicBezTo>
                      <a:pt x="4738917" y="1413365"/>
                      <a:pt x="4729779" y="1413365"/>
                      <a:pt x="4729779" y="1417070"/>
                    </a:cubicBezTo>
                    <a:cubicBezTo>
                      <a:pt x="4729779" y="1417070"/>
                      <a:pt x="4725518" y="1422565"/>
                      <a:pt x="4735892" y="1422565"/>
                    </a:cubicBezTo>
                    <a:cubicBezTo>
                      <a:pt x="4740770" y="1432938"/>
                      <a:pt x="4739535" y="1442756"/>
                      <a:pt x="4749970" y="1442756"/>
                    </a:cubicBezTo>
                    <a:cubicBezTo>
                      <a:pt x="4746327" y="1453746"/>
                      <a:pt x="4737126" y="1454364"/>
                      <a:pt x="4737744" y="1464799"/>
                    </a:cubicBezTo>
                    <a:cubicBezTo>
                      <a:pt x="4737744" y="1464799"/>
                      <a:pt x="4733484" y="1471529"/>
                      <a:pt x="4734657" y="1485607"/>
                    </a:cubicBezTo>
                    <a:cubicBezTo>
                      <a:pt x="4734657" y="1485607"/>
                      <a:pt x="4746883" y="1490484"/>
                      <a:pt x="4734039" y="1490484"/>
                    </a:cubicBezTo>
                    <a:cubicBezTo>
                      <a:pt x="4726692" y="1498450"/>
                      <a:pt x="4731570" y="1505797"/>
                      <a:pt x="4739535" y="1497215"/>
                    </a:cubicBezTo>
                    <a:cubicBezTo>
                      <a:pt x="4739535" y="1497215"/>
                      <a:pt x="4743795" y="1516170"/>
                      <a:pt x="4746883" y="1495980"/>
                    </a:cubicBezTo>
                    <a:cubicBezTo>
                      <a:pt x="4746883" y="1495980"/>
                      <a:pt x="4752995" y="1502710"/>
                      <a:pt x="4758491" y="1487397"/>
                    </a:cubicBezTo>
                    <a:cubicBezTo>
                      <a:pt x="4770099" y="1486162"/>
                      <a:pt x="4770099" y="1480050"/>
                      <a:pt x="4780471" y="1479432"/>
                    </a:cubicBezTo>
                    <a:cubicBezTo>
                      <a:pt x="4792079" y="1479432"/>
                      <a:pt x="4793932" y="1488015"/>
                      <a:pt x="4800045" y="1482520"/>
                    </a:cubicBezTo>
                    <a:cubicBezTo>
                      <a:pt x="4800045" y="1482520"/>
                      <a:pt x="4803687" y="1466034"/>
                      <a:pt x="4809183" y="1473319"/>
                    </a:cubicBezTo>
                    <a:cubicBezTo>
                      <a:pt x="4809183" y="1473319"/>
                      <a:pt x="4817148" y="1478815"/>
                      <a:pt x="4826286" y="1472702"/>
                    </a:cubicBezTo>
                    <a:cubicBezTo>
                      <a:pt x="4839746" y="1456772"/>
                      <a:pt x="4840982" y="1443929"/>
                      <a:pt x="4832399" y="1440903"/>
                    </a:cubicBezTo>
                    <a:lnTo>
                      <a:pt x="4831782" y="1401140"/>
                    </a:lnTo>
                    <a:cubicBezTo>
                      <a:pt x="4831782" y="1401140"/>
                      <a:pt x="4811591" y="1377924"/>
                      <a:pt x="4804861" y="1365636"/>
                    </a:cubicBezTo>
                    <a:cubicBezTo>
                      <a:pt x="4798130" y="1353411"/>
                      <a:pt x="4784053" y="1338716"/>
                      <a:pt x="4764541" y="1331986"/>
                    </a:cubicBezTo>
                    <a:cubicBezTo>
                      <a:pt x="4764541" y="1331986"/>
                      <a:pt x="4773680" y="1324021"/>
                      <a:pt x="4771271" y="1312412"/>
                    </a:cubicBezTo>
                    <a:cubicBezTo>
                      <a:pt x="4782880" y="1311178"/>
                      <a:pt x="4782262" y="1303830"/>
                      <a:pt x="4794488" y="1305065"/>
                    </a:cubicBezTo>
                    <a:cubicBezTo>
                      <a:pt x="4807330" y="1306917"/>
                      <a:pt x="4814678" y="1290370"/>
                      <a:pt x="4814678" y="1290370"/>
                    </a:cubicBezTo>
                    <a:cubicBezTo>
                      <a:pt x="4814678" y="1290370"/>
                      <a:pt x="4828139" y="1292839"/>
                      <a:pt x="4828756" y="1280552"/>
                    </a:cubicBezTo>
                    <a:lnTo>
                      <a:pt x="4843452" y="1275674"/>
                    </a:lnTo>
                    <a:lnTo>
                      <a:pt x="4842833" y="1256719"/>
                    </a:lnTo>
                    <a:cubicBezTo>
                      <a:pt x="4842833" y="1256719"/>
                      <a:pt x="4834869" y="1248136"/>
                      <a:pt x="4845303" y="1244493"/>
                    </a:cubicBezTo>
                    <a:cubicBezTo>
                      <a:pt x="4855677" y="1240850"/>
                      <a:pt x="4868520" y="1223068"/>
                      <a:pt x="4868520" y="1223068"/>
                    </a:cubicBezTo>
                    <a:cubicBezTo>
                      <a:pt x="4883770" y="1216955"/>
                      <a:pt x="4877102" y="1215103"/>
                      <a:pt x="4877102" y="1215103"/>
                    </a:cubicBezTo>
                    <a:cubicBezTo>
                      <a:pt x="4877102" y="1215103"/>
                      <a:pt x="4878955" y="1207755"/>
                      <a:pt x="4885685" y="1216338"/>
                    </a:cubicBezTo>
                    <a:cubicBezTo>
                      <a:pt x="4896058" y="1212077"/>
                      <a:pt x="4896676" y="1202877"/>
                      <a:pt x="4904640" y="1204112"/>
                    </a:cubicBezTo>
                    <a:cubicBezTo>
                      <a:pt x="4907727" y="1196765"/>
                      <a:pt x="4915014" y="1185156"/>
                      <a:pt x="4916866" y="1192504"/>
                    </a:cubicBezTo>
                    <a:cubicBezTo>
                      <a:pt x="4914396" y="1201704"/>
                      <a:pt x="4915014" y="1208434"/>
                      <a:pt x="4920509" y="1199234"/>
                    </a:cubicBezTo>
                    <a:cubicBezTo>
                      <a:pt x="4930882" y="1203495"/>
                      <a:pt x="4942490" y="1210225"/>
                      <a:pt x="4954716" y="1212695"/>
                    </a:cubicBezTo>
                    <a:cubicBezTo>
                      <a:pt x="4962063" y="1209607"/>
                      <a:pt x="4977314" y="1209052"/>
                      <a:pt x="4984662" y="1207199"/>
                    </a:cubicBezTo>
                    <a:cubicBezTo>
                      <a:pt x="4984662" y="1207199"/>
                      <a:pt x="4990157" y="1201704"/>
                      <a:pt x="5016461" y="1188244"/>
                    </a:cubicBezTo>
                    <a:cubicBezTo>
                      <a:pt x="5042763" y="1175401"/>
                      <a:pt x="5039676" y="1160705"/>
                      <a:pt x="5039676" y="1160705"/>
                    </a:cubicBezTo>
                    <a:cubicBezTo>
                      <a:pt x="5039676" y="1160705"/>
                      <a:pt x="5076353" y="1131932"/>
                      <a:pt x="5100186" y="1109334"/>
                    </a:cubicBezTo>
                    <a:cubicBezTo>
                      <a:pt x="5100186" y="1109334"/>
                      <a:pt x="5127045" y="1087291"/>
                      <a:pt x="5129515" y="1072040"/>
                    </a:cubicBezTo>
                    <a:cubicBezTo>
                      <a:pt x="5132602" y="1056110"/>
                      <a:pt x="5141123" y="1057345"/>
                      <a:pt x="5141123" y="1057345"/>
                    </a:cubicBezTo>
                    <a:cubicBezTo>
                      <a:pt x="5141123" y="1057345"/>
                      <a:pt x="5154584" y="1050614"/>
                      <a:pt x="5157609" y="1035302"/>
                    </a:cubicBezTo>
                    <a:cubicBezTo>
                      <a:pt x="5157609" y="1035302"/>
                      <a:pt x="5172860" y="1030424"/>
                      <a:pt x="5173477" y="1021841"/>
                    </a:cubicBezTo>
                    <a:cubicBezTo>
                      <a:pt x="5184468" y="1021224"/>
                      <a:pt x="5188728" y="1013259"/>
                      <a:pt x="5188173" y="1001651"/>
                    </a:cubicBezTo>
                    <a:cubicBezTo>
                      <a:pt x="5188173" y="1001651"/>
                      <a:pt x="5196138" y="1003503"/>
                      <a:pt x="5193051" y="989425"/>
                    </a:cubicBezTo>
                    <a:cubicBezTo>
                      <a:pt x="5196693" y="980225"/>
                      <a:pt x="5202806" y="973495"/>
                      <a:pt x="5197928" y="966209"/>
                    </a:cubicBezTo>
                    <a:cubicBezTo>
                      <a:pt x="5197928" y="963122"/>
                      <a:pt x="5204041" y="949106"/>
                      <a:pt x="5197311" y="943549"/>
                    </a:cubicBezTo>
                    <a:cubicBezTo>
                      <a:pt x="5196693" y="934966"/>
                      <a:pt x="5209536" y="920333"/>
                      <a:pt x="5207067" y="914158"/>
                    </a:cubicBezTo>
                    <a:lnTo>
                      <a:pt x="5222318" y="897055"/>
                    </a:lnTo>
                    <a:cubicBezTo>
                      <a:pt x="5222318" y="897055"/>
                      <a:pt x="5234543" y="895203"/>
                      <a:pt x="5224788" y="889707"/>
                    </a:cubicBezTo>
                    <a:cubicBezTo>
                      <a:pt x="5224788" y="889707"/>
                      <a:pt x="5235160" y="882977"/>
                      <a:pt x="5221144" y="879890"/>
                    </a:cubicBezTo>
                    <a:cubicBezTo>
                      <a:pt x="5220527" y="873160"/>
                      <a:pt x="5229109" y="873160"/>
                      <a:pt x="5225405" y="865812"/>
                    </a:cubicBezTo>
                    <a:cubicBezTo>
                      <a:pt x="5225405" y="865812"/>
                      <a:pt x="5232135" y="861552"/>
                      <a:pt x="5216267" y="860934"/>
                    </a:cubicBezTo>
                    <a:cubicBezTo>
                      <a:pt x="5216267" y="860934"/>
                      <a:pt x="5195459" y="850561"/>
                      <a:pt x="5212006" y="851734"/>
                    </a:cubicBezTo>
                    <a:cubicBezTo>
                      <a:pt x="5220589" y="855377"/>
                      <a:pt x="5224849" y="857847"/>
                      <a:pt x="5225467" y="851734"/>
                    </a:cubicBezTo>
                    <a:cubicBezTo>
                      <a:pt x="5225467" y="851734"/>
                      <a:pt x="5234605" y="852969"/>
                      <a:pt x="5224231" y="844387"/>
                    </a:cubicBezTo>
                    <a:cubicBezTo>
                      <a:pt x="5216884" y="843769"/>
                      <a:pt x="5215649" y="836422"/>
                      <a:pt x="5199781" y="832779"/>
                    </a:cubicBezTo>
                    <a:cubicBezTo>
                      <a:pt x="5192433" y="826666"/>
                      <a:pt x="5186320" y="817466"/>
                      <a:pt x="5175330" y="814441"/>
                    </a:cubicBezTo>
                    <a:lnTo>
                      <a:pt x="5147236" y="815058"/>
                    </a:lnTo>
                    <a:cubicBezTo>
                      <a:pt x="5147236" y="815058"/>
                      <a:pt x="5141123" y="808328"/>
                      <a:pt x="5141123" y="816910"/>
                    </a:cubicBezTo>
                    <a:lnTo>
                      <a:pt x="5141123" y="831606"/>
                    </a:lnTo>
                    <a:lnTo>
                      <a:pt x="5125255" y="838336"/>
                    </a:lnTo>
                    <a:cubicBezTo>
                      <a:pt x="5133220" y="829753"/>
                      <a:pt x="5135010" y="819998"/>
                      <a:pt x="5128898" y="823640"/>
                    </a:cubicBezTo>
                    <a:cubicBezTo>
                      <a:pt x="5128898" y="823640"/>
                      <a:pt x="5127045" y="830371"/>
                      <a:pt x="5116054" y="837101"/>
                    </a:cubicBezTo>
                    <a:lnTo>
                      <a:pt x="5092221" y="837718"/>
                    </a:lnTo>
                    <a:cubicBezTo>
                      <a:pt x="5092221" y="837718"/>
                      <a:pt x="5088578" y="833458"/>
                      <a:pt x="5101360" y="833458"/>
                    </a:cubicBezTo>
                    <a:cubicBezTo>
                      <a:pt x="5104385" y="828580"/>
                      <a:pt x="5119080" y="826728"/>
                      <a:pt x="5106854" y="823085"/>
                    </a:cubicBezTo>
                    <a:cubicBezTo>
                      <a:pt x="5100124" y="821850"/>
                      <a:pt x="5092777" y="820615"/>
                      <a:pt x="5092777" y="826172"/>
                    </a:cubicBezTo>
                    <a:cubicBezTo>
                      <a:pt x="5088516" y="828642"/>
                      <a:pt x="5083021" y="821912"/>
                      <a:pt x="5082404" y="829815"/>
                    </a:cubicBezTo>
                    <a:cubicBezTo>
                      <a:pt x="5074438" y="829815"/>
                      <a:pt x="5067708" y="824937"/>
                      <a:pt x="5075056" y="822467"/>
                    </a:cubicBezTo>
                    <a:cubicBezTo>
                      <a:pt x="5077526" y="818207"/>
                      <a:pt x="5081169" y="810242"/>
                      <a:pt x="5074438" y="808389"/>
                    </a:cubicBezTo>
                    <a:cubicBezTo>
                      <a:pt x="5079316" y="805920"/>
                      <a:pt x="5081169" y="799190"/>
                      <a:pt x="5068944" y="799807"/>
                    </a:cubicBezTo>
                    <a:lnTo>
                      <a:pt x="5054248" y="799807"/>
                    </a:lnTo>
                    <a:cubicBezTo>
                      <a:pt x="5043875" y="802894"/>
                      <a:pt x="5042640" y="796164"/>
                      <a:pt x="5026772" y="797337"/>
                    </a:cubicBezTo>
                    <a:cubicBezTo>
                      <a:pt x="5021893" y="794250"/>
                      <a:pt x="5022512" y="788755"/>
                      <a:pt x="5033502" y="783877"/>
                    </a:cubicBezTo>
                    <a:cubicBezTo>
                      <a:pt x="5033502" y="783877"/>
                      <a:pt x="5056100" y="782642"/>
                      <a:pt x="5065300" y="764921"/>
                    </a:cubicBezTo>
                    <a:cubicBezTo>
                      <a:pt x="5065300" y="764921"/>
                      <a:pt x="5074438" y="768008"/>
                      <a:pt x="5079996" y="760043"/>
                    </a:cubicBezTo>
                    <a:cubicBezTo>
                      <a:pt x="5079996" y="760043"/>
                      <a:pt x="5106854" y="754548"/>
                      <a:pt x="5130689" y="723923"/>
                    </a:cubicBezTo>
                    <a:cubicBezTo>
                      <a:pt x="5130689" y="723923"/>
                      <a:pt x="5168599" y="705584"/>
                      <a:pt x="5191198" y="690272"/>
                    </a:cubicBezTo>
                    <a:cubicBezTo>
                      <a:pt x="5191198" y="690272"/>
                      <a:pt x="5200336" y="695149"/>
                      <a:pt x="5200336" y="682307"/>
                    </a:cubicBezTo>
                    <a:cubicBezTo>
                      <a:pt x="5200336" y="682307"/>
                      <a:pt x="5209474" y="669464"/>
                      <a:pt x="5220527" y="667611"/>
                    </a:cubicBezTo>
                    <a:cubicBezTo>
                      <a:pt x="5232135" y="666376"/>
                      <a:pt x="5250473" y="646186"/>
                      <a:pt x="5250473" y="646186"/>
                    </a:cubicBezTo>
                    <a:cubicBezTo>
                      <a:pt x="5250473" y="646186"/>
                      <a:pt x="5262081" y="648038"/>
                      <a:pt x="5270046" y="639456"/>
                    </a:cubicBezTo>
                    <a:cubicBezTo>
                      <a:pt x="5280420" y="639456"/>
                      <a:pt x="5290854" y="626613"/>
                      <a:pt x="5295732" y="637603"/>
                    </a:cubicBezTo>
                    <a:lnTo>
                      <a:pt x="5351364" y="635751"/>
                    </a:lnTo>
                    <a:cubicBezTo>
                      <a:pt x="5351364" y="635751"/>
                      <a:pt x="5356859" y="629021"/>
                      <a:pt x="5360503" y="635751"/>
                    </a:cubicBezTo>
                    <a:cubicBezTo>
                      <a:pt x="5366615" y="635751"/>
                      <a:pt x="5375753" y="632108"/>
                      <a:pt x="5373962" y="640629"/>
                    </a:cubicBezTo>
                    <a:lnTo>
                      <a:pt x="5387423" y="643716"/>
                    </a:lnTo>
                    <a:cubicBezTo>
                      <a:pt x="5390449" y="636986"/>
                      <a:pt x="5400266" y="629021"/>
                      <a:pt x="5405761" y="636368"/>
                    </a:cubicBezTo>
                    <a:lnTo>
                      <a:pt x="5437560" y="640011"/>
                    </a:lnTo>
                    <a:lnTo>
                      <a:pt x="5451020" y="636368"/>
                    </a:lnTo>
                    <a:cubicBezTo>
                      <a:pt x="5451020" y="636368"/>
                      <a:pt x="5455898" y="629021"/>
                      <a:pt x="5460159" y="639456"/>
                    </a:cubicBezTo>
                    <a:lnTo>
                      <a:pt x="5475410" y="640073"/>
                    </a:lnTo>
                    <a:cubicBezTo>
                      <a:pt x="5475410" y="640073"/>
                      <a:pt x="5466271" y="622970"/>
                      <a:pt x="5477879" y="633343"/>
                    </a:cubicBezTo>
                    <a:lnTo>
                      <a:pt x="5504183" y="622352"/>
                    </a:lnTo>
                    <a:cubicBezTo>
                      <a:pt x="5515173" y="625440"/>
                      <a:pt x="5518878" y="628465"/>
                      <a:pt x="5527399" y="628465"/>
                    </a:cubicBezTo>
                    <a:cubicBezTo>
                      <a:pt x="5535981" y="631552"/>
                      <a:pt x="5539624" y="638283"/>
                      <a:pt x="5543267" y="630317"/>
                    </a:cubicBezTo>
                    <a:cubicBezTo>
                      <a:pt x="5556110" y="627848"/>
                      <a:pt x="5566483" y="632787"/>
                      <a:pt x="5568335" y="637048"/>
                    </a:cubicBezTo>
                    <a:cubicBezTo>
                      <a:pt x="5568335" y="637048"/>
                      <a:pt x="5570805" y="639518"/>
                      <a:pt x="5586057" y="638283"/>
                    </a:cubicBezTo>
                    <a:lnTo>
                      <a:pt x="5551850" y="644395"/>
                    </a:lnTo>
                    <a:cubicBezTo>
                      <a:pt x="5551850" y="644395"/>
                      <a:pt x="5546972" y="649273"/>
                      <a:pt x="5556110" y="652360"/>
                    </a:cubicBezTo>
                    <a:cubicBezTo>
                      <a:pt x="5556110" y="652360"/>
                      <a:pt x="5554875" y="656621"/>
                      <a:pt x="5581178" y="654830"/>
                    </a:cubicBezTo>
                    <a:lnTo>
                      <a:pt x="5608037" y="651187"/>
                    </a:lnTo>
                    <a:lnTo>
                      <a:pt x="5636131" y="641987"/>
                    </a:lnTo>
                    <a:cubicBezTo>
                      <a:pt x="5636131" y="641987"/>
                      <a:pt x="5641009" y="656065"/>
                      <a:pt x="5653852" y="641987"/>
                    </a:cubicBezTo>
                    <a:cubicBezTo>
                      <a:pt x="5660582" y="642605"/>
                      <a:pt x="5664842" y="649335"/>
                      <a:pt x="5667929" y="643222"/>
                    </a:cubicBezTo>
                    <a:lnTo>
                      <a:pt x="5682625" y="641987"/>
                    </a:lnTo>
                    <a:cubicBezTo>
                      <a:pt x="5682625" y="641987"/>
                      <a:pt x="5687503" y="632787"/>
                      <a:pt x="5666757" y="632170"/>
                    </a:cubicBezTo>
                    <a:lnTo>
                      <a:pt x="5644158" y="632170"/>
                    </a:lnTo>
                    <a:cubicBezTo>
                      <a:pt x="5649653" y="629083"/>
                      <a:pt x="5656383" y="625440"/>
                      <a:pt x="5649653" y="622970"/>
                    </a:cubicBezTo>
                    <a:cubicBezTo>
                      <a:pt x="5658236" y="619883"/>
                      <a:pt x="5661261" y="613770"/>
                      <a:pt x="5661261" y="609509"/>
                    </a:cubicBezTo>
                    <a:cubicBezTo>
                      <a:pt x="5661261" y="609509"/>
                      <a:pt x="5674722" y="599136"/>
                      <a:pt x="5697938" y="591171"/>
                    </a:cubicBezTo>
                    <a:cubicBezTo>
                      <a:pt x="5697938" y="591171"/>
                      <a:pt x="5705903" y="593641"/>
                      <a:pt x="5705903" y="581971"/>
                    </a:cubicBezTo>
                    <a:cubicBezTo>
                      <a:pt x="5705903" y="581971"/>
                      <a:pt x="5718128" y="573389"/>
                      <a:pt x="5726093" y="572771"/>
                    </a:cubicBezTo>
                    <a:cubicBezTo>
                      <a:pt x="5729736" y="562954"/>
                      <a:pt x="5755422" y="555668"/>
                      <a:pt x="5755422" y="551963"/>
                    </a:cubicBezTo>
                    <a:lnTo>
                      <a:pt x="5793334" y="550728"/>
                    </a:lnTo>
                    <a:cubicBezTo>
                      <a:pt x="5793334" y="550728"/>
                      <a:pt x="5807412" y="550111"/>
                      <a:pt x="5809820" y="548876"/>
                    </a:cubicBezTo>
                    <a:cubicBezTo>
                      <a:pt x="5809820" y="548876"/>
                      <a:pt x="5816550" y="542146"/>
                      <a:pt x="5819575" y="548876"/>
                    </a:cubicBezTo>
                    <a:cubicBezTo>
                      <a:pt x="5827540" y="553136"/>
                      <a:pt x="5835443" y="558693"/>
                      <a:pt x="5838530" y="551346"/>
                    </a:cubicBezTo>
                    <a:cubicBezTo>
                      <a:pt x="5844643" y="550728"/>
                      <a:pt x="5849521" y="542146"/>
                      <a:pt x="5854399" y="548259"/>
                    </a:cubicBezTo>
                    <a:cubicBezTo>
                      <a:pt x="5854399" y="554989"/>
                      <a:pt x="5842791" y="561102"/>
                      <a:pt x="5842791" y="565362"/>
                    </a:cubicBezTo>
                    <a:cubicBezTo>
                      <a:pt x="5832418" y="570857"/>
                      <a:pt x="5832418" y="573944"/>
                      <a:pt x="5839148" y="573327"/>
                    </a:cubicBezTo>
                    <a:cubicBezTo>
                      <a:pt x="5839766" y="578205"/>
                      <a:pt x="5827540" y="581292"/>
                      <a:pt x="5841618" y="581910"/>
                    </a:cubicBezTo>
                    <a:cubicBezTo>
                      <a:pt x="5844088" y="578822"/>
                      <a:pt x="5859956" y="578267"/>
                      <a:pt x="5850757" y="583762"/>
                    </a:cubicBezTo>
                    <a:cubicBezTo>
                      <a:pt x="5850757" y="583762"/>
                      <a:pt x="5839766" y="588022"/>
                      <a:pt x="5848287" y="592962"/>
                    </a:cubicBezTo>
                    <a:cubicBezTo>
                      <a:pt x="5859277" y="590492"/>
                      <a:pt x="5881875" y="580119"/>
                      <a:pt x="5887371" y="572771"/>
                    </a:cubicBezTo>
                    <a:cubicBezTo>
                      <a:pt x="5887371" y="572771"/>
                      <a:pt x="5904474" y="570919"/>
                      <a:pt x="5922195" y="555050"/>
                    </a:cubicBezTo>
                    <a:lnTo>
                      <a:pt x="5938063" y="555050"/>
                    </a:lnTo>
                    <a:cubicBezTo>
                      <a:pt x="5938063" y="555050"/>
                      <a:pt x="5954549" y="562398"/>
                      <a:pt x="5944794" y="551963"/>
                    </a:cubicBezTo>
                    <a:cubicBezTo>
                      <a:pt x="5939298" y="551963"/>
                      <a:pt x="5944176" y="539738"/>
                      <a:pt x="5944176" y="536033"/>
                    </a:cubicBezTo>
                    <a:cubicBezTo>
                      <a:pt x="5948436" y="526833"/>
                      <a:pt x="5960045" y="527451"/>
                      <a:pt x="5960045" y="522573"/>
                    </a:cubicBezTo>
                    <a:lnTo>
                      <a:pt x="5979000" y="522573"/>
                    </a:lnTo>
                    <a:cubicBezTo>
                      <a:pt x="5979000" y="522573"/>
                      <a:pt x="5979618" y="518930"/>
                      <a:pt x="5994251" y="520103"/>
                    </a:cubicBezTo>
                    <a:cubicBezTo>
                      <a:pt x="5999129" y="525598"/>
                      <a:pt x="6024815" y="524981"/>
                      <a:pt x="6013207" y="529303"/>
                    </a:cubicBezTo>
                    <a:cubicBezTo>
                      <a:pt x="6013207" y="529303"/>
                      <a:pt x="6012589" y="537886"/>
                      <a:pt x="6007711" y="530538"/>
                    </a:cubicBezTo>
                    <a:cubicBezTo>
                      <a:pt x="6007711" y="530538"/>
                      <a:pt x="5991843" y="528686"/>
                      <a:pt x="5989991" y="531155"/>
                    </a:cubicBezTo>
                    <a:cubicBezTo>
                      <a:pt x="5989991" y="531155"/>
                      <a:pt x="5979000" y="530538"/>
                      <a:pt x="5974740" y="546468"/>
                    </a:cubicBezTo>
                    <a:cubicBezTo>
                      <a:pt x="5975357" y="553816"/>
                      <a:pt x="5969862" y="558076"/>
                      <a:pt x="5968627" y="560546"/>
                    </a:cubicBezTo>
                    <a:cubicBezTo>
                      <a:pt x="5968627" y="560546"/>
                      <a:pt x="5960662" y="563633"/>
                      <a:pt x="5971653" y="564806"/>
                    </a:cubicBezTo>
                    <a:cubicBezTo>
                      <a:pt x="5971653" y="564806"/>
                      <a:pt x="5980235" y="566659"/>
                      <a:pt x="5973505" y="570301"/>
                    </a:cubicBezTo>
                    <a:cubicBezTo>
                      <a:pt x="5973505" y="570301"/>
                      <a:pt x="5946028" y="582527"/>
                      <a:pt x="5964923" y="581910"/>
                    </a:cubicBezTo>
                    <a:cubicBezTo>
                      <a:pt x="5964305" y="584379"/>
                      <a:pt x="5934976" y="587405"/>
                      <a:pt x="5910525" y="597840"/>
                    </a:cubicBezTo>
                    <a:cubicBezTo>
                      <a:pt x="5910525" y="597840"/>
                      <a:pt x="5895830" y="601483"/>
                      <a:pt x="5905030" y="603952"/>
                    </a:cubicBezTo>
                    <a:cubicBezTo>
                      <a:pt x="5904412" y="608213"/>
                      <a:pt x="5887926" y="611918"/>
                      <a:pt x="5872614" y="625995"/>
                    </a:cubicBezTo>
                    <a:cubicBezTo>
                      <a:pt x="5872614" y="625995"/>
                      <a:pt x="5861006" y="624760"/>
                      <a:pt x="5845693" y="640691"/>
                    </a:cubicBezTo>
                    <a:cubicBezTo>
                      <a:pt x="5845693" y="640691"/>
                      <a:pt x="5832850" y="641925"/>
                      <a:pt x="5832850" y="654151"/>
                    </a:cubicBezTo>
                    <a:cubicBezTo>
                      <a:pt x="5832850" y="654151"/>
                      <a:pt x="5799261" y="676194"/>
                      <a:pt x="5777836" y="684097"/>
                    </a:cubicBezTo>
                    <a:cubicBezTo>
                      <a:pt x="5769253" y="684715"/>
                      <a:pt x="5766227" y="677984"/>
                      <a:pt x="5761967" y="684097"/>
                    </a:cubicBezTo>
                    <a:lnTo>
                      <a:pt x="5736281" y="691445"/>
                    </a:lnTo>
                    <a:cubicBezTo>
                      <a:pt x="5743011" y="704288"/>
                      <a:pt x="5736281" y="709783"/>
                      <a:pt x="5733811" y="715278"/>
                    </a:cubicBezTo>
                    <a:cubicBezTo>
                      <a:pt x="5722821" y="720774"/>
                      <a:pt x="5713621" y="721391"/>
                      <a:pt x="5705100" y="740347"/>
                    </a:cubicBezTo>
                    <a:cubicBezTo>
                      <a:pt x="5705100" y="740347"/>
                      <a:pt x="5697135" y="754425"/>
                      <a:pt x="5697135" y="767885"/>
                    </a:cubicBezTo>
                    <a:cubicBezTo>
                      <a:pt x="5697135" y="767885"/>
                      <a:pt x="5694110" y="779493"/>
                      <a:pt x="5697753" y="788076"/>
                    </a:cubicBezTo>
                    <a:cubicBezTo>
                      <a:pt x="5697753" y="788076"/>
                      <a:pt x="5711213" y="836422"/>
                      <a:pt x="5714238" y="856612"/>
                    </a:cubicBezTo>
                    <a:cubicBezTo>
                      <a:pt x="5714238" y="856612"/>
                      <a:pt x="5715473" y="871925"/>
                      <a:pt x="5725846" y="871925"/>
                    </a:cubicBezTo>
                    <a:cubicBezTo>
                      <a:pt x="5725229" y="876185"/>
                      <a:pt x="5717882" y="882298"/>
                      <a:pt x="5725229" y="884768"/>
                    </a:cubicBezTo>
                    <a:lnTo>
                      <a:pt x="5725229" y="907984"/>
                    </a:lnTo>
                    <a:cubicBezTo>
                      <a:pt x="5725229" y="907984"/>
                      <a:pt x="5733811" y="933052"/>
                      <a:pt x="5741098" y="922062"/>
                    </a:cubicBezTo>
                    <a:cubicBezTo>
                      <a:pt x="5741098" y="922062"/>
                      <a:pt x="5758818" y="909219"/>
                      <a:pt x="5767957" y="904958"/>
                    </a:cubicBezTo>
                    <a:cubicBezTo>
                      <a:pt x="5777712" y="895759"/>
                      <a:pt x="5783825" y="897611"/>
                      <a:pt x="5784442" y="886620"/>
                    </a:cubicBezTo>
                    <a:cubicBezTo>
                      <a:pt x="5784442" y="886620"/>
                      <a:pt x="5799137" y="877420"/>
                      <a:pt x="5788703" y="871307"/>
                    </a:cubicBezTo>
                    <a:cubicBezTo>
                      <a:pt x="5789320" y="865195"/>
                      <a:pt x="5800928" y="864577"/>
                      <a:pt x="5786233" y="856612"/>
                    </a:cubicBezTo>
                    <a:cubicBezTo>
                      <a:pt x="5793581" y="855995"/>
                      <a:pt x="5802719" y="862725"/>
                      <a:pt x="5805189" y="852969"/>
                    </a:cubicBezTo>
                    <a:cubicBezTo>
                      <a:pt x="5805189" y="852969"/>
                      <a:pt x="5823527" y="850499"/>
                      <a:pt x="5826552" y="846239"/>
                    </a:cubicBezTo>
                    <a:cubicBezTo>
                      <a:pt x="5832048" y="847474"/>
                      <a:pt x="5839395" y="855439"/>
                      <a:pt x="5841803" y="849882"/>
                    </a:cubicBezTo>
                    <a:cubicBezTo>
                      <a:pt x="5833838" y="839509"/>
                      <a:pt x="5841803" y="835804"/>
                      <a:pt x="5835073" y="832161"/>
                    </a:cubicBezTo>
                    <a:cubicBezTo>
                      <a:pt x="5835073" y="832161"/>
                      <a:pt x="5833220" y="821788"/>
                      <a:pt x="5846064" y="813823"/>
                    </a:cubicBezTo>
                    <a:cubicBezTo>
                      <a:pt x="5846064" y="813823"/>
                      <a:pt x="5860759" y="803450"/>
                      <a:pt x="5872923" y="802832"/>
                    </a:cubicBezTo>
                    <a:cubicBezTo>
                      <a:pt x="5880270" y="803450"/>
                      <a:pt x="5888791" y="808945"/>
                      <a:pt x="5901016" y="800363"/>
                    </a:cubicBezTo>
                    <a:cubicBezTo>
                      <a:pt x="5901016" y="800363"/>
                      <a:pt x="5918737" y="795485"/>
                      <a:pt x="5906511" y="788755"/>
                    </a:cubicBezTo>
                    <a:cubicBezTo>
                      <a:pt x="5906511" y="788755"/>
                      <a:pt x="5893669" y="776529"/>
                      <a:pt x="5895521" y="767329"/>
                    </a:cubicBezTo>
                    <a:cubicBezTo>
                      <a:pt x="5895521" y="767329"/>
                      <a:pt x="5906511" y="755104"/>
                      <a:pt x="5906511" y="748991"/>
                    </a:cubicBezTo>
                    <a:lnTo>
                      <a:pt x="5923615" y="745904"/>
                    </a:lnTo>
                    <a:lnTo>
                      <a:pt x="5937076" y="737939"/>
                    </a:lnTo>
                    <a:cubicBezTo>
                      <a:pt x="5937076" y="737939"/>
                      <a:pt x="5943188" y="729356"/>
                      <a:pt x="5942571" y="736086"/>
                    </a:cubicBezTo>
                    <a:cubicBezTo>
                      <a:pt x="5932198" y="740964"/>
                      <a:pt x="5925468" y="747077"/>
                      <a:pt x="5933432" y="750164"/>
                    </a:cubicBezTo>
                    <a:cubicBezTo>
                      <a:pt x="5943806" y="749547"/>
                      <a:pt x="5951771" y="747077"/>
                      <a:pt x="5948684" y="737939"/>
                    </a:cubicBezTo>
                    <a:cubicBezTo>
                      <a:pt x="5948684" y="737939"/>
                      <a:pt x="5950536" y="726331"/>
                      <a:pt x="5931580" y="726948"/>
                    </a:cubicBezTo>
                    <a:lnTo>
                      <a:pt x="5930345" y="712870"/>
                    </a:lnTo>
                    <a:cubicBezTo>
                      <a:pt x="5930345" y="712870"/>
                      <a:pt x="5924232" y="710400"/>
                      <a:pt x="5937693" y="701262"/>
                    </a:cubicBezTo>
                    <a:cubicBezTo>
                      <a:pt x="5948066" y="695149"/>
                      <a:pt x="5949918" y="685950"/>
                      <a:pt x="5937076" y="687802"/>
                    </a:cubicBezTo>
                    <a:cubicBezTo>
                      <a:pt x="5925468" y="687185"/>
                      <a:pt x="5920589" y="698792"/>
                      <a:pt x="5916885" y="689654"/>
                    </a:cubicBezTo>
                    <a:cubicBezTo>
                      <a:pt x="5907130" y="686567"/>
                      <a:pt x="5900399" y="679281"/>
                      <a:pt x="5905277" y="676811"/>
                    </a:cubicBezTo>
                    <a:cubicBezTo>
                      <a:pt x="5905277" y="676811"/>
                      <a:pt x="5915032" y="659708"/>
                      <a:pt x="5924232" y="659091"/>
                    </a:cubicBezTo>
                    <a:cubicBezTo>
                      <a:pt x="5924232" y="659091"/>
                      <a:pt x="5937693" y="653595"/>
                      <a:pt x="5941953" y="640135"/>
                    </a:cubicBezTo>
                    <a:cubicBezTo>
                      <a:pt x="5941953" y="640135"/>
                      <a:pt x="5952944" y="637665"/>
                      <a:pt x="5943806" y="632170"/>
                    </a:cubicBezTo>
                    <a:cubicBezTo>
                      <a:pt x="5948066" y="630317"/>
                      <a:pt x="5949301" y="621797"/>
                      <a:pt x="5959674" y="618709"/>
                    </a:cubicBezTo>
                    <a:lnTo>
                      <a:pt x="5975543" y="613214"/>
                    </a:lnTo>
                    <a:cubicBezTo>
                      <a:pt x="5975543" y="613214"/>
                      <a:pt x="5985915" y="621179"/>
                      <a:pt x="5982890" y="610127"/>
                    </a:cubicBezTo>
                    <a:cubicBezTo>
                      <a:pt x="5990238" y="611362"/>
                      <a:pt x="5997585" y="614387"/>
                      <a:pt x="5997585" y="618709"/>
                    </a:cubicBezTo>
                    <a:cubicBezTo>
                      <a:pt x="5997585" y="618709"/>
                      <a:pt x="6003080" y="629083"/>
                      <a:pt x="6007341" y="619944"/>
                    </a:cubicBezTo>
                    <a:cubicBezTo>
                      <a:pt x="6009810" y="610127"/>
                      <a:pt x="6057478" y="590554"/>
                      <a:pt x="6049513" y="602224"/>
                    </a:cubicBezTo>
                    <a:cubicBezTo>
                      <a:pt x="6048278" y="608336"/>
                      <a:pt x="6036052" y="629144"/>
                      <a:pt x="6049513" y="618154"/>
                    </a:cubicBezTo>
                    <a:cubicBezTo>
                      <a:pt x="6049513" y="618154"/>
                      <a:pt x="6069086" y="604693"/>
                      <a:pt x="6072112" y="601668"/>
                    </a:cubicBezTo>
                    <a:lnTo>
                      <a:pt x="6095945" y="598581"/>
                    </a:lnTo>
                    <a:cubicBezTo>
                      <a:pt x="6108788" y="595493"/>
                      <a:pt x="6113048" y="588763"/>
                      <a:pt x="6122804" y="593703"/>
                    </a:cubicBezTo>
                    <a:lnTo>
                      <a:pt x="6141142" y="595555"/>
                    </a:lnTo>
                    <a:cubicBezTo>
                      <a:pt x="6141142" y="595555"/>
                      <a:pt x="6150280" y="588208"/>
                      <a:pt x="6150280" y="599198"/>
                    </a:cubicBezTo>
                    <a:cubicBezTo>
                      <a:pt x="6160036" y="599198"/>
                      <a:pt x="6173496" y="621858"/>
                      <a:pt x="6180844" y="614511"/>
                    </a:cubicBezTo>
                    <a:cubicBezTo>
                      <a:pt x="6182696" y="605311"/>
                      <a:pt x="6192452" y="604693"/>
                      <a:pt x="6191835" y="594320"/>
                    </a:cubicBezTo>
                    <a:lnTo>
                      <a:pt x="6205912" y="594938"/>
                    </a:lnTo>
                    <a:cubicBezTo>
                      <a:pt x="6217520" y="587590"/>
                      <a:pt x="6223015" y="596790"/>
                      <a:pt x="6225485" y="585120"/>
                    </a:cubicBezTo>
                    <a:cubicBezTo>
                      <a:pt x="6231598" y="585120"/>
                      <a:pt x="6249319" y="582033"/>
                      <a:pt x="6249319" y="573512"/>
                    </a:cubicBezTo>
                    <a:cubicBezTo>
                      <a:pt x="6256667" y="572895"/>
                      <a:pt x="6268892" y="569869"/>
                      <a:pt x="6258457" y="564312"/>
                    </a:cubicBezTo>
                    <a:cubicBezTo>
                      <a:pt x="6270682" y="567399"/>
                      <a:pt x="6281056" y="563695"/>
                      <a:pt x="6286551" y="551469"/>
                    </a:cubicBezTo>
                    <a:cubicBezTo>
                      <a:pt x="6289577" y="552087"/>
                      <a:pt x="6300011" y="563695"/>
                      <a:pt x="6301802" y="549000"/>
                    </a:cubicBezTo>
                    <a:cubicBezTo>
                      <a:pt x="6311558" y="549000"/>
                      <a:pt x="6320140" y="558200"/>
                      <a:pt x="6322610" y="547147"/>
                    </a:cubicBezTo>
                    <a:cubicBezTo>
                      <a:pt x="6334835" y="547147"/>
                      <a:pt x="6347061" y="539800"/>
                      <a:pt x="6361695" y="537947"/>
                    </a:cubicBezTo>
                    <a:lnTo>
                      <a:pt x="6378798" y="535477"/>
                    </a:lnTo>
                    <a:lnTo>
                      <a:pt x="6400162" y="527512"/>
                    </a:lnTo>
                    <a:cubicBezTo>
                      <a:pt x="6400162" y="527512"/>
                      <a:pt x="6394666" y="510409"/>
                      <a:pt x="6403804" y="518312"/>
                    </a:cubicBezTo>
                    <a:lnTo>
                      <a:pt x="6440481" y="528130"/>
                    </a:lnTo>
                    <a:cubicBezTo>
                      <a:pt x="6440481" y="528130"/>
                      <a:pt x="6442333" y="531217"/>
                      <a:pt x="6454559" y="531217"/>
                    </a:cubicBezTo>
                    <a:cubicBezTo>
                      <a:pt x="6454559" y="531217"/>
                      <a:pt x="6461907" y="534304"/>
                      <a:pt x="6469809" y="531217"/>
                    </a:cubicBezTo>
                    <a:cubicBezTo>
                      <a:pt x="6482653" y="522017"/>
                      <a:pt x="6490618" y="515904"/>
                      <a:pt x="6479565" y="514114"/>
                    </a:cubicBezTo>
                    <a:cubicBezTo>
                      <a:pt x="6475305" y="514731"/>
                      <a:pt x="6464315" y="508618"/>
                      <a:pt x="6476540" y="508001"/>
                    </a:cubicBezTo>
                    <a:cubicBezTo>
                      <a:pt x="6476540" y="508001"/>
                      <a:pt x="6485678" y="504914"/>
                      <a:pt x="6478392" y="503123"/>
                    </a:cubicBezTo>
                    <a:cubicBezTo>
                      <a:pt x="6471662" y="502506"/>
                      <a:pt x="6467402" y="495776"/>
                      <a:pt x="6461289" y="499480"/>
                    </a:cubicBezTo>
                    <a:cubicBezTo>
                      <a:pt x="6452707" y="493985"/>
                      <a:pt x="6435603" y="490280"/>
                      <a:pt x="6455794" y="489107"/>
                    </a:cubicBezTo>
                    <a:cubicBezTo>
                      <a:pt x="6456411" y="482377"/>
                      <a:pt x="6459437" y="477499"/>
                      <a:pt x="6446038" y="476264"/>
                    </a:cubicBezTo>
                    <a:cubicBezTo>
                      <a:pt x="6444803" y="467064"/>
                      <a:pt x="6435048" y="464039"/>
                      <a:pt x="6435048" y="468299"/>
                    </a:cubicBezTo>
                    <a:cubicBezTo>
                      <a:pt x="6427082" y="468917"/>
                      <a:pt x="6420352" y="463421"/>
                      <a:pt x="6414857" y="462186"/>
                    </a:cubicBezTo>
                    <a:cubicBezTo>
                      <a:pt x="6413622" y="455456"/>
                      <a:pt x="6420352" y="446256"/>
                      <a:pt x="6422822" y="451813"/>
                    </a:cubicBezTo>
                    <a:close/>
                  </a:path>
                </a:pathLst>
              </a:custGeom>
              <a:grpFill/>
              <a:ln w="61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4" name="Group 913">
              <a:extLst>
                <a:ext uri="{FF2B5EF4-FFF2-40B4-BE49-F238E27FC236}">
                  <a16:creationId xmlns:a16="http://schemas.microsoft.com/office/drawing/2014/main" id="{234096AE-AA38-F092-5584-F16C663F4182}"/>
                </a:ext>
              </a:extLst>
            </p:cNvPr>
            <p:cNvGrpSpPr/>
            <p:nvPr/>
          </p:nvGrpSpPr>
          <p:grpSpPr>
            <a:xfrm>
              <a:off x="2005051" y="1322162"/>
              <a:ext cx="8648563" cy="3169591"/>
              <a:chOff x="2005051" y="1322162"/>
              <a:chExt cx="8648563" cy="3169591"/>
            </a:xfrm>
          </p:grpSpPr>
          <p:grpSp>
            <p:nvGrpSpPr>
              <p:cNvPr id="801" name="Group 800">
                <a:extLst>
                  <a:ext uri="{FF2B5EF4-FFF2-40B4-BE49-F238E27FC236}">
                    <a16:creationId xmlns:a16="http://schemas.microsoft.com/office/drawing/2014/main" id="{06A9F9CF-A2CF-6B6B-4D7E-4AEBD40C09D7}"/>
                  </a:ext>
                </a:extLst>
              </p:cNvPr>
              <p:cNvGrpSpPr/>
              <p:nvPr/>
            </p:nvGrpSpPr>
            <p:grpSpPr>
              <a:xfrm>
                <a:off x="2005051" y="1538611"/>
                <a:ext cx="2817545" cy="2681125"/>
                <a:chOff x="2005051" y="1538611"/>
                <a:chExt cx="2817545" cy="2681125"/>
              </a:xfrm>
            </p:grpSpPr>
            <p:grpSp>
              <p:nvGrpSpPr>
                <p:cNvPr id="686" name="Group 685">
                  <a:extLst>
                    <a:ext uri="{FF2B5EF4-FFF2-40B4-BE49-F238E27FC236}">
                      <a16:creationId xmlns:a16="http://schemas.microsoft.com/office/drawing/2014/main" id="{344E3DDD-D4F6-1B31-43B7-DF6D52E52871}"/>
                    </a:ext>
                  </a:extLst>
                </p:cNvPr>
                <p:cNvGrpSpPr/>
                <p:nvPr/>
              </p:nvGrpSpPr>
              <p:grpSpPr>
                <a:xfrm>
                  <a:off x="2005051" y="1538611"/>
                  <a:ext cx="584564" cy="581802"/>
                  <a:chOff x="2005051" y="1538611"/>
                  <a:chExt cx="584564" cy="581802"/>
                </a:xfrm>
              </p:grpSpPr>
              <p:grpSp>
                <p:nvGrpSpPr>
                  <p:cNvPr id="674" name="Group 673">
                    <a:extLst>
                      <a:ext uri="{FF2B5EF4-FFF2-40B4-BE49-F238E27FC236}">
                        <a16:creationId xmlns:a16="http://schemas.microsoft.com/office/drawing/2014/main" id="{701D2232-92F0-447B-B9AF-E7D69394E874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1981269" y="1562393"/>
                    <a:ext cx="259050" cy="211486"/>
                    <a:chOff x="9543961" y="2888063"/>
                    <a:chExt cx="453765" cy="370449"/>
                  </a:xfrm>
                  <a:solidFill>
                    <a:srgbClr val="01A982"/>
                  </a:solidFill>
                </p:grpSpPr>
                <p:sp>
                  <p:nvSpPr>
                    <p:cNvPr id="675" name="Oval 674">
                      <a:extLst>
                        <a:ext uri="{FF2B5EF4-FFF2-40B4-BE49-F238E27FC236}">
                          <a16:creationId xmlns:a16="http://schemas.microsoft.com/office/drawing/2014/main" id="{A2B449C3-57C1-3E82-E1D7-DCD7A78A8A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647850" y="2919134"/>
                      <a:ext cx="317801" cy="317800"/>
                    </a:xfrm>
                    <a:prstGeom prst="ellipse">
                      <a:avLst/>
                    </a:prstGeom>
                    <a:grpFill/>
                    <a:ln w="19050">
                      <a:noFill/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6" name="Freeform 675">
                      <a:extLst>
                        <a:ext uri="{FF2B5EF4-FFF2-40B4-BE49-F238E27FC236}">
                          <a16:creationId xmlns:a16="http://schemas.microsoft.com/office/drawing/2014/main" id="{A7459B78-DEF3-53B5-C0D6-1BB75B38D0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85619" y="2846405"/>
                      <a:ext cx="370449" cy="453765"/>
                    </a:xfrm>
                    <a:custGeom>
                      <a:avLst/>
                      <a:gdLst>
                        <a:gd name="connsiteX0" fmla="*/ 518403 w 586816"/>
                        <a:gd name="connsiteY0" fmla="*/ 481727 h 718795"/>
                        <a:gd name="connsiteX1" fmla="*/ 518403 w 586816"/>
                        <a:gd name="connsiteY1" fmla="*/ 481727 h 718795"/>
                        <a:gd name="connsiteX2" fmla="*/ 586817 w 586816"/>
                        <a:gd name="connsiteY2" fmla="*/ 293408 h 718795"/>
                        <a:gd name="connsiteX3" fmla="*/ 293409 w 586816"/>
                        <a:gd name="connsiteY3" fmla="*/ 0 h 718795"/>
                        <a:gd name="connsiteX4" fmla="*/ 0 w 586816"/>
                        <a:gd name="connsiteY4" fmla="*/ 293408 h 718795"/>
                        <a:gd name="connsiteX5" fmla="*/ 68413 w 586816"/>
                        <a:gd name="connsiteY5" fmla="*/ 481727 h 718795"/>
                        <a:gd name="connsiteX6" fmla="*/ 68413 w 586816"/>
                        <a:gd name="connsiteY6" fmla="*/ 481727 h 718795"/>
                        <a:gd name="connsiteX7" fmla="*/ 84444 w 586816"/>
                        <a:gd name="connsiteY7" fmla="*/ 499377 h 718795"/>
                        <a:gd name="connsiteX8" fmla="*/ 277540 w 586816"/>
                        <a:gd name="connsiteY8" fmla="*/ 711782 h 718795"/>
                        <a:gd name="connsiteX9" fmla="*/ 309277 w 586816"/>
                        <a:gd name="connsiteY9" fmla="*/ 711782 h 718795"/>
                        <a:gd name="connsiteX10" fmla="*/ 502373 w 586816"/>
                        <a:gd name="connsiteY10" fmla="*/ 499377 h 718795"/>
                        <a:gd name="connsiteX11" fmla="*/ 518403 w 586816"/>
                        <a:gd name="connsiteY11" fmla="*/ 481727 h 718795"/>
                        <a:gd name="connsiteX12" fmla="*/ 518403 w 586816"/>
                        <a:gd name="connsiteY12" fmla="*/ 481727 h 718795"/>
                        <a:gd name="connsiteX13" fmla="*/ 293409 w 586816"/>
                        <a:gd name="connsiteY13" fmla="*/ 68413 h 718795"/>
                        <a:gd name="connsiteX14" fmla="*/ 518403 w 586816"/>
                        <a:gd name="connsiteY14" fmla="*/ 293408 h 718795"/>
                        <a:gd name="connsiteX15" fmla="*/ 293409 w 586816"/>
                        <a:gd name="connsiteY15" fmla="*/ 518403 h 718795"/>
                        <a:gd name="connsiteX16" fmla="*/ 68413 w 586816"/>
                        <a:gd name="connsiteY16" fmla="*/ 293408 h 718795"/>
                        <a:gd name="connsiteX17" fmla="*/ 293409 w 586816"/>
                        <a:gd name="connsiteY17" fmla="*/ 68413 h 718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86816" h="718795">
                          <a:moveTo>
                            <a:pt x="518403" y="481727"/>
                          </a:moveTo>
                          <a:lnTo>
                            <a:pt x="518403" y="481727"/>
                          </a:lnTo>
                          <a:cubicBezTo>
                            <a:pt x="561111" y="430761"/>
                            <a:pt x="586817" y="365100"/>
                            <a:pt x="586817" y="293408"/>
                          </a:cubicBezTo>
                          <a:cubicBezTo>
                            <a:pt x="586817" y="131362"/>
                            <a:pt x="455455" y="0"/>
                            <a:pt x="293409" y="0"/>
                          </a:cubicBezTo>
                          <a:cubicBezTo>
                            <a:pt x="131362" y="0"/>
                            <a:pt x="0" y="131362"/>
                            <a:pt x="0" y="293408"/>
                          </a:cubicBezTo>
                          <a:cubicBezTo>
                            <a:pt x="0" y="365100"/>
                            <a:pt x="25706" y="430761"/>
                            <a:pt x="68413" y="481727"/>
                          </a:cubicBezTo>
                          <a:lnTo>
                            <a:pt x="68413" y="481727"/>
                          </a:lnTo>
                          <a:cubicBezTo>
                            <a:pt x="73514" y="487840"/>
                            <a:pt x="78858" y="493709"/>
                            <a:pt x="84444" y="499377"/>
                          </a:cubicBezTo>
                          <a:lnTo>
                            <a:pt x="277540" y="711782"/>
                          </a:lnTo>
                          <a:cubicBezTo>
                            <a:pt x="286041" y="721133"/>
                            <a:pt x="300776" y="721133"/>
                            <a:pt x="309277" y="711782"/>
                          </a:cubicBezTo>
                          <a:lnTo>
                            <a:pt x="502373" y="499377"/>
                          </a:lnTo>
                          <a:cubicBezTo>
                            <a:pt x="507959" y="493709"/>
                            <a:pt x="513302" y="487840"/>
                            <a:pt x="518403" y="481727"/>
                          </a:cubicBezTo>
                          <a:lnTo>
                            <a:pt x="518403" y="481727"/>
                          </a:lnTo>
                          <a:close/>
                          <a:moveTo>
                            <a:pt x="293409" y="68413"/>
                          </a:moveTo>
                          <a:cubicBezTo>
                            <a:pt x="417686" y="68413"/>
                            <a:pt x="518403" y="169171"/>
                            <a:pt x="518403" y="293408"/>
                          </a:cubicBezTo>
                          <a:cubicBezTo>
                            <a:pt x="518403" y="417645"/>
                            <a:pt x="417645" y="518403"/>
                            <a:pt x="293409" y="518403"/>
                          </a:cubicBezTo>
                          <a:cubicBezTo>
                            <a:pt x="169171" y="518403"/>
                            <a:pt x="68413" y="417645"/>
                            <a:pt x="68413" y="293408"/>
                          </a:cubicBezTo>
                          <a:cubicBezTo>
                            <a:pt x="68413" y="169171"/>
                            <a:pt x="169171" y="68413"/>
                            <a:pt x="293409" y="68413"/>
                          </a:cubicBezTo>
                          <a:close/>
                        </a:path>
                      </a:pathLst>
                    </a:custGeom>
                    <a:grpFill/>
                    <a:ln w="404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7" name="Group 676">
                    <a:extLst>
                      <a:ext uri="{FF2B5EF4-FFF2-40B4-BE49-F238E27FC236}">
                        <a16:creationId xmlns:a16="http://schemas.microsoft.com/office/drawing/2014/main" id="{87755B23-FE28-869F-49A4-5E9FDF153AC9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079712" y="1722085"/>
                    <a:ext cx="259050" cy="211486"/>
                    <a:chOff x="9543961" y="2888063"/>
                    <a:chExt cx="453765" cy="370449"/>
                  </a:xfrm>
                  <a:solidFill>
                    <a:srgbClr val="01A982"/>
                  </a:solidFill>
                </p:grpSpPr>
                <p:sp>
                  <p:nvSpPr>
                    <p:cNvPr id="678" name="Oval 677">
                      <a:extLst>
                        <a:ext uri="{FF2B5EF4-FFF2-40B4-BE49-F238E27FC236}">
                          <a16:creationId xmlns:a16="http://schemas.microsoft.com/office/drawing/2014/main" id="{080B04BC-543B-D5E4-10F5-7F8D6094C1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647850" y="2919134"/>
                      <a:ext cx="317801" cy="317800"/>
                    </a:xfrm>
                    <a:prstGeom prst="ellipse">
                      <a:avLst/>
                    </a:prstGeom>
                    <a:grpFill/>
                    <a:ln w="19050">
                      <a:noFill/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9" name="Freeform 678">
                      <a:extLst>
                        <a:ext uri="{FF2B5EF4-FFF2-40B4-BE49-F238E27FC236}">
                          <a16:creationId xmlns:a16="http://schemas.microsoft.com/office/drawing/2014/main" id="{C0B7054A-A661-98A7-21A5-41FAA2A669F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85619" y="2846405"/>
                      <a:ext cx="370449" cy="453765"/>
                    </a:xfrm>
                    <a:custGeom>
                      <a:avLst/>
                      <a:gdLst>
                        <a:gd name="connsiteX0" fmla="*/ 518403 w 586816"/>
                        <a:gd name="connsiteY0" fmla="*/ 481727 h 718795"/>
                        <a:gd name="connsiteX1" fmla="*/ 518403 w 586816"/>
                        <a:gd name="connsiteY1" fmla="*/ 481727 h 718795"/>
                        <a:gd name="connsiteX2" fmla="*/ 586817 w 586816"/>
                        <a:gd name="connsiteY2" fmla="*/ 293408 h 718795"/>
                        <a:gd name="connsiteX3" fmla="*/ 293409 w 586816"/>
                        <a:gd name="connsiteY3" fmla="*/ 0 h 718795"/>
                        <a:gd name="connsiteX4" fmla="*/ 0 w 586816"/>
                        <a:gd name="connsiteY4" fmla="*/ 293408 h 718795"/>
                        <a:gd name="connsiteX5" fmla="*/ 68413 w 586816"/>
                        <a:gd name="connsiteY5" fmla="*/ 481727 h 718795"/>
                        <a:gd name="connsiteX6" fmla="*/ 68413 w 586816"/>
                        <a:gd name="connsiteY6" fmla="*/ 481727 h 718795"/>
                        <a:gd name="connsiteX7" fmla="*/ 84444 w 586816"/>
                        <a:gd name="connsiteY7" fmla="*/ 499377 h 718795"/>
                        <a:gd name="connsiteX8" fmla="*/ 277540 w 586816"/>
                        <a:gd name="connsiteY8" fmla="*/ 711782 h 718795"/>
                        <a:gd name="connsiteX9" fmla="*/ 309277 w 586816"/>
                        <a:gd name="connsiteY9" fmla="*/ 711782 h 718795"/>
                        <a:gd name="connsiteX10" fmla="*/ 502373 w 586816"/>
                        <a:gd name="connsiteY10" fmla="*/ 499377 h 718795"/>
                        <a:gd name="connsiteX11" fmla="*/ 518403 w 586816"/>
                        <a:gd name="connsiteY11" fmla="*/ 481727 h 718795"/>
                        <a:gd name="connsiteX12" fmla="*/ 518403 w 586816"/>
                        <a:gd name="connsiteY12" fmla="*/ 481727 h 718795"/>
                        <a:gd name="connsiteX13" fmla="*/ 293409 w 586816"/>
                        <a:gd name="connsiteY13" fmla="*/ 68413 h 718795"/>
                        <a:gd name="connsiteX14" fmla="*/ 518403 w 586816"/>
                        <a:gd name="connsiteY14" fmla="*/ 293408 h 718795"/>
                        <a:gd name="connsiteX15" fmla="*/ 293409 w 586816"/>
                        <a:gd name="connsiteY15" fmla="*/ 518403 h 718795"/>
                        <a:gd name="connsiteX16" fmla="*/ 68413 w 586816"/>
                        <a:gd name="connsiteY16" fmla="*/ 293408 h 718795"/>
                        <a:gd name="connsiteX17" fmla="*/ 293409 w 586816"/>
                        <a:gd name="connsiteY17" fmla="*/ 68413 h 718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86816" h="718795">
                          <a:moveTo>
                            <a:pt x="518403" y="481727"/>
                          </a:moveTo>
                          <a:lnTo>
                            <a:pt x="518403" y="481727"/>
                          </a:lnTo>
                          <a:cubicBezTo>
                            <a:pt x="561111" y="430761"/>
                            <a:pt x="586817" y="365100"/>
                            <a:pt x="586817" y="293408"/>
                          </a:cubicBezTo>
                          <a:cubicBezTo>
                            <a:pt x="586817" y="131362"/>
                            <a:pt x="455455" y="0"/>
                            <a:pt x="293409" y="0"/>
                          </a:cubicBezTo>
                          <a:cubicBezTo>
                            <a:pt x="131362" y="0"/>
                            <a:pt x="0" y="131362"/>
                            <a:pt x="0" y="293408"/>
                          </a:cubicBezTo>
                          <a:cubicBezTo>
                            <a:pt x="0" y="365100"/>
                            <a:pt x="25706" y="430761"/>
                            <a:pt x="68413" y="481727"/>
                          </a:cubicBezTo>
                          <a:lnTo>
                            <a:pt x="68413" y="481727"/>
                          </a:lnTo>
                          <a:cubicBezTo>
                            <a:pt x="73514" y="487840"/>
                            <a:pt x="78858" y="493709"/>
                            <a:pt x="84444" y="499377"/>
                          </a:cubicBezTo>
                          <a:lnTo>
                            <a:pt x="277540" y="711782"/>
                          </a:lnTo>
                          <a:cubicBezTo>
                            <a:pt x="286041" y="721133"/>
                            <a:pt x="300776" y="721133"/>
                            <a:pt x="309277" y="711782"/>
                          </a:cubicBezTo>
                          <a:lnTo>
                            <a:pt x="502373" y="499377"/>
                          </a:lnTo>
                          <a:cubicBezTo>
                            <a:pt x="507959" y="493709"/>
                            <a:pt x="513302" y="487840"/>
                            <a:pt x="518403" y="481727"/>
                          </a:cubicBezTo>
                          <a:lnTo>
                            <a:pt x="518403" y="481727"/>
                          </a:lnTo>
                          <a:close/>
                          <a:moveTo>
                            <a:pt x="293409" y="68413"/>
                          </a:moveTo>
                          <a:cubicBezTo>
                            <a:pt x="417686" y="68413"/>
                            <a:pt x="518403" y="169171"/>
                            <a:pt x="518403" y="293408"/>
                          </a:cubicBezTo>
                          <a:cubicBezTo>
                            <a:pt x="518403" y="417645"/>
                            <a:pt x="417645" y="518403"/>
                            <a:pt x="293409" y="518403"/>
                          </a:cubicBezTo>
                          <a:cubicBezTo>
                            <a:pt x="169171" y="518403"/>
                            <a:pt x="68413" y="417645"/>
                            <a:pt x="68413" y="293408"/>
                          </a:cubicBezTo>
                          <a:cubicBezTo>
                            <a:pt x="68413" y="169171"/>
                            <a:pt x="169171" y="68413"/>
                            <a:pt x="293409" y="68413"/>
                          </a:cubicBezTo>
                          <a:close/>
                        </a:path>
                      </a:pathLst>
                    </a:custGeom>
                    <a:grpFill/>
                    <a:ln w="404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0" name="Group 679">
                    <a:extLst>
                      <a:ext uri="{FF2B5EF4-FFF2-40B4-BE49-F238E27FC236}">
                        <a16:creationId xmlns:a16="http://schemas.microsoft.com/office/drawing/2014/main" id="{4A780A4F-8920-C058-9A2A-0861F85C05DF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269593" y="1791837"/>
                    <a:ext cx="259050" cy="211486"/>
                    <a:chOff x="9543961" y="2888063"/>
                    <a:chExt cx="453765" cy="370449"/>
                  </a:xfrm>
                  <a:solidFill>
                    <a:srgbClr val="01A982"/>
                  </a:solidFill>
                </p:grpSpPr>
                <p:sp>
                  <p:nvSpPr>
                    <p:cNvPr id="681" name="Oval 680">
                      <a:extLst>
                        <a:ext uri="{FF2B5EF4-FFF2-40B4-BE49-F238E27FC236}">
                          <a16:creationId xmlns:a16="http://schemas.microsoft.com/office/drawing/2014/main" id="{7040E269-740E-7E7A-3302-7EB96238AE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647850" y="2919134"/>
                      <a:ext cx="317801" cy="317800"/>
                    </a:xfrm>
                    <a:prstGeom prst="ellipse">
                      <a:avLst/>
                    </a:prstGeom>
                    <a:grpFill/>
                    <a:ln w="19050">
                      <a:noFill/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2" name="Freeform 681">
                      <a:extLst>
                        <a:ext uri="{FF2B5EF4-FFF2-40B4-BE49-F238E27FC236}">
                          <a16:creationId xmlns:a16="http://schemas.microsoft.com/office/drawing/2014/main" id="{C91B8847-558B-96E1-7F88-77F3188A92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85619" y="2846405"/>
                      <a:ext cx="370449" cy="453765"/>
                    </a:xfrm>
                    <a:custGeom>
                      <a:avLst/>
                      <a:gdLst>
                        <a:gd name="connsiteX0" fmla="*/ 518403 w 586816"/>
                        <a:gd name="connsiteY0" fmla="*/ 481727 h 718795"/>
                        <a:gd name="connsiteX1" fmla="*/ 518403 w 586816"/>
                        <a:gd name="connsiteY1" fmla="*/ 481727 h 718795"/>
                        <a:gd name="connsiteX2" fmla="*/ 586817 w 586816"/>
                        <a:gd name="connsiteY2" fmla="*/ 293408 h 718795"/>
                        <a:gd name="connsiteX3" fmla="*/ 293409 w 586816"/>
                        <a:gd name="connsiteY3" fmla="*/ 0 h 718795"/>
                        <a:gd name="connsiteX4" fmla="*/ 0 w 586816"/>
                        <a:gd name="connsiteY4" fmla="*/ 293408 h 718795"/>
                        <a:gd name="connsiteX5" fmla="*/ 68413 w 586816"/>
                        <a:gd name="connsiteY5" fmla="*/ 481727 h 718795"/>
                        <a:gd name="connsiteX6" fmla="*/ 68413 w 586816"/>
                        <a:gd name="connsiteY6" fmla="*/ 481727 h 718795"/>
                        <a:gd name="connsiteX7" fmla="*/ 84444 w 586816"/>
                        <a:gd name="connsiteY7" fmla="*/ 499377 h 718795"/>
                        <a:gd name="connsiteX8" fmla="*/ 277540 w 586816"/>
                        <a:gd name="connsiteY8" fmla="*/ 711782 h 718795"/>
                        <a:gd name="connsiteX9" fmla="*/ 309277 w 586816"/>
                        <a:gd name="connsiteY9" fmla="*/ 711782 h 718795"/>
                        <a:gd name="connsiteX10" fmla="*/ 502373 w 586816"/>
                        <a:gd name="connsiteY10" fmla="*/ 499377 h 718795"/>
                        <a:gd name="connsiteX11" fmla="*/ 518403 w 586816"/>
                        <a:gd name="connsiteY11" fmla="*/ 481727 h 718795"/>
                        <a:gd name="connsiteX12" fmla="*/ 518403 w 586816"/>
                        <a:gd name="connsiteY12" fmla="*/ 481727 h 718795"/>
                        <a:gd name="connsiteX13" fmla="*/ 293409 w 586816"/>
                        <a:gd name="connsiteY13" fmla="*/ 68413 h 718795"/>
                        <a:gd name="connsiteX14" fmla="*/ 518403 w 586816"/>
                        <a:gd name="connsiteY14" fmla="*/ 293408 h 718795"/>
                        <a:gd name="connsiteX15" fmla="*/ 293409 w 586816"/>
                        <a:gd name="connsiteY15" fmla="*/ 518403 h 718795"/>
                        <a:gd name="connsiteX16" fmla="*/ 68413 w 586816"/>
                        <a:gd name="connsiteY16" fmla="*/ 293408 h 718795"/>
                        <a:gd name="connsiteX17" fmla="*/ 293409 w 586816"/>
                        <a:gd name="connsiteY17" fmla="*/ 68413 h 718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86816" h="718795">
                          <a:moveTo>
                            <a:pt x="518403" y="481727"/>
                          </a:moveTo>
                          <a:lnTo>
                            <a:pt x="518403" y="481727"/>
                          </a:lnTo>
                          <a:cubicBezTo>
                            <a:pt x="561111" y="430761"/>
                            <a:pt x="586817" y="365100"/>
                            <a:pt x="586817" y="293408"/>
                          </a:cubicBezTo>
                          <a:cubicBezTo>
                            <a:pt x="586817" y="131362"/>
                            <a:pt x="455455" y="0"/>
                            <a:pt x="293409" y="0"/>
                          </a:cubicBezTo>
                          <a:cubicBezTo>
                            <a:pt x="131362" y="0"/>
                            <a:pt x="0" y="131362"/>
                            <a:pt x="0" y="293408"/>
                          </a:cubicBezTo>
                          <a:cubicBezTo>
                            <a:pt x="0" y="365100"/>
                            <a:pt x="25706" y="430761"/>
                            <a:pt x="68413" y="481727"/>
                          </a:cubicBezTo>
                          <a:lnTo>
                            <a:pt x="68413" y="481727"/>
                          </a:lnTo>
                          <a:cubicBezTo>
                            <a:pt x="73514" y="487840"/>
                            <a:pt x="78858" y="493709"/>
                            <a:pt x="84444" y="499377"/>
                          </a:cubicBezTo>
                          <a:lnTo>
                            <a:pt x="277540" y="711782"/>
                          </a:lnTo>
                          <a:cubicBezTo>
                            <a:pt x="286041" y="721133"/>
                            <a:pt x="300776" y="721133"/>
                            <a:pt x="309277" y="711782"/>
                          </a:cubicBezTo>
                          <a:lnTo>
                            <a:pt x="502373" y="499377"/>
                          </a:lnTo>
                          <a:cubicBezTo>
                            <a:pt x="507959" y="493709"/>
                            <a:pt x="513302" y="487840"/>
                            <a:pt x="518403" y="481727"/>
                          </a:cubicBezTo>
                          <a:lnTo>
                            <a:pt x="518403" y="481727"/>
                          </a:lnTo>
                          <a:close/>
                          <a:moveTo>
                            <a:pt x="293409" y="68413"/>
                          </a:moveTo>
                          <a:cubicBezTo>
                            <a:pt x="417686" y="68413"/>
                            <a:pt x="518403" y="169171"/>
                            <a:pt x="518403" y="293408"/>
                          </a:cubicBezTo>
                          <a:cubicBezTo>
                            <a:pt x="518403" y="417645"/>
                            <a:pt x="417645" y="518403"/>
                            <a:pt x="293409" y="518403"/>
                          </a:cubicBezTo>
                          <a:cubicBezTo>
                            <a:pt x="169171" y="518403"/>
                            <a:pt x="68413" y="417645"/>
                            <a:pt x="68413" y="293408"/>
                          </a:cubicBezTo>
                          <a:cubicBezTo>
                            <a:pt x="68413" y="169171"/>
                            <a:pt x="169171" y="68413"/>
                            <a:pt x="293409" y="68413"/>
                          </a:cubicBezTo>
                          <a:close/>
                        </a:path>
                      </a:pathLst>
                    </a:custGeom>
                    <a:grpFill/>
                    <a:ln w="404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3" name="Group 672">
                    <a:extLst>
                      <a:ext uri="{FF2B5EF4-FFF2-40B4-BE49-F238E27FC236}">
                        <a16:creationId xmlns:a16="http://schemas.microsoft.com/office/drawing/2014/main" id="{C27FC9F5-B714-22FD-E35C-B0159FAD3014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123691" y="1885145"/>
                    <a:ext cx="259050" cy="211486"/>
                    <a:chOff x="9543961" y="2888063"/>
                    <a:chExt cx="453765" cy="370449"/>
                  </a:xfrm>
                  <a:solidFill>
                    <a:srgbClr val="01A982"/>
                  </a:solidFill>
                </p:grpSpPr>
                <p:sp>
                  <p:nvSpPr>
                    <p:cNvPr id="671" name="Oval 670">
                      <a:extLst>
                        <a:ext uri="{FF2B5EF4-FFF2-40B4-BE49-F238E27FC236}">
                          <a16:creationId xmlns:a16="http://schemas.microsoft.com/office/drawing/2014/main" id="{02A816D6-9007-9528-C66A-395E438204F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647850" y="2919134"/>
                      <a:ext cx="317801" cy="317800"/>
                    </a:xfrm>
                    <a:prstGeom prst="ellipse">
                      <a:avLst/>
                    </a:prstGeom>
                    <a:grpFill/>
                    <a:ln w="19050">
                      <a:noFill/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2" name="Freeform 671">
                      <a:extLst>
                        <a:ext uri="{FF2B5EF4-FFF2-40B4-BE49-F238E27FC236}">
                          <a16:creationId xmlns:a16="http://schemas.microsoft.com/office/drawing/2014/main" id="{39AD712F-E73B-C28C-BBBD-D058B94F5FC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85619" y="2846405"/>
                      <a:ext cx="370449" cy="453765"/>
                    </a:xfrm>
                    <a:custGeom>
                      <a:avLst/>
                      <a:gdLst>
                        <a:gd name="connsiteX0" fmla="*/ 518403 w 586816"/>
                        <a:gd name="connsiteY0" fmla="*/ 481727 h 718795"/>
                        <a:gd name="connsiteX1" fmla="*/ 518403 w 586816"/>
                        <a:gd name="connsiteY1" fmla="*/ 481727 h 718795"/>
                        <a:gd name="connsiteX2" fmla="*/ 586817 w 586816"/>
                        <a:gd name="connsiteY2" fmla="*/ 293408 h 718795"/>
                        <a:gd name="connsiteX3" fmla="*/ 293409 w 586816"/>
                        <a:gd name="connsiteY3" fmla="*/ 0 h 718795"/>
                        <a:gd name="connsiteX4" fmla="*/ 0 w 586816"/>
                        <a:gd name="connsiteY4" fmla="*/ 293408 h 718795"/>
                        <a:gd name="connsiteX5" fmla="*/ 68413 w 586816"/>
                        <a:gd name="connsiteY5" fmla="*/ 481727 h 718795"/>
                        <a:gd name="connsiteX6" fmla="*/ 68413 w 586816"/>
                        <a:gd name="connsiteY6" fmla="*/ 481727 h 718795"/>
                        <a:gd name="connsiteX7" fmla="*/ 84444 w 586816"/>
                        <a:gd name="connsiteY7" fmla="*/ 499377 h 718795"/>
                        <a:gd name="connsiteX8" fmla="*/ 277540 w 586816"/>
                        <a:gd name="connsiteY8" fmla="*/ 711782 h 718795"/>
                        <a:gd name="connsiteX9" fmla="*/ 309277 w 586816"/>
                        <a:gd name="connsiteY9" fmla="*/ 711782 h 718795"/>
                        <a:gd name="connsiteX10" fmla="*/ 502373 w 586816"/>
                        <a:gd name="connsiteY10" fmla="*/ 499377 h 718795"/>
                        <a:gd name="connsiteX11" fmla="*/ 518403 w 586816"/>
                        <a:gd name="connsiteY11" fmla="*/ 481727 h 718795"/>
                        <a:gd name="connsiteX12" fmla="*/ 518403 w 586816"/>
                        <a:gd name="connsiteY12" fmla="*/ 481727 h 718795"/>
                        <a:gd name="connsiteX13" fmla="*/ 293409 w 586816"/>
                        <a:gd name="connsiteY13" fmla="*/ 68413 h 718795"/>
                        <a:gd name="connsiteX14" fmla="*/ 518403 w 586816"/>
                        <a:gd name="connsiteY14" fmla="*/ 293408 h 718795"/>
                        <a:gd name="connsiteX15" fmla="*/ 293409 w 586816"/>
                        <a:gd name="connsiteY15" fmla="*/ 518403 h 718795"/>
                        <a:gd name="connsiteX16" fmla="*/ 68413 w 586816"/>
                        <a:gd name="connsiteY16" fmla="*/ 293408 h 718795"/>
                        <a:gd name="connsiteX17" fmla="*/ 293409 w 586816"/>
                        <a:gd name="connsiteY17" fmla="*/ 68413 h 718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86816" h="718795">
                          <a:moveTo>
                            <a:pt x="518403" y="481727"/>
                          </a:moveTo>
                          <a:lnTo>
                            <a:pt x="518403" y="481727"/>
                          </a:lnTo>
                          <a:cubicBezTo>
                            <a:pt x="561111" y="430761"/>
                            <a:pt x="586817" y="365100"/>
                            <a:pt x="586817" y="293408"/>
                          </a:cubicBezTo>
                          <a:cubicBezTo>
                            <a:pt x="586817" y="131362"/>
                            <a:pt x="455455" y="0"/>
                            <a:pt x="293409" y="0"/>
                          </a:cubicBezTo>
                          <a:cubicBezTo>
                            <a:pt x="131362" y="0"/>
                            <a:pt x="0" y="131362"/>
                            <a:pt x="0" y="293408"/>
                          </a:cubicBezTo>
                          <a:cubicBezTo>
                            <a:pt x="0" y="365100"/>
                            <a:pt x="25706" y="430761"/>
                            <a:pt x="68413" y="481727"/>
                          </a:cubicBezTo>
                          <a:lnTo>
                            <a:pt x="68413" y="481727"/>
                          </a:lnTo>
                          <a:cubicBezTo>
                            <a:pt x="73514" y="487840"/>
                            <a:pt x="78858" y="493709"/>
                            <a:pt x="84444" y="499377"/>
                          </a:cubicBezTo>
                          <a:lnTo>
                            <a:pt x="277540" y="711782"/>
                          </a:lnTo>
                          <a:cubicBezTo>
                            <a:pt x="286041" y="721133"/>
                            <a:pt x="300776" y="721133"/>
                            <a:pt x="309277" y="711782"/>
                          </a:cubicBezTo>
                          <a:lnTo>
                            <a:pt x="502373" y="499377"/>
                          </a:lnTo>
                          <a:cubicBezTo>
                            <a:pt x="507959" y="493709"/>
                            <a:pt x="513302" y="487840"/>
                            <a:pt x="518403" y="481727"/>
                          </a:cubicBezTo>
                          <a:lnTo>
                            <a:pt x="518403" y="481727"/>
                          </a:lnTo>
                          <a:close/>
                          <a:moveTo>
                            <a:pt x="293409" y="68413"/>
                          </a:moveTo>
                          <a:cubicBezTo>
                            <a:pt x="417686" y="68413"/>
                            <a:pt x="518403" y="169171"/>
                            <a:pt x="518403" y="293408"/>
                          </a:cubicBezTo>
                          <a:cubicBezTo>
                            <a:pt x="518403" y="417645"/>
                            <a:pt x="417645" y="518403"/>
                            <a:pt x="293409" y="518403"/>
                          </a:cubicBezTo>
                          <a:cubicBezTo>
                            <a:pt x="169171" y="518403"/>
                            <a:pt x="68413" y="417645"/>
                            <a:pt x="68413" y="293408"/>
                          </a:cubicBezTo>
                          <a:cubicBezTo>
                            <a:pt x="68413" y="169171"/>
                            <a:pt x="169171" y="68413"/>
                            <a:pt x="293409" y="68413"/>
                          </a:cubicBezTo>
                          <a:close/>
                        </a:path>
                      </a:pathLst>
                    </a:custGeom>
                    <a:grpFill/>
                    <a:ln w="404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3" name="Group 682">
                    <a:extLst>
                      <a:ext uri="{FF2B5EF4-FFF2-40B4-BE49-F238E27FC236}">
                        <a16:creationId xmlns:a16="http://schemas.microsoft.com/office/drawing/2014/main" id="{5B56DC64-A1F8-C34A-A875-2DBD221DAC55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354347" y="1816335"/>
                    <a:ext cx="259050" cy="211486"/>
                    <a:chOff x="9543961" y="2888063"/>
                    <a:chExt cx="453765" cy="370449"/>
                  </a:xfrm>
                  <a:solidFill>
                    <a:srgbClr val="01A982"/>
                  </a:solidFill>
                </p:grpSpPr>
                <p:sp>
                  <p:nvSpPr>
                    <p:cNvPr id="684" name="Oval 683">
                      <a:extLst>
                        <a:ext uri="{FF2B5EF4-FFF2-40B4-BE49-F238E27FC236}">
                          <a16:creationId xmlns:a16="http://schemas.microsoft.com/office/drawing/2014/main" id="{2B204F9D-FCFC-B3BC-AA47-A59096CD214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647850" y="2919134"/>
                      <a:ext cx="317801" cy="317800"/>
                    </a:xfrm>
                    <a:prstGeom prst="ellipse">
                      <a:avLst/>
                    </a:prstGeom>
                    <a:grpFill/>
                    <a:ln w="19050">
                      <a:noFill/>
                      <a:miter lim="800000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5" name="Freeform 684">
                      <a:extLst>
                        <a:ext uri="{FF2B5EF4-FFF2-40B4-BE49-F238E27FC236}">
                          <a16:creationId xmlns:a16="http://schemas.microsoft.com/office/drawing/2014/main" id="{2655D509-94AA-2776-32DA-67A764996F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85619" y="2846405"/>
                      <a:ext cx="370449" cy="453765"/>
                    </a:xfrm>
                    <a:custGeom>
                      <a:avLst/>
                      <a:gdLst>
                        <a:gd name="connsiteX0" fmla="*/ 518403 w 586816"/>
                        <a:gd name="connsiteY0" fmla="*/ 481727 h 718795"/>
                        <a:gd name="connsiteX1" fmla="*/ 518403 w 586816"/>
                        <a:gd name="connsiteY1" fmla="*/ 481727 h 718795"/>
                        <a:gd name="connsiteX2" fmla="*/ 586817 w 586816"/>
                        <a:gd name="connsiteY2" fmla="*/ 293408 h 718795"/>
                        <a:gd name="connsiteX3" fmla="*/ 293409 w 586816"/>
                        <a:gd name="connsiteY3" fmla="*/ 0 h 718795"/>
                        <a:gd name="connsiteX4" fmla="*/ 0 w 586816"/>
                        <a:gd name="connsiteY4" fmla="*/ 293408 h 718795"/>
                        <a:gd name="connsiteX5" fmla="*/ 68413 w 586816"/>
                        <a:gd name="connsiteY5" fmla="*/ 481727 h 718795"/>
                        <a:gd name="connsiteX6" fmla="*/ 68413 w 586816"/>
                        <a:gd name="connsiteY6" fmla="*/ 481727 h 718795"/>
                        <a:gd name="connsiteX7" fmla="*/ 84444 w 586816"/>
                        <a:gd name="connsiteY7" fmla="*/ 499377 h 718795"/>
                        <a:gd name="connsiteX8" fmla="*/ 277540 w 586816"/>
                        <a:gd name="connsiteY8" fmla="*/ 711782 h 718795"/>
                        <a:gd name="connsiteX9" fmla="*/ 309277 w 586816"/>
                        <a:gd name="connsiteY9" fmla="*/ 711782 h 718795"/>
                        <a:gd name="connsiteX10" fmla="*/ 502373 w 586816"/>
                        <a:gd name="connsiteY10" fmla="*/ 499377 h 718795"/>
                        <a:gd name="connsiteX11" fmla="*/ 518403 w 586816"/>
                        <a:gd name="connsiteY11" fmla="*/ 481727 h 718795"/>
                        <a:gd name="connsiteX12" fmla="*/ 518403 w 586816"/>
                        <a:gd name="connsiteY12" fmla="*/ 481727 h 718795"/>
                        <a:gd name="connsiteX13" fmla="*/ 293409 w 586816"/>
                        <a:gd name="connsiteY13" fmla="*/ 68413 h 718795"/>
                        <a:gd name="connsiteX14" fmla="*/ 518403 w 586816"/>
                        <a:gd name="connsiteY14" fmla="*/ 293408 h 718795"/>
                        <a:gd name="connsiteX15" fmla="*/ 293409 w 586816"/>
                        <a:gd name="connsiteY15" fmla="*/ 518403 h 718795"/>
                        <a:gd name="connsiteX16" fmla="*/ 68413 w 586816"/>
                        <a:gd name="connsiteY16" fmla="*/ 293408 h 718795"/>
                        <a:gd name="connsiteX17" fmla="*/ 293409 w 586816"/>
                        <a:gd name="connsiteY17" fmla="*/ 68413 h 718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86816" h="718795">
                          <a:moveTo>
                            <a:pt x="518403" y="481727"/>
                          </a:moveTo>
                          <a:lnTo>
                            <a:pt x="518403" y="481727"/>
                          </a:lnTo>
                          <a:cubicBezTo>
                            <a:pt x="561111" y="430761"/>
                            <a:pt x="586817" y="365100"/>
                            <a:pt x="586817" y="293408"/>
                          </a:cubicBezTo>
                          <a:cubicBezTo>
                            <a:pt x="586817" y="131362"/>
                            <a:pt x="455455" y="0"/>
                            <a:pt x="293409" y="0"/>
                          </a:cubicBezTo>
                          <a:cubicBezTo>
                            <a:pt x="131362" y="0"/>
                            <a:pt x="0" y="131362"/>
                            <a:pt x="0" y="293408"/>
                          </a:cubicBezTo>
                          <a:cubicBezTo>
                            <a:pt x="0" y="365100"/>
                            <a:pt x="25706" y="430761"/>
                            <a:pt x="68413" y="481727"/>
                          </a:cubicBezTo>
                          <a:lnTo>
                            <a:pt x="68413" y="481727"/>
                          </a:lnTo>
                          <a:cubicBezTo>
                            <a:pt x="73514" y="487840"/>
                            <a:pt x="78858" y="493709"/>
                            <a:pt x="84444" y="499377"/>
                          </a:cubicBezTo>
                          <a:lnTo>
                            <a:pt x="277540" y="711782"/>
                          </a:lnTo>
                          <a:cubicBezTo>
                            <a:pt x="286041" y="721133"/>
                            <a:pt x="300776" y="721133"/>
                            <a:pt x="309277" y="711782"/>
                          </a:cubicBezTo>
                          <a:lnTo>
                            <a:pt x="502373" y="499377"/>
                          </a:lnTo>
                          <a:cubicBezTo>
                            <a:pt x="507959" y="493709"/>
                            <a:pt x="513302" y="487840"/>
                            <a:pt x="518403" y="481727"/>
                          </a:cubicBezTo>
                          <a:lnTo>
                            <a:pt x="518403" y="481727"/>
                          </a:lnTo>
                          <a:close/>
                          <a:moveTo>
                            <a:pt x="293409" y="68413"/>
                          </a:moveTo>
                          <a:cubicBezTo>
                            <a:pt x="417686" y="68413"/>
                            <a:pt x="518403" y="169171"/>
                            <a:pt x="518403" y="293408"/>
                          </a:cubicBezTo>
                          <a:cubicBezTo>
                            <a:pt x="518403" y="417645"/>
                            <a:pt x="417645" y="518403"/>
                            <a:pt x="293409" y="518403"/>
                          </a:cubicBezTo>
                          <a:cubicBezTo>
                            <a:pt x="169171" y="518403"/>
                            <a:pt x="68413" y="417645"/>
                            <a:pt x="68413" y="293408"/>
                          </a:cubicBezTo>
                          <a:cubicBezTo>
                            <a:pt x="68413" y="169171"/>
                            <a:pt x="169171" y="68413"/>
                            <a:pt x="293409" y="68413"/>
                          </a:cubicBezTo>
                          <a:close/>
                        </a:path>
                      </a:pathLst>
                    </a:custGeom>
                    <a:grpFill/>
                    <a:ln w="404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B248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D36F1B5B-F1D8-A916-3B61-9E6E4D5CF72F}"/>
                    </a:ext>
                  </a:extLst>
                </p:cNvPr>
                <p:cNvGrpSpPr/>
                <p:nvPr/>
              </p:nvGrpSpPr>
              <p:grpSpPr>
                <a:xfrm rot="16200000">
                  <a:off x="2355356" y="218398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688" name="Oval 687">
                    <a:extLst>
                      <a:ext uri="{FF2B5EF4-FFF2-40B4-BE49-F238E27FC236}">
                        <a16:creationId xmlns:a16="http://schemas.microsoft.com/office/drawing/2014/main" id="{5EA6892D-1A86-767A-FBD1-DB2229F6388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9" name="Freeform 688">
                    <a:extLst>
                      <a:ext uri="{FF2B5EF4-FFF2-40B4-BE49-F238E27FC236}">
                        <a16:creationId xmlns:a16="http://schemas.microsoft.com/office/drawing/2014/main" id="{AAFBD641-7A96-5224-F46B-57462F6F72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8F8A7337-D176-388A-9D2F-FFB3EB61D690}"/>
                    </a:ext>
                  </a:extLst>
                </p:cNvPr>
                <p:cNvGrpSpPr/>
                <p:nvPr/>
              </p:nvGrpSpPr>
              <p:grpSpPr>
                <a:xfrm rot="16200000">
                  <a:off x="2297686" y="214956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691" name="Oval 690">
                    <a:extLst>
                      <a:ext uri="{FF2B5EF4-FFF2-40B4-BE49-F238E27FC236}">
                        <a16:creationId xmlns:a16="http://schemas.microsoft.com/office/drawing/2014/main" id="{1981970C-0FA4-D640-646B-487736B8C3C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2" name="Freeform 691">
                    <a:extLst>
                      <a:ext uri="{FF2B5EF4-FFF2-40B4-BE49-F238E27FC236}">
                        <a16:creationId xmlns:a16="http://schemas.microsoft.com/office/drawing/2014/main" id="{0D717A13-4860-582D-D406-57499AFBD5F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3" name="Group 692">
                  <a:extLst>
                    <a:ext uri="{FF2B5EF4-FFF2-40B4-BE49-F238E27FC236}">
                      <a16:creationId xmlns:a16="http://schemas.microsoft.com/office/drawing/2014/main" id="{76683FD9-1EDD-24C8-98DC-3CFC88BC4729}"/>
                    </a:ext>
                  </a:extLst>
                </p:cNvPr>
                <p:cNvGrpSpPr/>
                <p:nvPr/>
              </p:nvGrpSpPr>
              <p:grpSpPr>
                <a:xfrm rot="16200000">
                  <a:off x="4587328" y="398446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694" name="Oval 693">
                    <a:extLst>
                      <a:ext uri="{FF2B5EF4-FFF2-40B4-BE49-F238E27FC236}">
                        <a16:creationId xmlns:a16="http://schemas.microsoft.com/office/drawing/2014/main" id="{0ACFDD52-29C9-65CB-4149-3ADD737990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5" name="Freeform 694">
                    <a:extLst>
                      <a:ext uri="{FF2B5EF4-FFF2-40B4-BE49-F238E27FC236}">
                        <a16:creationId xmlns:a16="http://schemas.microsoft.com/office/drawing/2014/main" id="{ABDE515B-6117-8D28-2933-29F13EF272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6" name="Group 695">
                  <a:extLst>
                    <a:ext uri="{FF2B5EF4-FFF2-40B4-BE49-F238E27FC236}">
                      <a16:creationId xmlns:a16="http://schemas.microsoft.com/office/drawing/2014/main" id="{12959668-629C-6C31-C4FC-98AC2F072B7A}"/>
                    </a:ext>
                  </a:extLst>
                </p:cNvPr>
                <p:cNvGrpSpPr/>
                <p:nvPr/>
              </p:nvGrpSpPr>
              <p:grpSpPr>
                <a:xfrm rot="16200000">
                  <a:off x="3712584" y="306108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697" name="Oval 696">
                    <a:extLst>
                      <a:ext uri="{FF2B5EF4-FFF2-40B4-BE49-F238E27FC236}">
                        <a16:creationId xmlns:a16="http://schemas.microsoft.com/office/drawing/2014/main" id="{45B7B141-2A75-451D-D49B-D89B4F7409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8" name="Freeform 697">
                    <a:extLst>
                      <a:ext uri="{FF2B5EF4-FFF2-40B4-BE49-F238E27FC236}">
                        <a16:creationId xmlns:a16="http://schemas.microsoft.com/office/drawing/2014/main" id="{87E78E05-A091-281D-3E26-EF073149D0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99" name="Group 698">
                  <a:extLst>
                    <a:ext uri="{FF2B5EF4-FFF2-40B4-BE49-F238E27FC236}">
                      <a16:creationId xmlns:a16="http://schemas.microsoft.com/office/drawing/2014/main" id="{E3805924-33E4-B797-802C-ECC4BABCC1FA}"/>
                    </a:ext>
                  </a:extLst>
                </p:cNvPr>
                <p:cNvGrpSpPr/>
                <p:nvPr/>
              </p:nvGrpSpPr>
              <p:grpSpPr>
                <a:xfrm rot="16200000">
                  <a:off x="3726883" y="318591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00" name="Oval 699">
                    <a:extLst>
                      <a:ext uri="{FF2B5EF4-FFF2-40B4-BE49-F238E27FC236}">
                        <a16:creationId xmlns:a16="http://schemas.microsoft.com/office/drawing/2014/main" id="{3389203E-B668-74EE-3CD7-275130F16E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1" name="Freeform 700">
                    <a:extLst>
                      <a:ext uri="{FF2B5EF4-FFF2-40B4-BE49-F238E27FC236}">
                        <a16:creationId xmlns:a16="http://schemas.microsoft.com/office/drawing/2014/main" id="{D2DF8BFA-CCED-FAE0-29FC-CED1A93A4C4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02" name="Group 701">
                  <a:extLst>
                    <a:ext uri="{FF2B5EF4-FFF2-40B4-BE49-F238E27FC236}">
                      <a16:creationId xmlns:a16="http://schemas.microsoft.com/office/drawing/2014/main" id="{FC08C455-996E-2B9F-7433-1318C1FCD96B}"/>
                    </a:ext>
                  </a:extLst>
                </p:cNvPr>
                <p:cNvGrpSpPr/>
                <p:nvPr/>
              </p:nvGrpSpPr>
              <p:grpSpPr>
                <a:xfrm rot="16200000">
                  <a:off x="3425258" y="298939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03" name="Oval 702">
                    <a:extLst>
                      <a:ext uri="{FF2B5EF4-FFF2-40B4-BE49-F238E27FC236}">
                        <a16:creationId xmlns:a16="http://schemas.microsoft.com/office/drawing/2014/main" id="{C74A6F38-755D-001A-4FDE-7B58136CF1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4" name="Freeform 703">
                    <a:extLst>
                      <a:ext uri="{FF2B5EF4-FFF2-40B4-BE49-F238E27FC236}">
                        <a16:creationId xmlns:a16="http://schemas.microsoft.com/office/drawing/2014/main" id="{5EAAAC1C-56D3-1174-C23E-1724A3C6E2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3D3E2932-9B06-FC75-5506-7818F915DF01}"/>
                    </a:ext>
                  </a:extLst>
                </p:cNvPr>
                <p:cNvGrpSpPr/>
                <p:nvPr/>
              </p:nvGrpSpPr>
              <p:grpSpPr>
                <a:xfrm rot="16200000">
                  <a:off x="3939417" y="266029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06" name="Oval 705">
                    <a:extLst>
                      <a:ext uri="{FF2B5EF4-FFF2-40B4-BE49-F238E27FC236}">
                        <a16:creationId xmlns:a16="http://schemas.microsoft.com/office/drawing/2014/main" id="{3798E4EB-933E-34B5-38D0-EE9B5CE0B6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 706">
                    <a:extLst>
                      <a:ext uri="{FF2B5EF4-FFF2-40B4-BE49-F238E27FC236}">
                        <a16:creationId xmlns:a16="http://schemas.microsoft.com/office/drawing/2014/main" id="{C35A852E-FD96-83C9-F68C-EF46535B567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11" name="Group 710">
                  <a:extLst>
                    <a:ext uri="{FF2B5EF4-FFF2-40B4-BE49-F238E27FC236}">
                      <a16:creationId xmlns:a16="http://schemas.microsoft.com/office/drawing/2014/main" id="{F4F35D49-AAAA-0E29-2E13-643FA579C5DA}"/>
                    </a:ext>
                  </a:extLst>
                </p:cNvPr>
                <p:cNvGrpSpPr/>
                <p:nvPr/>
              </p:nvGrpSpPr>
              <p:grpSpPr>
                <a:xfrm rot="16200000">
                  <a:off x="2590599" y="221360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12" name="Oval 711">
                    <a:extLst>
                      <a:ext uri="{FF2B5EF4-FFF2-40B4-BE49-F238E27FC236}">
                        <a16:creationId xmlns:a16="http://schemas.microsoft.com/office/drawing/2014/main" id="{DFD8DB43-9AC1-BFCC-2E46-783167CE1CF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 712">
                    <a:extLst>
                      <a:ext uri="{FF2B5EF4-FFF2-40B4-BE49-F238E27FC236}">
                        <a16:creationId xmlns:a16="http://schemas.microsoft.com/office/drawing/2014/main" id="{C9009C78-2EE4-FC96-A46B-98BA97F155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5EC5D67F-F225-83A3-D051-75A20AFE788D}"/>
                    </a:ext>
                  </a:extLst>
                </p:cNvPr>
                <p:cNvGrpSpPr/>
                <p:nvPr/>
              </p:nvGrpSpPr>
              <p:grpSpPr>
                <a:xfrm rot="16200000">
                  <a:off x="2613544" y="180156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15" name="Oval 714">
                    <a:extLst>
                      <a:ext uri="{FF2B5EF4-FFF2-40B4-BE49-F238E27FC236}">
                        <a16:creationId xmlns:a16="http://schemas.microsoft.com/office/drawing/2014/main" id="{F198C72B-E21C-4DE6-8EED-A98800D1280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 715">
                    <a:extLst>
                      <a:ext uri="{FF2B5EF4-FFF2-40B4-BE49-F238E27FC236}">
                        <a16:creationId xmlns:a16="http://schemas.microsoft.com/office/drawing/2014/main" id="{2C1FB903-2C2F-BE43-90D1-39E7E1194A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17" name="Group 716">
                  <a:extLst>
                    <a:ext uri="{FF2B5EF4-FFF2-40B4-BE49-F238E27FC236}">
                      <a16:creationId xmlns:a16="http://schemas.microsoft.com/office/drawing/2014/main" id="{B96EDEC6-7B95-7BD8-60D5-1BDE29A631B7}"/>
                    </a:ext>
                  </a:extLst>
                </p:cNvPr>
                <p:cNvGrpSpPr/>
                <p:nvPr/>
              </p:nvGrpSpPr>
              <p:grpSpPr>
                <a:xfrm rot="16200000">
                  <a:off x="2612929" y="190468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18" name="Oval 717">
                    <a:extLst>
                      <a:ext uri="{FF2B5EF4-FFF2-40B4-BE49-F238E27FC236}">
                        <a16:creationId xmlns:a16="http://schemas.microsoft.com/office/drawing/2014/main" id="{AA5C9BA5-89EF-4612-F5D6-2A7D7EAEB0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 718">
                    <a:extLst>
                      <a:ext uri="{FF2B5EF4-FFF2-40B4-BE49-F238E27FC236}">
                        <a16:creationId xmlns:a16="http://schemas.microsoft.com/office/drawing/2014/main" id="{84C5E965-B096-02E6-C352-238476D1EF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20" name="Group 719">
                  <a:extLst>
                    <a:ext uri="{FF2B5EF4-FFF2-40B4-BE49-F238E27FC236}">
                      <a16:creationId xmlns:a16="http://schemas.microsoft.com/office/drawing/2014/main" id="{A3B8C24D-1D53-B3BC-2A6F-A7340E7C2E8B}"/>
                    </a:ext>
                  </a:extLst>
                </p:cNvPr>
                <p:cNvGrpSpPr/>
                <p:nvPr/>
              </p:nvGrpSpPr>
              <p:grpSpPr>
                <a:xfrm rot="16200000">
                  <a:off x="2877827" y="188514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21" name="Oval 720">
                    <a:extLst>
                      <a:ext uri="{FF2B5EF4-FFF2-40B4-BE49-F238E27FC236}">
                        <a16:creationId xmlns:a16="http://schemas.microsoft.com/office/drawing/2014/main" id="{F8E6A2BA-0C1A-0573-2655-C4BF336D576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 721">
                    <a:extLst>
                      <a:ext uri="{FF2B5EF4-FFF2-40B4-BE49-F238E27FC236}">
                        <a16:creationId xmlns:a16="http://schemas.microsoft.com/office/drawing/2014/main" id="{5D9B8718-AC42-10C8-EBBE-25A2E20FD3F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79CBB8A8-5281-BE8F-4101-CE0741EE16DB}"/>
                    </a:ext>
                  </a:extLst>
                </p:cNvPr>
                <p:cNvGrpSpPr/>
                <p:nvPr/>
              </p:nvGrpSpPr>
              <p:grpSpPr>
                <a:xfrm rot="16200000">
                  <a:off x="2900482" y="194013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24" name="Oval 723">
                    <a:extLst>
                      <a:ext uri="{FF2B5EF4-FFF2-40B4-BE49-F238E27FC236}">
                        <a16:creationId xmlns:a16="http://schemas.microsoft.com/office/drawing/2014/main" id="{78E73F24-FBF6-350A-49B4-D31794C42A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 724">
                    <a:extLst>
                      <a:ext uri="{FF2B5EF4-FFF2-40B4-BE49-F238E27FC236}">
                        <a16:creationId xmlns:a16="http://schemas.microsoft.com/office/drawing/2014/main" id="{9F8E0EC7-E566-18A2-F525-4E2F1235165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D8923234-72BB-0220-3577-E9C9EBE6C210}"/>
                    </a:ext>
                  </a:extLst>
                </p:cNvPr>
                <p:cNvGrpSpPr/>
                <p:nvPr/>
              </p:nvGrpSpPr>
              <p:grpSpPr>
                <a:xfrm rot="16200000">
                  <a:off x="2892593" y="1995869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27" name="Oval 726">
                    <a:extLst>
                      <a:ext uri="{FF2B5EF4-FFF2-40B4-BE49-F238E27FC236}">
                        <a16:creationId xmlns:a16="http://schemas.microsoft.com/office/drawing/2014/main" id="{9453F474-B421-6D6A-CDD9-444C88DBCD1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 727">
                    <a:extLst>
                      <a:ext uri="{FF2B5EF4-FFF2-40B4-BE49-F238E27FC236}">
                        <a16:creationId xmlns:a16="http://schemas.microsoft.com/office/drawing/2014/main" id="{F0C089BD-9E70-DE15-5A04-89F31AD8807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29" name="Group 728">
                  <a:extLst>
                    <a:ext uri="{FF2B5EF4-FFF2-40B4-BE49-F238E27FC236}">
                      <a16:creationId xmlns:a16="http://schemas.microsoft.com/office/drawing/2014/main" id="{C60457A5-F46F-B836-595D-F2C3F9BB26C3}"/>
                    </a:ext>
                  </a:extLst>
                </p:cNvPr>
                <p:cNvGrpSpPr/>
                <p:nvPr/>
              </p:nvGrpSpPr>
              <p:grpSpPr>
                <a:xfrm rot="16200000">
                  <a:off x="2835359" y="2192167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30" name="Oval 729">
                    <a:extLst>
                      <a:ext uri="{FF2B5EF4-FFF2-40B4-BE49-F238E27FC236}">
                        <a16:creationId xmlns:a16="http://schemas.microsoft.com/office/drawing/2014/main" id="{076DF1EA-1DA9-FEE7-3F50-1863DC71A8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 730">
                    <a:extLst>
                      <a:ext uri="{FF2B5EF4-FFF2-40B4-BE49-F238E27FC236}">
                        <a16:creationId xmlns:a16="http://schemas.microsoft.com/office/drawing/2014/main" id="{BBFC3AB0-8FC9-BCBD-0AAF-C0670B997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2" name="Group 731">
                  <a:extLst>
                    <a:ext uri="{FF2B5EF4-FFF2-40B4-BE49-F238E27FC236}">
                      <a16:creationId xmlns:a16="http://schemas.microsoft.com/office/drawing/2014/main" id="{14D8DC60-CC3B-B0E9-7FFB-03F87B408419}"/>
                    </a:ext>
                  </a:extLst>
                </p:cNvPr>
                <p:cNvGrpSpPr/>
                <p:nvPr/>
              </p:nvGrpSpPr>
              <p:grpSpPr>
                <a:xfrm rot="16200000">
                  <a:off x="2842456" y="223422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33" name="Oval 732">
                    <a:extLst>
                      <a:ext uri="{FF2B5EF4-FFF2-40B4-BE49-F238E27FC236}">
                        <a16:creationId xmlns:a16="http://schemas.microsoft.com/office/drawing/2014/main" id="{1EB2F840-972B-CF28-7381-50768E62EB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 733">
                    <a:extLst>
                      <a:ext uri="{FF2B5EF4-FFF2-40B4-BE49-F238E27FC236}">
                        <a16:creationId xmlns:a16="http://schemas.microsoft.com/office/drawing/2014/main" id="{CC9F4EF1-2415-FE85-7DEF-62EF8550CA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5" name="Group 734">
                  <a:extLst>
                    <a:ext uri="{FF2B5EF4-FFF2-40B4-BE49-F238E27FC236}">
                      <a16:creationId xmlns:a16="http://schemas.microsoft.com/office/drawing/2014/main" id="{13EDF4A5-E240-95DC-7FD4-ACB240DBC9E0}"/>
                    </a:ext>
                  </a:extLst>
                </p:cNvPr>
                <p:cNvGrpSpPr/>
                <p:nvPr/>
              </p:nvGrpSpPr>
              <p:grpSpPr>
                <a:xfrm rot="16200000">
                  <a:off x="2842670" y="231147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36" name="Oval 735">
                    <a:extLst>
                      <a:ext uri="{FF2B5EF4-FFF2-40B4-BE49-F238E27FC236}">
                        <a16:creationId xmlns:a16="http://schemas.microsoft.com/office/drawing/2014/main" id="{E641C033-2567-7D98-ECAE-6B40ABCC950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 736">
                    <a:extLst>
                      <a:ext uri="{FF2B5EF4-FFF2-40B4-BE49-F238E27FC236}">
                        <a16:creationId xmlns:a16="http://schemas.microsoft.com/office/drawing/2014/main" id="{A0B51927-2C9D-87FC-F93F-5116D607E0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8" name="Group 737">
                  <a:extLst>
                    <a:ext uri="{FF2B5EF4-FFF2-40B4-BE49-F238E27FC236}">
                      <a16:creationId xmlns:a16="http://schemas.microsoft.com/office/drawing/2014/main" id="{7D736DE3-E699-ADDC-69B5-EE2430F91741}"/>
                    </a:ext>
                  </a:extLst>
                </p:cNvPr>
                <p:cNvGrpSpPr/>
                <p:nvPr/>
              </p:nvGrpSpPr>
              <p:grpSpPr>
                <a:xfrm rot="16200000">
                  <a:off x="3291056" y="189289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39" name="Oval 738">
                    <a:extLst>
                      <a:ext uri="{FF2B5EF4-FFF2-40B4-BE49-F238E27FC236}">
                        <a16:creationId xmlns:a16="http://schemas.microsoft.com/office/drawing/2014/main" id="{75517D3B-8817-25C8-5DAD-8038C5310B0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 739">
                    <a:extLst>
                      <a:ext uri="{FF2B5EF4-FFF2-40B4-BE49-F238E27FC236}">
                        <a16:creationId xmlns:a16="http://schemas.microsoft.com/office/drawing/2014/main" id="{1662F782-BB69-77B4-CB1D-97A90529508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1" name="Group 740">
                  <a:extLst>
                    <a:ext uri="{FF2B5EF4-FFF2-40B4-BE49-F238E27FC236}">
                      <a16:creationId xmlns:a16="http://schemas.microsoft.com/office/drawing/2014/main" id="{375B40CF-E27E-B62F-1DD5-6A3CF6D1F51B}"/>
                    </a:ext>
                  </a:extLst>
                </p:cNvPr>
                <p:cNvGrpSpPr/>
                <p:nvPr/>
              </p:nvGrpSpPr>
              <p:grpSpPr>
                <a:xfrm rot="16200000">
                  <a:off x="3213559" y="198141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42" name="Oval 741">
                    <a:extLst>
                      <a:ext uri="{FF2B5EF4-FFF2-40B4-BE49-F238E27FC236}">
                        <a16:creationId xmlns:a16="http://schemas.microsoft.com/office/drawing/2014/main" id="{A1BE4842-26A9-E6BD-0894-7E2E4993C0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 742">
                    <a:extLst>
                      <a:ext uri="{FF2B5EF4-FFF2-40B4-BE49-F238E27FC236}">
                        <a16:creationId xmlns:a16="http://schemas.microsoft.com/office/drawing/2014/main" id="{AAC152BD-8690-851D-56D1-7CD35F710C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4" name="Group 743">
                  <a:extLst>
                    <a:ext uri="{FF2B5EF4-FFF2-40B4-BE49-F238E27FC236}">
                      <a16:creationId xmlns:a16="http://schemas.microsoft.com/office/drawing/2014/main" id="{1076E520-BF1F-12B6-2B0A-4D68A996DD0C}"/>
                    </a:ext>
                  </a:extLst>
                </p:cNvPr>
                <p:cNvGrpSpPr/>
                <p:nvPr/>
              </p:nvGrpSpPr>
              <p:grpSpPr>
                <a:xfrm rot="16200000">
                  <a:off x="3310022" y="1990389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45" name="Oval 744">
                    <a:extLst>
                      <a:ext uri="{FF2B5EF4-FFF2-40B4-BE49-F238E27FC236}">
                        <a16:creationId xmlns:a16="http://schemas.microsoft.com/office/drawing/2014/main" id="{B970EE0C-40C0-5A8F-A537-BB7C20E2A7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 745">
                    <a:extLst>
                      <a:ext uri="{FF2B5EF4-FFF2-40B4-BE49-F238E27FC236}">
                        <a16:creationId xmlns:a16="http://schemas.microsoft.com/office/drawing/2014/main" id="{58A0466A-2B4C-FEFB-1467-8A1BF67C55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7" name="Group 746">
                  <a:extLst>
                    <a:ext uri="{FF2B5EF4-FFF2-40B4-BE49-F238E27FC236}">
                      <a16:creationId xmlns:a16="http://schemas.microsoft.com/office/drawing/2014/main" id="{99796F23-3253-BA91-7DB0-1E674A38E687}"/>
                    </a:ext>
                  </a:extLst>
                </p:cNvPr>
                <p:cNvGrpSpPr/>
                <p:nvPr/>
              </p:nvGrpSpPr>
              <p:grpSpPr>
                <a:xfrm rot="16200000">
                  <a:off x="3255612" y="2066782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48" name="Oval 747">
                    <a:extLst>
                      <a:ext uri="{FF2B5EF4-FFF2-40B4-BE49-F238E27FC236}">
                        <a16:creationId xmlns:a16="http://schemas.microsoft.com/office/drawing/2014/main" id="{3A9F98D2-4D86-86A1-BB46-75D11F41C3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 748">
                    <a:extLst>
                      <a:ext uri="{FF2B5EF4-FFF2-40B4-BE49-F238E27FC236}">
                        <a16:creationId xmlns:a16="http://schemas.microsoft.com/office/drawing/2014/main" id="{46287B79-FCC7-C2B4-F29E-FC7E745C2AE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0" name="Group 749">
                  <a:extLst>
                    <a:ext uri="{FF2B5EF4-FFF2-40B4-BE49-F238E27FC236}">
                      <a16:creationId xmlns:a16="http://schemas.microsoft.com/office/drawing/2014/main" id="{84B6AFBD-FCE7-F0E5-2885-22DD09F7AD1A}"/>
                    </a:ext>
                  </a:extLst>
                </p:cNvPr>
                <p:cNvGrpSpPr/>
                <p:nvPr/>
              </p:nvGrpSpPr>
              <p:grpSpPr>
                <a:xfrm rot="16200000">
                  <a:off x="3143516" y="211446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51" name="Oval 750">
                    <a:extLst>
                      <a:ext uri="{FF2B5EF4-FFF2-40B4-BE49-F238E27FC236}">
                        <a16:creationId xmlns:a16="http://schemas.microsoft.com/office/drawing/2014/main" id="{055D6F4F-4DF0-4917-219E-D3C57B2F02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 751">
                    <a:extLst>
                      <a:ext uri="{FF2B5EF4-FFF2-40B4-BE49-F238E27FC236}">
                        <a16:creationId xmlns:a16="http://schemas.microsoft.com/office/drawing/2014/main" id="{4E8156E8-8294-1281-06C6-19EA135007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46C4B802-C74C-C6BD-1801-F861029E9DC4}"/>
                    </a:ext>
                  </a:extLst>
                </p:cNvPr>
                <p:cNvGrpSpPr/>
                <p:nvPr/>
              </p:nvGrpSpPr>
              <p:grpSpPr>
                <a:xfrm rot="16200000">
                  <a:off x="3178488" y="2164659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54" name="Oval 753">
                    <a:extLst>
                      <a:ext uri="{FF2B5EF4-FFF2-40B4-BE49-F238E27FC236}">
                        <a16:creationId xmlns:a16="http://schemas.microsoft.com/office/drawing/2014/main" id="{A3580B0E-856A-C205-22C1-0CC5BC953B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 754">
                    <a:extLst>
                      <a:ext uri="{FF2B5EF4-FFF2-40B4-BE49-F238E27FC236}">
                        <a16:creationId xmlns:a16="http://schemas.microsoft.com/office/drawing/2014/main" id="{00F7430C-FA1A-2A8E-4E6B-5E21488A99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B8C8EDD7-B757-D117-500F-59589F34D15E}"/>
                    </a:ext>
                  </a:extLst>
                </p:cNvPr>
                <p:cNvGrpSpPr/>
                <p:nvPr/>
              </p:nvGrpSpPr>
              <p:grpSpPr>
                <a:xfrm rot="16200000">
                  <a:off x="3135883" y="2220852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57" name="Oval 756">
                    <a:extLst>
                      <a:ext uri="{FF2B5EF4-FFF2-40B4-BE49-F238E27FC236}">
                        <a16:creationId xmlns:a16="http://schemas.microsoft.com/office/drawing/2014/main" id="{ACD011DB-00CB-4C63-C22A-B3A6769F0C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 757">
                    <a:extLst>
                      <a:ext uri="{FF2B5EF4-FFF2-40B4-BE49-F238E27FC236}">
                        <a16:creationId xmlns:a16="http://schemas.microsoft.com/office/drawing/2014/main" id="{BC508E9B-5236-2B0F-976B-4C6B8E1F7A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9" name="Group 758">
                  <a:extLst>
                    <a:ext uri="{FF2B5EF4-FFF2-40B4-BE49-F238E27FC236}">
                      <a16:creationId xmlns:a16="http://schemas.microsoft.com/office/drawing/2014/main" id="{E2D5BF12-00C0-3129-21A0-C274FA7ABDFB}"/>
                    </a:ext>
                  </a:extLst>
                </p:cNvPr>
                <p:cNvGrpSpPr/>
                <p:nvPr/>
              </p:nvGrpSpPr>
              <p:grpSpPr>
                <a:xfrm rot="16200000">
                  <a:off x="3213517" y="226291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60" name="Oval 759">
                    <a:extLst>
                      <a:ext uri="{FF2B5EF4-FFF2-40B4-BE49-F238E27FC236}">
                        <a16:creationId xmlns:a16="http://schemas.microsoft.com/office/drawing/2014/main" id="{7C41C4BA-0AEC-B270-E846-C6F33E4CCA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 760">
                    <a:extLst>
                      <a:ext uri="{FF2B5EF4-FFF2-40B4-BE49-F238E27FC236}">
                        <a16:creationId xmlns:a16="http://schemas.microsoft.com/office/drawing/2014/main" id="{A3443BDF-32B1-24E1-6BFE-80C0319561B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2" name="Group 761">
                  <a:extLst>
                    <a:ext uri="{FF2B5EF4-FFF2-40B4-BE49-F238E27FC236}">
                      <a16:creationId xmlns:a16="http://schemas.microsoft.com/office/drawing/2014/main" id="{300DCD4F-3137-4B2E-8AA3-42649198B702}"/>
                    </a:ext>
                  </a:extLst>
                </p:cNvPr>
                <p:cNvGrpSpPr/>
                <p:nvPr/>
              </p:nvGrpSpPr>
              <p:grpSpPr>
                <a:xfrm rot="16200000">
                  <a:off x="3394787" y="207453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63" name="Oval 762">
                    <a:extLst>
                      <a:ext uri="{FF2B5EF4-FFF2-40B4-BE49-F238E27FC236}">
                        <a16:creationId xmlns:a16="http://schemas.microsoft.com/office/drawing/2014/main" id="{7239BE21-BF07-42C4-C87B-93A1579858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 763">
                    <a:extLst>
                      <a:ext uri="{FF2B5EF4-FFF2-40B4-BE49-F238E27FC236}">
                        <a16:creationId xmlns:a16="http://schemas.microsoft.com/office/drawing/2014/main" id="{4814F001-13AB-FE17-9BEE-12E782BCF0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184F2458-4AB2-6450-ED52-51BBAADBDC5D}"/>
                    </a:ext>
                  </a:extLst>
                </p:cNvPr>
                <p:cNvGrpSpPr/>
                <p:nvPr/>
              </p:nvGrpSpPr>
              <p:grpSpPr>
                <a:xfrm rot="16200000">
                  <a:off x="3491179" y="193128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72" name="Oval 771">
                    <a:extLst>
                      <a:ext uri="{FF2B5EF4-FFF2-40B4-BE49-F238E27FC236}">
                        <a16:creationId xmlns:a16="http://schemas.microsoft.com/office/drawing/2014/main" id="{8338DC20-86B7-8EE2-18A7-DC27FD58B6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3" name="Freeform 772">
                    <a:extLst>
                      <a:ext uri="{FF2B5EF4-FFF2-40B4-BE49-F238E27FC236}">
                        <a16:creationId xmlns:a16="http://schemas.microsoft.com/office/drawing/2014/main" id="{97FDAF88-A89C-F433-839C-4D37FA3A955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4" name="Group 773">
                  <a:extLst>
                    <a:ext uri="{FF2B5EF4-FFF2-40B4-BE49-F238E27FC236}">
                      <a16:creationId xmlns:a16="http://schemas.microsoft.com/office/drawing/2014/main" id="{BF74D664-9296-CACD-BFC8-4872010AF8AA}"/>
                    </a:ext>
                  </a:extLst>
                </p:cNvPr>
                <p:cNvGrpSpPr/>
                <p:nvPr/>
              </p:nvGrpSpPr>
              <p:grpSpPr>
                <a:xfrm rot="16200000">
                  <a:off x="3504989" y="196584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75" name="Oval 774">
                    <a:extLst>
                      <a:ext uri="{FF2B5EF4-FFF2-40B4-BE49-F238E27FC236}">
                        <a16:creationId xmlns:a16="http://schemas.microsoft.com/office/drawing/2014/main" id="{C80575BE-7086-085B-E9DB-F11BB37D9B1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 775">
                    <a:extLst>
                      <a:ext uri="{FF2B5EF4-FFF2-40B4-BE49-F238E27FC236}">
                        <a16:creationId xmlns:a16="http://schemas.microsoft.com/office/drawing/2014/main" id="{07C76F35-ECD7-0EF4-F8A2-3B5056DB1ED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7" name="Group 776">
                  <a:extLst>
                    <a:ext uri="{FF2B5EF4-FFF2-40B4-BE49-F238E27FC236}">
                      <a16:creationId xmlns:a16="http://schemas.microsoft.com/office/drawing/2014/main" id="{597ECED7-7D54-3AC6-F31D-CDF6D73A9FDE}"/>
                    </a:ext>
                  </a:extLst>
                </p:cNvPr>
                <p:cNvGrpSpPr/>
                <p:nvPr/>
              </p:nvGrpSpPr>
              <p:grpSpPr>
                <a:xfrm rot="16200000">
                  <a:off x="3616440" y="189492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78" name="Oval 777">
                    <a:extLst>
                      <a:ext uri="{FF2B5EF4-FFF2-40B4-BE49-F238E27FC236}">
                        <a16:creationId xmlns:a16="http://schemas.microsoft.com/office/drawing/2014/main" id="{F66EB993-9A59-291D-0E51-902BCB2B38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 778">
                    <a:extLst>
                      <a:ext uri="{FF2B5EF4-FFF2-40B4-BE49-F238E27FC236}">
                        <a16:creationId xmlns:a16="http://schemas.microsoft.com/office/drawing/2014/main" id="{6898C41B-21D3-2A3E-D035-A0CEC2981F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0" name="Group 779">
                  <a:extLst>
                    <a:ext uri="{FF2B5EF4-FFF2-40B4-BE49-F238E27FC236}">
                      <a16:creationId xmlns:a16="http://schemas.microsoft.com/office/drawing/2014/main" id="{387659D7-80F9-1BB1-57F7-8B6E96BDA3E3}"/>
                    </a:ext>
                  </a:extLst>
                </p:cNvPr>
                <p:cNvGrpSpPr/>
                <p:nvPr/>
              </p:nvGrpSpPr>
              <p:grpSpPr>
                <a:xfrm rot="16200000">
                  <a:off x="3700674" y="186019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81" name="Oval 780">
                    <a:extLst>
                      <a:ext uri="{FF2B5EF4-FFF2-40B4-BE49-F238E27FC236}">
                        <a16:creationId xmlns:a16="http://schemas.microsoft.com/office/drawing/2014/main" id="{684CFBA8-472E-362E-A6C5-7AC30F51860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 781">
                    <a:extLst>
                      <a:ext uri="{FF2B5EF4-FFF2-40B4-BE49-F238E27FC236}">
                        <a16:creationId xmlns:a16="http://schemas.microsoft.com/office/drawing/2014/main" id="{01474C16-DB62-DCF9-EF6E-F62EA2EC66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3" name="Group 782">
                  <a:extLst>
                    <a:ext uri="{FF2B5EF4-FFF2-40B4-BE49-F238E27FC236}">
                      <a16:creationId xmlns:a16="http://schemas.microsoft.com/office/drawing/2014/main" id="{39B38D10-2B6C-5036-A232-E582125742FF}"/>
                    </a:ext>
                  </a:extLst>
                </p:cNvPr>
                <p:cNvGrpSpPr/>
                <p:nvPr/>
              </p:nvGrpSpPr>
              <p:grpSpPr>
                <a:xfrm rot="16200000">
                  <a:off x="3791249" y="182722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84" name="Oval 783">
                    <a:extLst>
                      <a:ext uri="{FF2B5EF4-FFF2-40B4-BE49-F238E27FC236}">
                        <a16:creationId xmlns:a16="http://schemas.microsoft.com/office/drawing/2014/main" id="{73C6ED6F-BAF9-BBB4-9E81-FBD945C9D60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 784">
                    <a:extLst>
                      <a:ext uri="{FF2B5EF4-FFF2-40B4-BE49-F238E27FC236}">
                        <a16:creationId xmlns:a16="http://schemas.microsoft.com/office/drawing/2014/main" id="{4F66D452-D7A8-1E80-8AFB-B8DA1739C9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AAA5CF3C-F953-AD5B-BA20-FA20B4A7AA41}"/>
                    </a:ext>
                  </a:extLst>
                </p:cNvPr>
                <p:cNvGrpSpPr/>
                <p:nvPr/>
              </p:nvGrpSpPr>
              <p:grpSpPr>
                <a:xfrm rot="16200000">
                  <a:off x="3860398" y="181220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87" name="Oval 786">
                    <a:extLst>
                      <a:ext uri="{FF2B5EF4-FFF2-40B4-BE49-F238E27FC236}">
                        <a16:creationId xmlns:a16="http://schemas.microsoft.com/office/drawing/2014/main" id="{171BC96F-046C-60EE-930B-DDBB8DEF3F5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 787">
                    <a:extLst>
                      <a:ext uri="{FF2B5EF4-FFF2-40B4-BE49-F238E27FC236}">
                        <a16:creationId xmlns:a16="http://schemas.microsoft.com/office/drawing/2014/main" id="{7976DD2B-7E00-0E35-3E13-663CBDACE9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9" name="Group 788">
                  <a:extLst>
                    <a:ext uri="{FF2B5EF4-FFF2-40B4-BE49-F238E27FC236}">
                      <a16:creationId xmlns:a16="http://schemas.microsoft.com/office/drawing/2014/main" id="{D26BA4AD-CA59-E025-C77B-64DABB6F7AB0}"/>
                    </a:ext>
                  </a:extLst>
                </p:cNvPr>
                <p:cNvGrpSpPr/>
                <p:nvPr/>
              </p:nvGrpSpPr>
              <p:grpSpPr>
                <a:xfrm rot="16200000">
                  <a:off x="3804068" y="1881507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90" name="Oval 789">
                    <a:extLst>
                      <a:ext uri="{FF2B5EF4-FFF2-40B4-BE49-F238E27FC236}">
                        <a16:creationId xmlns:a16="http://schemas.microsoft.com/office/drawing/2014/main" id="{B564E975-AA97-F86B-E1AE-CB0466A5CA6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 790">
                    <a:extLst>
                      <a:ext uri="{FF2B5EF4-FFF2-40B4-BE49-F238E27FC236}">
                        <a16:creationId xmlns:a16="http://schemas.microsoft.com/office/drawing/2014/main" id="{05DA7A1F-22C4-3BD4-3D57-9FDD555A43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2" name="Group 791">
                  <a:extLst>
                    <a:ext uri="{FF2B5EF4-FFF2-40B4-BE49-F238E27FC236}">
                      <a16:creationId xmlns:a16="http://schemas.microsoft.com/office/drawing/2014/main" id="{96DDCB97-C9BA-FE23-971E-4D635E500A78}"/>
                    </a:ext>
                  </a:extLst>
                </p:cNvPr>
                <p:cNvGrpSpPr/>
                <p:nvPr/>
              </p:nvGrpSpPr>
              <p:grpSpPr>
                <a:xfrm rot="16200000">
                  <a:off x="3750023" y="191050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93" name="Oval 792">
                    <a:extLst>
                      <a:ext uri="{FF2B5EF4-FFF2-40B4-BE49-F238E27FC236}">
                        <a16:creationId xmlns:a16="http://schemas.microsoft.com/office/drawing/2014/main" id="{4F34E919-DC71-AAB5-596C-9DB96D766F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 793">
                    <a:extLst>
                      <a:ext uri="{FF2B5EF4-FFF2-40B4-BE49-F238E27FC236}">
                        <a16:creationId xmlns:a16="http://schemas.microsoft.com/office/drawing/2014/main" id="{D594009D-E36F-1282-E3B0-6F7406A440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5" name="Group 794">
                  <a:extLst>
                    <a:ext uri="{FF2B5EF4-FFF2-40B4-BE49-F238E27FC236}">
                      <a16:creationId xmlns:a16="http://schemas.microsoft.com/office/drawing/2014/main" id="{99D1ECFD-6CBC-DE0D-0F13-4FC9B994075E}"/>
                    </a:ext>
                  </a:extLst>
                </p:cNvPr>
                <p:cNvGrpSpPr/>
                <p:nvPr/>
              </p:nvGrpSpPr>
              <p:grpSpPr>
                <a:xfrm rot="16200000">
                  <a:off x="3659317" y="197221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96" name="Oval 795">
                    <a:extLst>
                      <a:ext uri="{FF2B5EF4-FFF2-40B4-BE49-F238E27FC236}">
                        <a16:creationId xmlns:a16="http://schemas.microsoft.com/office/drawing/2014/main" id="{97E56B1C-2DD6-951B-495F-36B342C1B2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 796">
                    <a:extLst>
                      <a:ext uri="{FF2B5EF4-FFF2-40B4-BE49-F238E27FC236}">
                        <a16:creationId xmlns:a16="http://schemas.microsoft.com/office/drawing/2014/main" id="{894EADCF-BCF2-2707-D1CD-5A50130A85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8" name="Group 797">
                  <a:extLst>
                    <a:ext uri="{FF2B5EF4-FFF2-40B4-BE49-F238E27FC236}">
                      <a16:creationId xmlns:a16="http://schemas.microsoft.com/office/drawing/2014/main" id="{06BA8310-FF7B-BF0F-0927-4DD1C43127BD}"/>
                    </a:ext>
                  </a:extLst>
                </p:cNvPr>
                <p:cNvGrpSpPr/>
                <p:nvPr/>
              </p:nvGrpSpPr>
              <p:grpSpPr>
                <a:xfrm rot="16200000">
                  <a:off x="3587449" y="198660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99" name="Oval 798">
                    <a:extLst>
                      <a:ext uri="{FF2B5EF4-FFF2-40B4-BE49-F238E27FC236}">
                        <a16:creationId xmlns:a16="http://schemas.microsoft.com/office/drawing/2014/main" id="{EFC40321-C65A-3898-AC2B-23D924DBBD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 799">
                    <a:extLst>
                      <a:ext uri="{FF2B5EF4-FFF2-40B4-BE49-F238E27FC236}">
                        <a16:creationId xmlns:a16="http://schemas.microsoft.com/office/drawing/2014/main" id="{8B3C6A8F-CE14-0F88-E44F-786AD0E57F8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8" name="Group 767">
                  <a:extLst>
                    <a:ext uri="{FF2B5EF4-FFF2-40B4-BE49-F238E27FC236}">
                      <a16:creationId xmlns:a16="http://schemas.microsoft.com/office/drawing/2014/main" id="{C98C04DB-CB76-1F21-BD45-497DDF740109}"/>
                    </a:ext>
                  </a:extLst>
                </p:cNvPr>
                <p:cNvGrpSpPr/>
                <p:nvPr/>
              </p:nvGrpSpPr>
              <p:grpSpPr>
                <a:xfrm rot="16200000">
                  <a:off x="3548001" y="215532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69" name="Oval 768">
                    <a:extLst>
                      <a:ext uri="{FF2B5EF4-FFF2-40B4-BE49-F238E27FC236}">
                        <a16:creationId xmlns:a16="http://schemas.microsoft.com/office/drawing/2014/main" id="{730F3F4F-62E3-50C4-5644-4E580E2E01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 769">
                    <a:extLst>
                      <a:ext uri="{FF2B5EF4-FFF2-40B4-BE49-F238E27FC236}">
                        <a16:creationId xmlns:a16="http://schemas.microsoft.com/office/drawing/2014/main" id="{30B27EE0-3432-1082-57B7-D51B50E10B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5" name="Group 764">
                  <a:extLst>
                    <a:ext uri="{FF2B5EF4-FFF2-40B4-BE49-F238E27FC236}">
                      <a16:creationId xmlns:a16="http://schemas.microsoft.com/office/drawing/2014/main" id="{4397B314-A50F-84C6-5081-2B8217DFCEA3}"/>
                    </a:ext>
                  </a:extLst>
                </p:cNvPr>
                <p:cNvGrpSpPr/>
                <p:nvPr/>
              </p:nvGrpSpPr>
              <p:grpSpPr>
                <a:xfrm rot="16200000">
                  <a:off x="3444348" y="2246857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66" name="Oval 765">
                    <a:extLst>
                      <a:ext uri="{FF2B5EF4-FFF2-40B4-BE49-F238E27FC236}">
                        <a16:creationId xmlns:a16="http://schemas.microsoft.com/office/drawing/2014/main" id="{10B5E78E-C165-DA33-2464-FE0058EBD3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 766">
                    <a:extLst>
                      <a:ext uri="{FF2B5EF4-FFF2-40B4-BE49-F238E27FC236}">
                        <a16:creationId xmlns:a16="http://schemas.microsoft.com/office/drawing/2014/main" id="{A63BD811-B61F-5226-D598-17E9BEA5AA3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08" name="Group 707">
                  <a:extLst>
                    <a:ext uri="{FF2B5EF4-FFF2-40B4-BE49-F238E27FC236}">
                      <a16:creationId xmlns:a16="http://schemas.microsoft.com/office/drawing/2014/main" id="{C5AF25AD-7014-E273-D682-B6B1CEFE2CAC}"/>
                    </a:ext>
                  </a:extLst>
                </p:cNvPr>
                <p:cNvGrpSpPr/>
                <p:nvPr/>
              </p:nvGrpSpPr>
              <p:grpSpPr>
                <a:xfrm rot="16200000">
                  <a:off x="3451752" y="2332872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709" name="Oval 708">
                    <a:extLst>
                      <a:ext uri="{FF2B5EF4-FFF2-40B4-BE49-F238E27FC236}">
                        <a16:creationId xmlns:a16="http://schemas.microsoft.com/office/drawing/2014/main" id="{B609BDB4-4948-65D6-C1B2-CECA2FB7FE5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 709">
                    <a:extLst>
                      <a:ext uri="{FF2B5EF4-FFF2-40B4-BE49-F238E27FC236}">
                        <a16:creationId xmlns:a16="http://schemas.microsoft.com/office/drawing/2014/main" id="{8D9F2A9B-3192-340D-1733-7CE900FBB7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913" name="Group 912">
                <a:extLst>
                  <a:ext uri="{FF2B5EF4-FFF2-40B4-BE49-F238E27FC236}">
                    <a16:creationId xmlns:a16="http://schemas.microsoft.com/office/drawing/2014/main" id="{E29E0F21-0ADC-DF21-B7D4-69D707489623}"/>
                  </a:ext>
                </a:extLst>
              </p:cNvPr>
              <p:cNvGrpSpPr/>
              <p:nvPr/>
            </p:nvGrpSpPr>
            <p:grpSpPr>
              <a:xfrm>
                <a:off x="5814356" y="1322162"/>
                <a:ext cx="4839258" cy="3169591"/>
                <a:chOff x="5814356" y="1322162"/>
                <a:chExt cx="4839258" cy="3169591"/>
              </a:xfrm>
            </p:grpSpPr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4EAB2483-1FA1-BA8B-4355-3734E42776A8}"/>
                    </a:ext>
                  </a:extLst>
                </p:cNvPr>
                <p:cNvGrpSpPr/>
                <p:nvPr/>
              </p:nvGrpSpPr>
              <p:grpSpPr>
                <a:xfrm rot="16200000">
                  <a:off x="7325170" y="258186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03" name="Oval 802">
                    <a:extLst>
                      <a:ext uri="{FF2B5EF4-FFF2-40B4-BE49-F238E27FC236}">
                        <a16:creationId xmlns:a16="http://schemas.microsoft.com/office/drawing/2014/main" id="{E149499E-DF57-A2EC-283A-A446CD05F5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4" name="Freeform 803">
                    <a:extLst>
                      <a:ext uri="{FF2B5EF4-FFF2-40B4-BE49-F238E27FC236}">
                        <a16:creationId xmlns:a16="http://schemas.microsoft.com/office/drawing/2014/main" id="{0988EE1F-B127-A526-4C66-8BAE39B926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9A10C37A-82A9-AFF9-6D79-1BBE4A02CBC8}"/>
                    </a:ext>
                  </a:extLst>
                </p:cNvPr>
                <p:cNvGrpSpPr/>
                <p:nvPr/>
              </p:nvGrpSpPr>
              <p:grpSpPr>
                <a:xfrm rot="16200000">
                  <a:off x="7161217" y="197768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06" name="Oval 805">
                    <a:extLst>
                      <a:ext uri="{FF2B5EF4-FFF2-40B4-BE49-F238E27FC236}">
                        <a16:creationId xmlns:a16="http://schemas.microsoft.com/office/drawing/2014/main" id="{3FED13A7-E1FF-20AF-9858-7385F79BFBA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7" name="Freeform 806">
                    <a:extLst>
                      <a:ext uri="{FF2B5EF4-FFF2-40B4-BE49-F238E27FC236}">
                        <a16:creationId xmlns:a16="http://schemas.microsoft.com/office/drawing/2014/main" id="{9D5FC179-DA9E-256B-57F6-F8BE7F7E33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1" name="Group 810">
                  <a:extLst>
                    <a:ext uri="{FF2B5EF4-FFF2-40B4-BE49-F238E27FC236}">
                      <a16:creationId xmlns:a16="http://schemas.microsoft.com/office/drawing/2014/main" id="{B76748FD-8029-3259-51EE-BB6618BC13E2}"/>
                    </a:ext>
                  </a:extLst>
                </p:cNvPr>
                <p:cNvGrpSpPr/>
                <p:nvPr/>
              </p:nvGrpSpPr>
              <p:grpSpPr>
                <a:xfrm rot="16200000">
                  <a:off x="7136122" y="206080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12" name="Oval 811">
                    <a:extLst>
                      <a:ext uri="{FF2B5EF4-FFF2-40B4-BE49-F238E27FC236}">
                        <a16:creationId xmlns:a16="http://schemas.microsoft.com/office/drawing/2014/main" id="{19773156-F36E-6AB0-0D3D-68858E71260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 812">
                    <a:extLst>
                      <a:ext uri="{FF2B5EF4-FFF2-40B4-BE49-F238E27FC236}">
                        <a16:creationId xmlns:a16="http://schemas.microsoft.com/office/drawing/2014/main" id="{B8D02DA8-206B-EFF7-3AA2-C4DCCB4FED8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4" name="Group 813">
                  <a:extLst>
                    <a:ext uri="{FF2B5EF4-FFF2-40B4-BE49-F238E27FC236}">
                      <a16:creationId xmlns:a16="http://schemas.microsoft.com/office/drawing/2014/main" id="{447F139B-0FEC-B2D3-BDB8-57B15CC62405}"/>
                    </a:ext>
                  </a:extLst>
                </p:cNvPr>
                <p:cNvGrpSpPr/>
                <p:nvPr/>
              </p:nvGrpSpPr>
              <p:grpSpPr>
                <a:xfrm rot="16200000">
                  <a:off x="6937442" y="191978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15" name="Oval 814">
                    <a:extLst>
                      <a:ext uri="{FF2B5EF4-FFF2-40B4-BE49-F238E27FC236}">
                        <a16:creationId xmlns:a16="http://schemas.microsoft.com/office/drawing/2014/main" id="{BC4754D4-2E13-9DA3-6C78-A58CC47F6E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6" name="Freeform 815">
                    <a:extLst>
                      <a:ext uri="{FF2B5EF4-FFF2-40B4-BE49-F238E27FC236}">
                        <a16:creationId xmlns:a16="http://schemas.microsoft.com/office/drawing/2014/main" id="{0DCB3D1F-FE45-0679-BB63-D8B08934B8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7" name="Group 816">
                  <a:extLst>
                    <a:ext uri="{FF2B5EF4-FFF2-40B4-BE49-F238E27FC236}">
                      <a16:creationId xmlns:a16="http://schemas.microsoft.com/office/drawing/2014/main" id="{BDCCCE82-37E8-9019-D9BF-8498DBC9F017}"/>
                    </a:ext>
                  </a:extLst>
                </p:cNvPr>
                <p:cNvGrpSpPr/>
                <p:nvPr/>
              </p:nvGrpSpPr>
              <p:grpSpPr>
                <a:xfrm rot="16200000">
                  <a:off x="5790574" y="189492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18" name="Oval 817">
                    <a:extLst>
                      <a:ext uri="{FF2B5EF4-FFF2-40B4-BE49-F238E27FC236}">
                        <a16:creationId xmlns:a16="http://schemas.microsoft.com/office/drawing/2014/main" id="{12E2D945-9D6A-857E-72BA-A3E5F864DC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 818">
                    <a:extLst>
                      <a:ext uri="{FF2B5EF4-FFF2-40B4-BE49-F238E27FC236}">
                        <a16:creationId xmlns:a16="http://schemas.microsoft.com/office/drawing/2014/main" id="{6F81D715-C64E-94AA-6E14-FB1FF3683E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A8641191-02E0-AC6E-6EC4-DAE4AC40CC43}"/>
                    </a:ext>
                  </a:extLst>
                </p:cNvPr>
                <p:cNvGrpSpPr/>
                <p:nvPr/>
              </p:nvGrpSpPr>
              <p:grpSpPr>
                <a:xfrm rot="16200000">
                  <a:off x="6463580" y="134594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21" name="Oval 820">
                    <a:extLst>
                      <a:ext uri="{FF2B5EF4-FFF2-40B4-BE49-F238E27FC236}">
                        <a16:creationId xmlns:a16="http://schemas.microsoft.com/office/drawing/2014/main" id="{E59C6A93-C081-D991-66D3-C3D84948AB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2" name="Freeform 821">
                    <a:extLst>
                      <a:ext uri="{FF2B5EF4-FFF2-40B4-BE49-F238E27FC236}">
                        <a16:creationId xmlns:a16="http://schemas.microsoft.com/office/drawing/2014/main" id="{8A7D46A3-79D3-A984-496E-EA27E2A681F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" name="Group 822">
                  <a:extLst>
                    <a:ext uri="{FF2B5EF4-FFF2-40B4-BE49-F238E27FC236}">
                      <a16:creationId xmlns:a16="http://schemas.microsoft.com/office/drawing/2014/main" id="{21B7B87D-0D55-4BBD-74CB-15F2DCCCC868}"/>
                    </a:ext>
                  </a:extLst>
                </p:cNvPr>
                <p:cNvGrpSpPr/>
                <p:nvPr/>
              </p:nvGrpSpPr>
              <p:grpSpPr>
                <a:xfrm rot="16200000">
                  <a:off x="6413829" y="143743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24" name="Oval 823">
                    <a:extLst>
                      <a:ext uri="{FF2B5EF4-FFF2-40B4-BE49-F238E27FC236}">
                        <a16:creationId xmlns:a16="http://schemas.microsoft.com/office/drawing/2014/main" id="{1608C1C2-293D-993C-9FBC-2216D21AEF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 824">
                    <a:extLst>
                      <a:ext uri="{FF2B5EF4-FFF2-40B4-BE49-F238E27FC236}">
                        <a16:creationId xmlns:a16="http://schemas.microsoft.com/office/drawing/2014/main" id="{E012F5E1-FEB8-83A3-1FA8-E954D268BE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6" name="Group 825">
                  <a:extLst>
                    <a:ext uri="{FF2B5EF4-FFF2-40B4-BE49-F238E27FC236}">
                      <a16:creationId xmlns:a16="http://schemas.microsoft.com/office/drawing/2014/main" id="{795F8906-1E68-F4EF-0209-B35341994A1F}"/>
                    </a:ext>
                  </a:extLst>
                </p:cNvPr>
                <p:cNvGrpSpPr/>
                <p:nvPr/>
              </p:nvGrpSpPr>
              <p:grpSpPr>
                <a:xfrm rot="16200000">
                  <a:off x="5939999" y="137794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27" name="Oval 826">
                    <a:extLst>
                      <a:ext uri="{FF2B5EF4-FFF2-40B4-BE49-F238E27FC236}">
                        <a16:creationId xmlns:a16="http://schemas.microsoft.com/office/drawing/2014/main" id="{470343FB-57F1-FAC6-17E0-667D4F2A21F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8" name="Freeform 827">
                    <a:extLst>
                      <a:ext uri="{FF2B5EF4-FFF2-40B4-BE49-F238E27FC236}">
                        <a16:creationId xmlns:a16="http://schemas.microsoft.com/office/drawing/2014/main" id="{BD513136-451A-03BD-FCC1-2EFB6C335F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9" name="Group 828">
                  <a:extLst>
                    <a:ext uri="{FF2B5EF4-FFF2-40B4-BE49-F238E27FC236}">
                      <a16:creationId xmlns:a16="http://schemas.microsoft.com/office/drawing/2014/main" id="{98D711CB-CABE-5F22-619A-DFF1228AE302}"/>
                    </a:ext>
                  </a:extLst>
                </p:cNvPr>
                <p:cNvGrpSpPr/>
                <p:nvPr/>
              </p:nvGrpSpPr>
              <p:grpSpPr>
                <a:xfrm rot="16200000">
                  <a:off x="5884977" y="143032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30" name="Oval 829">
                    <a:extLst>
                      <a:ext uri="{FF2B5EF4-FFF2-40B4-BE49-F238E27FC236}">
                        <a16:creationId xmlns:a16="http://schemas.microsoft.com/office/drawing/2014/main" id="{CF6196F4-AF7A-E519-5688-EC983A2FD4C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 830">
                    <a:extLst>
                      <a:ext uri="{FF2B5EF4-FFF2-40B4-BE49-F238E27FC236}">
                        <a16:creationId xmlns:a16="http://schemas.microsoft.com/office/drawing/2014/main" id="{48AB6430-FAEF-B504-2188-B5DF1BC46D3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2" name="Group 831">
                  <a:extLst>
                    <a:ext uri="{FF2B5EF4-FFF2-40B4-BE49-F238E27FC236}">
                      <a16:creationId xmlns:a16="http://schemas.microsoft.com/office/drawing/2014/main" id="{52B5A155-38F8-D3B3-B0E2-E8C33D30E392}"/>
                    </a:ext>
                  </a:extLst>
                </p:cNvPr>
                <p:cNvGrpSpPr/>
                <p:nvPr/>
              </p:nvGrpSpPr>
              <p:grpSpPr>
                <a:xfrm rot="16200000">
                  <a:off x="5976149" y="143943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33" name="Oval 832">
                    <a:extLst>
                      <a:ext uri="{FF2B5EF4-FFF2-40B4-BE49-F238E27FC236}">
                        <a16:creationId xmlns:a16="http://schemas.microsoft.com/office/drawing/2014/main" id="{6D9E6E57-E91C-4E57-8C0E-99AD8FA541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4" name="Freeform 833">
                    <a:extLst>
                      <a:ext uri="{FF2B5EF4-FFF2-40B4-BE49-F238E27FC236}">
                        <a16:creationId xmlns:a16="http://schemas.microsoft.com/office/drawing/2014/main" id="{BADABA24-4277-6FA0-6C0B-462C3D43671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5" name="Group 834">
                  <a:extLst>
                    <a:ext uri="{FF2B5EF4-FFF2-40B4-BE49-F238E27FC236}">
                      <a16:creationId xmlns:a16="http://schemas.microsoft.com/office/drawing/2014/main" id="{3E7E4E30-DB5E-F61B-27C9-8A5FD2299FFA}"/>
                    </a:ext>
                  </a:extLst>
                </p:cNvPr>
                <p:cNvGrpSpPr/>
                <p:nvPr/>
              </p:nvGrpSpPr>
              <p:grpSpPr>
                <a:xfrm rot="16200000">
                  <a:off x="6000765" y="1547622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36" name="Oval 835">
                    <a:extLst>
                      <a:ext uri="{FF2B5EF4-FFF2-40B4-BE49-F238E27FC236}">
                        <a16:creationId xmlns:a16="http://schemas.microsoft.com/office/drawing/2014/main" id="{4A24FC47-98D3-2928-BF79-69DAB6BAAAD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7" name="Freeform 836">
                    <a:extLst>
                      <a:ext uri="{FF2B5EF4-FFF2-40B4-BE49-F238E27FC236}">
                        <a16:creationId xmlns:a16="http://schemas.microsoft.com/office/drawing/2014/main" id="{4BDF37B4-6675-51CA-5E01-C7B8B317E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6CF91F02-C7DF-A2F3-AB84-849E0F1E7DF1}"/>
                    </a:ext>
                  </a:extLst>
                </p:cNvPr>
                <p:cNvGrpSpPr/>
                <p:nvPr/>
              </p:nvGrpSpPr>
              <p:grpSpPr>
                <a:xfrm rot="16200000">
                  <a:off x="6067184" y="1521329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39" name="Oval 838">
                    <a:extLst>
                      <a:ext uri="{FF2B5EF4-FFF2-40B4-BE49-F238E27FC236}">
                        <a16:creationId xmlns:a16="http://schemas.microsoft.com/office/drawing/2014/main" id="{B21B5183-6878-3927-4C76-7659CEA0A04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0" name="Freeform 839">
                    <a:extLst>
                      <a:ext uri="{FF2B5EF4-FFF2-40B4-BE49-F238E27FC236}">
                        <a16:creationId xmlns:a16="http://schemas.microsoft.com/office/drawing/2014/main" id="{467985A7-DCBB-1689-9574-ACC7EA9EE6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1" name="Group 840">
                  <a:extLst>
                    <a:ext uri="{FF2B5EF4-FFF2-40B4-BE49-F238E27FC236}">
                      <a16:creationId xmlns:a16="http://schemas.microsoft.com/office/drawing/2014/main" id="{BB8F1E23-9EBC-4600-FA76-A3835610D6AA}"/>
                    </a:ext>
                  </a:extLst>
                </p:cNvPr>
                <p:cNvGrpSpPr/>
                <p:nvPr/>
              </p:nvGrpSpPr>
              <p:grpSpPr>
                <a:xfrm rot="16200000">
                  <a:off x="6043065" y="163834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42" name="Oval 841">
                    <a:extLst>
                      <a:ext uri="{FF2B5EF4-FFF2-40B4-BE49-F238E27FC236}">
                        <a16:creationId xmlns:a16="http://schemas.microsoft.com/office/drawing/2014/main" id="{D9742538-1758-CACD-F075-D380D26EA5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3" name="Freeform 842">
                    <a:extLst>
                      <a:ext uri="{FF2B5EF4-FFF2-40B4-BE49-F238E27FC236}">
                        <a16:creationId xmlns:a16="http://schemas.microsoft.com/office/drawing/2014/main" id="{11B2D5B5-539A-C059-EA51-698D6F8DAD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7" name="Group 846">
                  <a:extLst>
                    <a:ext uri="{FF2B5EF4-FFF2-40B4-BE49-F238E27FC236}">
                      <a16:creationId xmlns:a16="http://schemas.microsoft.com/office/drawing/2014/main" id="{5804C0DD-8C3B-9024-77A6-817B0C28ABE7}"/>
                    </a:ext>
                  </a:extLst>
                </p:cNvPr>
                <p:cNvGrpSpPr/>
                <p:nvPr/>
              </p:nvGrpSpPr>
              <p:grpSpPr>
                <a:xfrm rot="16200000">
                  <a:off x="6298923" y="1596738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48" name="Oval 847">
                    <a:extLst>
                      <a:ext uri="{FF2B5EF4-FFF2-40B4-BE49-F238E27FC236}">
                        <a16:creationId xmlns:a16="http://schemas.microsoft.com/office/drawing/2014/main" id="{BFE7E564-5DC2-F4F4-17EC-0280B2DCC4E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9" name="Freeform 848">
                    <a:extLst>
                      <a:ext uri="{FF2B5EF4-FFF2-40B4-BE49-F238E27FC236}">
                        <a16:creationId xmlns:a16="http://schemas.microsoft.com/office/drawing/2014/main" id="{ADA22A84-8662-F26C-4F6F-4BEE0C7A22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0" name="Group 849">
                  <a:extLst>
                    <a:ext uri="{FF2B5EF4-FFF2-40B4-BE49-F238E27FC236}">
                      <a16:creationId xmlns:a16="http://schemas.microsoft.com/office/drawing/2014/main" id="{76996227-7B83-861B-A858-FF2DE4DE97F9}"/>
                    </a:ext>
                  </a:extLst>
                </p:cNvPr>
                <p:cNvGrpSpPr/>
                <p:nvPr/>
              </p:nvGrpSpPr>
              <p:grpSpPr>
                <a:xfrm rot="16200000">
                  <a:off x="6493985" y="159938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51" name="Oval 850">
                    <a:extLst>
                      <a:ext uri="{FF2B5EF4-FFF2-40B4-BE49-F238E27FC236}">
                        <a16:creationId xmlns:a16="http://schemas.microsoft.com/office/drawing/2014/main" id="{200BCDE7-02DC-6E45-A715-0DEE88D6AC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 851">
                    <a:extLst>
                      <a:ext uri="{FF2B5EF4-FFF2-40B4-BE49-F238E27FC236}">
                        <a16:creationId xmlns:a16="http://schemas.microsoft.com/office/drawing/2014/main" id="{1AC5E3B4-97D8-B34C-88C2-A8FBE55A00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3" name="Group 852">
                  <a:extLst>
                    <a:ext uri="{FF2B5EF4-FFF2-40B4-BE49-F238E27FC236}">
                      <a16:creationId xmlns:a16="http://schemas.microsoft.com/office/drawing/2014/main" id="{F4AAC5F7-1AC7-2006-47F4-475BB156B81A}"/>
                    </a:ext>
                  </a:extLst>
                </p:cNvPr>
                <p:cNvGrpSpPr/>
                <p:nvPr/>
              </p:nvGrpSpPr>
              <p:grpSpPr>
                <a:xfrm rot="16200000">
                  <a:off x="6401744" y="172346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54" name="Oval 853">
                    <a:extLst>
                      <a:ext uri="{FF2B5EF4-FFF2-40B4-BE49-F238E27FC236}">
                        <a16:creationId xmlns:a16="http://schemas.microsoft.com/office/drawing/2014/main" id="{44537921-07DB-E6CD-D690-289FD48808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 854">
                    <a:extLst>
                      <a:ext uri="{FF2B5EF4-FFF2-40B4-BE49-F238E27FC236}">
                        <a16:creationId xmlns:a16="http://schemas.microsoft.com/office/drawing/2014/main" id="{C9B6E0F2-4626-454C-7A41-BBD38E4E96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C536E070-4F76-78F6-1CA6-C5B8AAA37B15}"/>
                    </a:ext>
                  </a:extLst>
                </p:cNvPr>
                <p:cNvGrpSpPr/>
                <p:nvPr/>
              </p:nvGrpSpPr>
              <p:grpSpPr>
                <a:xfrm rot="16200000">
                  <a:off x="6243434" y="169127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57" name="Oval 856">
                    <a:extLst>
                      <a:ext uri="{FF2B5EF4-FFF2-40B4-BE49-F238E27FC236}">
                        <a16:creationId xmlns:a16="http://schemas.microsoft.com/office/drawing/2014/main" id="{12BA945A-BDD6-7564-26B5-B70C6FFA3C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 857">
                    <a:extLst>
                      <a:ext uri="{FF2B5EF4-FFF2-40B4-BE49-F238E27FC236}">
                        <a16:creationId xmlns:a16="http://schemas.microsoft.com/office/drawing/2014/main" id="{07F3C76F-C774-7AAF-F643-D2C04347170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9" name="Group 858">
                  <a:extLst>
                    <a:ext uri="{FF2B5EF4-FFF2-40B4-BE49-F238E27FC236}">
                      <a16:creationId xmlns:a16="http://schemas.microsoft.com/office/drawing/2014/main" id="{66AB69FA-5043-2E8F-CB01-843EA8C0ECF6}"/>
                    </a:ext>
                  </a:extLst>
                </p:cNvPr>
                <p:cNvGrpSpPr/>
                <p:nvPr/>
              </p:nvGrpSpPr>
              <p:grpSpPr>
                <a:xfrm rot="16200000">
                  <a:off x="6301568" y="1798463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60" name="Oval 859">
                    <a:extLst>
                      <a:ext uri="{FF2B5EF4-FFF2-40B4-BE49-F238E27FC236}">
                        <a16:creationId xmlns:a16="http://schemas.microsoft.com/office/drawing/2014/main" id="{257C9CAB-20CE-3F80-8B63-338866C5E2E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 860">
                    <a:extLst>
                      <a:ext uri="{FF2B5EF4-FFF2-40B4-BE49-F238E27FC236}">
                        <a16:creationId xmlns:a16="http://schemas.microsoft.com/office/drawing/2014/main" id="{F5AFF142-0DA1-B021-7329-B4470C786F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2" name="Group 861">
                  <a:extLst>
                    <a:ext uri="{FF2B5EF4-FFF2-40B4-BE49-F238E27FC236}">
                      <a16:creationId xmlns:a16="http://schemas.microsoft.com/office/drawing/2014/main" id="{367D1AAE-52E0-700F-7661-54EA83267938}"/>
                    </a:ext>
                  </a:extLst>
                </p:cNvPr>
                <p:cNvGrpSpPr/>
                <p:nvPr/>
              </p:nvGrpSpPr>
              <p:grpSpPr>
                <a:xfrm rot="16200000">
                  <a:off x="6251316" y="1773939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63" name="Oval 862">
                    <a:extLst>
                      <a:ext uri="{FF2B5EF4-FFF2-40B4-BE49-F238E27FC236}">
                        <a16:creationId xmlns:a16="http://schemas.microsoft.com/office/drawing/2014/main" id="{0F027470-73FC-3DA1-C1C6-B115ACA4DF2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 863">
                    <a:extLst>
                      <a:ext uri="{FF2B5EF4-FFF2-40B4-BE49-F238E27FC236}">
                        <a16:creationId xmlns:a16="http://schemas.microsoft.com/office/drawing/2014/main" id="{F8C3A263-08D6-AA53-6C95-94310F4BD1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5" name="Group 864">
                  <a:extLst>
                    <a:ext uri="{FF2B5EF4-FFF2-40B4-BE49-F238E27FC236}">
                      <a16:creationId xmlns:a16="http://schemas.microsoft.com/office/drawing/2014/main" id="{B1831059-85DA-157C-8727-3CEEE7C8D785}"/>
                    </a:ext>
                  </a:extLst>
                </p:cNvPr>
                <p:cNvGrpSpPr/>
                <p:nvPr/>
              </p:nvGrpSpPr>
              <p:grpSpPr>
                <a:xfrm rot="16200000">
                  <a:off x="6210920" y="184085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66" name="Oval 865">
                    <a:extLst>
                      <a:ext uri="{FF2B5EF4-FFF2-40B4-BE49-F238E27FC236}">
                        <a16:creationId xmlns:a16="http://schemas.microsoft.com/office/drawing/2014/main" id="{3E54B95E-00B3-C27F-458F-02B592C26F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 866">
                    <a:extLst>
                      <a:ext uri="{FF2B5EF4-FFF2-40B4-BE49-F238E27FC236}">
                        <a16:creationId xmlns:a16="http://schemas.microsoft.com/office/drawing/2014/main" id="{9A5EFB2D-88A5-C910-A880-C28FF085680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8" name="Group 867">
                  <a:extLst>
                    <a:ext uri="{FF2B5EF4-FFF2-40B4-BE49-F238E27FC236}">
                      <a16:creationId xmlns:a16="http://schemas.microsoft.com/office/drawing/2014/main" id="{B245935C-9266-1CB9-10FB-2D99D0496A29}"/>
                    </a:ext>
                  </a:extLst>
                </p:cNvPr>
                <p:cNvGrpSpPr/>
                <p:nvPr/>
              </p:nvGrpSpPr>
              <p:grpSpPr>
                <a:xfrm rot="16200000">
                  <a:off x="6125971" y="1890887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69" name="Oval 868">
                    <a:extLst>
                      <a:ext uri="{FF2B5EF4-FFF2-40B4-BE49-F238E27FC236}">
                        <a16:creationId xmlns:a16="http://schemas.microsoft.com/office/drawing/2014/main" id="{126C7086-00DC-CA01-5EB6-369D496990B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 869">
                    <a:extLst>
                      <a:ext uri="{FF2B5EF4-FFF2-40B4-BE49-F238E27FC236}">
                        <a16:creationId xmlns:a16="http://schemas.microsoft.com/office/drawing/2014/main" id="{CF44FA6A-BBA4-FC38-B5FF-8B34AEC127A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FDD3556E-9294-7F2B-4026-88CB9ED91D90}"/>
                    </a:ext>
                  </a:extLst>
                </p:cNvPr>
                <p:cNvGrpSpPr/>
                <p:nvPr/>
              </p:nvGrpSpPr>
              <p:grpSpPr>
                <a:xfrm rot="16200000">
                  <a:off x="8362708" y="260151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75" name="Oval 874">
                    <a:extLst>
                      <a:ext uri="{FF2B5EF4-FFF2-40B4-BE49-F238E27FC236}">
                        <a16:creationId xmlns:a16="http://schemas.microsoft.com/office/drawing/2014/main" id="{215D417C-9E31-833D-3E9C-31E1A624BD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 875">
                    <a:extLst>
                      <a:ext uri="{FF2B5EF4-FFF2-40B4-BE49-F238E27FC236}">
                        <a16:creationId xmlns:a16="http://schemas.microsoft.com/office/drawing/2014/main" id="{CEC45900-2B91-70AC-91FD-0187D75ABF4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7" name="Group 876">
                  <a:extLst>
                    <a:ext uri="{FF2B5EF4-FFF2-40B4-BE49-F238E27FC236}">
                      <a16:creationId xmlns:a16="http://schemas.microsoft.com/office/drawing/2014/main" id="{4055E3D2-C017-4F2C-2623-E42D801FA68A}"/>
                    </a:ext>
                  </a:extLst>
                </p:cNvPr>
                <p:cNvGrpSpPr/>
                <p:nvPr/>
              </p:nvGrpSpPr>
              <p:grpSpPr>
                <a:xfrm rot="16200000">
                  <a:off x="8661194" y="2422320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78" name="Oval 877">
                    <a:extLst>
                      <a:ext uri="{FF2B5EF4-FFF2-40B4-BE49-F238E27FC236}">
                        <a16:creationId xmlns:a16="http://schemas.microsoft.com/office/drawing/2014/main" id="{C10BCE70-E8CE-FF02-536B-D20142099C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 878">
                    <a:extLst>
                      <a:ext uri="{FF2B5EF4-FFF2-40B4-BE49-F238E27FC236}">
                        <a16:creationId xmlns:a16="http://schemas.microsoft.com/office/drawing/2014/main" id="{5165EA66-2539-3DC3-5DB7-C13C6B9A60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0" name="Group 879">
                  <a:extLst>
                    <a:ext uri="{FF2B5EF4-FFF2-40B4-BE49-F238E27FC236}">
                      <a16:creationId xmlns:a16="http://schemas.microsoft.com/office/drawing/2014/main" id="{B8920712-A71A-B77C-6EEA-B7BF530DC007}"/>
                    </a:ext>
                  </a:extLst>
                </p:cNvPr>
                <p:cNvGrpSpPr/>
                <p:nvPr/>
              </p:nvGrpSpPr>
              <p:grpSpPr>
                <a:xfrm rot="16200000">
                  <a:off x="9270321" y="282201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81" name="Oval 880">
                    <a:extLst>
                      <a:ext uri="{FF2B5EF4-FFF2-40B4-BE49-F238E27FC236}">
                        <a16:creationId xmlns:a16="http://schemas.microsoft.com/office/drawing/2014/main" id="{6E5480DB-9CB5-B82B-5859-AC8F96ABDB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 881">
                    <a:extLst>
                      <a:ext uri="{FF2B5EF4-FFF2-40B4-BE49-F238E27FC236}">
                        <a16:creationId xmlns:a16="http://schemas.microsoft.com/office/drawing/2014/main" id="{21614A5E-C5E7-439F-D095-DC26D58704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6" name="Group 885">
                  <a:extLst>
                    <a:ext uri="{FF2B5EF4-FFF2-40B4-BE49-F238E27FC236}">
                      <a16:creationId xmlns:a16="http://schemas.microsoft.com/office/drawing/2014/main" id="{D6DD3D9F-BCAD-9368-1256-434F502B9DCE}"/>
                    </a:ext>
                  </a:extLst>
                </p:cNvPr>
                <p:cNvGrpSpPr/>
                <p:nvPr/>
              </p:nvGrpSpPr>
              <p:grpSpPr>
                <a:xfrm rot="16200000">
                  <a:off x="9818267" y="2173949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87" name="Oval 886">
                    <a:extLst>
                      <a:ext uri="{FF2B5EF4-FFF2-40B4-BE49-F238E27FC236}">
                        <a16:creationId xmlns:a16="http://schemas.microsoft.com/office/drawing/2014/main" id="{6F93D727-BA24-3E60-D0D5-49A2D9D301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 887">
                    <a:extLst>
                      <a:ext uri="{FF2B5EF4-FFF2-40B4-BE49-F238E27FC236}">
                        <a16:creationId xmlns:a16="http://schemas.microsoft.com/office/drawing/2014/main" id="{19729FA6-0758-D228-CF47-D905D30747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38751DA4-9EE5-3108-6A1C-5732B71CEE48}"/>
                    </a:ext>
                  </a:extLst>
                </p:cNvPr>
                <p:cNvGrpSpPr/>
                <p:nvPr/>
              </p:nvGrpSpPr>
              <p:grpSpPr>
                <a:xfrm rot="16200000">
                  <a:off x="9875366" y="2283354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90" name="Oval 889">
                    <a:extLst>
                      <a:ext uri="{FF2B5EF4-FFF2-40B4-BE49-F238E27FC236}">
                        <a16:creationId xmlns:a16="http://schemas.microsoft.com/office/drawing/2014/main" id="{58996A24-707B-7855-9E53-96EA4297010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 890">
                    <a:extLst>
                      <a:ext uri="{FF2B5EF4-FFF2-40B4-BE49-F238E27FC236}">
                        <a16:creationId xmlns:a16="http://schemas.microsoft.com/office/drawing/2014/main" id="{3FCF9A86-D852-9B3D-3F9D-86F8A4669C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3" name="Group 882">
                  <a:extLst>
                    <a:ext uri="{FF2B5EF4-FFF2-40B4-BE49-F238E27FC236}">
                      <a16:creationId xmlns:a16="http://schemas.microsoft.com/office/drawing/2014/main" id="{C0CE96E3-7B49-83EB-98B7-2E5371C98FD4}"/>
                    </a:ext>
                  </a:extLst>
                </p:cNvPr>
                <p:cNvGrpSpPr/>
                <p:nvPr/>
              </p:nvGrpSpPr>
              <p:grpSpPr>
                <a:xfrm rot="16200000">
                  <a:off x="9909160" y="244788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84" name="Oval 883">
                    <a:extLst>
                      <a:ext uri="{FF2B5EF4-FFF2-40B4-BE49-F238E27FC236}">
                        <a16:creationId xmlns:a16="http://schemas.microsoft.com/office/drawing/2014/main" id="{8FFA5132-FBB2-9F8C-7E2F-6D9B98B1449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 884">
                    <a:extLst>
                      <a:ext uri="{FF2B5EF4-FFF2-40B4-BE49-F238E27FC236}">
                        <a16:creationId xmlns:a16="http://schemas.microsoft.com/office/drawing/2014/main" id="{584F652A-E21D-A8AC-2402-4949EA1ABF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2" name="Group 891">
                  <a:extLst>
                    <a:ext uri="{FF2B5EF4-FFF2-40B4-BE49-F238E27FC236}">
                      <a16:creationId xmlns:a16="http://schemas.microsoft.com/office/drawing/2014/main" id="{B311E618-A7E0-19E6-8FDA-46A98D281D9B}"/>
                    </a:ext>
                  </a:extLst>
                </p:cNvPr>
                <p:cNvGrpSpPr/>
                <p:nvPr/>
              </p:nvGrpSpPr>
              <p:grpSpPr>
                <a:xfrm rot="16200000">
                  <a:off x="9738160" y="185410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93" name="Oval 892">
                    <a:extLst>
                      <a:ext uri="{FF2B5EF4-FFF2-40B4-BE49-F238E27FC236}">
                        <a16:creationId xmlns:a16="http://schemas.microsoft.com/office/drawing/2014/main" id="{DEA7D1BA-E813-BD5D-5866-A480AED55E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 893">
                    <a:extLst>
                      <a:ext uri="{FF2B5EF4-FFF2-40B4-BE49-F238E27FC236}">
                        <a16:creationId xmlns:a16="http://schemas.microsoft.com/office/drawing/2014/main" id="{8E77CE59-67FA-B060-AE01-83C31F5D1C8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5" name="Group 894">
                  <a:extLst>
                    <a:ext uri="{FF2B5EF4-FFF2-40B4-BE49-F238E27FC236}">
                      <a16:creationId xmlns:a16="http://schemas.microsoft.com/office/drawing/2014/main" id="{37087798-8B52-8A0C-114B-9BE94FC309C7}"/>
                    </a:ext>
                  </a:extLst>
                </p:cNvPr>
                <p:cNvGrpSpPr/>
                <p:nvPr/>
              </p:nvGrpSpPr>
              <p:grpSpPr>
                <a:xfrm rot="16200000">
                  <a:off x="10120646" y="200419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96" name="Oval 895">
                    <a:extLst>
                      <a:ext uri="{FF2B5EF4-FFF2-40B4-BE49-F238E27FC236}">
                        <a16:creationId xmlns:a16="http://schemas.microsoft.com/office/drawing/2014/main" id="{58E60038-77CE-B8F5-3A0A-2655C030F1A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 896">
                    <a:extLst>
                      <a:ext uri="{FF2B5EF4-FFF2-40B4-BE49-F238E27FC236}">
                        <a16:creationId xmlns:a16="http://schemas.microsoft.com/office/drawing/2014/main" id="{AAB11707-9EA4-5353-6407-CD5547A6E5D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8" name="Group 897">
                  <a:extLst>
                    <a:ext uri="{FF2B5EF4-FFF2-40B4-BE49-F238E27FC236}">
                      <a16:creationId xmlns:a16="http://schemas.microsoft.com/office/drawing/2014/main" id="{5A40EBC5-2BCA-C995-8B98-D9D4E1C0E9FB}"/>
                    </a:ext>
                  </a:extLst>
                </p:cNvPr>
                <p:cNvGrpSpPr/>
                <p:nvPr/>
              </p:nvGrpSpPr>
              <p:grpSpPr>
                <a:xfrm rot="16200000">
                  <a:off x="10129661" y="208713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899" name="Oval 898">
                    <a:extLst>
                      <a:ext uri="{FF2B5EF4-FFF2-40B4-BE49-F238E27FC236}">
                        <a16:creationId xmlns:a16="http://schemas.microsoft.com/office/drawing/2014/main" id="{EAFBE2C7-B914-6932-CE0A-27985705E5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 899">
                    <a:extLst>
                      <a:ext uri="{FF2B5EF4-FFF2-40B4-BE49-F238E27FC236}">
                        <a16:creationId xmlns:a16="http://schemas.microsoft.com/office/drawing/2014/main" id="{9C64569C-D072-3FF8-1C9A-A64C6029FC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1" name="Group 900">
                  <a:extLst>
                    <a:ext uri="{FF2B5EF4-FFF2-40B4-BE49-F238E27FC236}">
                      <a16:creationId xmlns:a16="http://schemas.microsoft.com/office/drawing/2014/main" id="{BD824580-7631-C147-1D17-67F8ACDD7B3F}"/>
                    </a:ext>
                  </a:extLst>
                </p:cNvPr>
                <p:cNvGrpSpPr/>
                <p:nvPr/>
              </p:nvGrpSpPr>
              <p:grpSpPr>
                <a:xfrm rot="16200000">
                  <a:off x="10376670" y="2077791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902" name="Oval 901">
                    <a:extLst>
                      <a:ext uri="{FF2B5EF4-FFF2-40B4-BE49-F238E27FC236}">
                        <a16:creationId xmlns:a16="http://schemas.microsoft.com/office/drawing/2014/main" id="{EFF59F20-E6C5-5786-F788-F69B3BAF642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 902">
                    <a:extLst>
                      <a:ext uri="{FF2B5EF4-FFF2-40B4-BE49-F238E27FC236}">
                        <a16:creationId xmlns:a16="http://schemas.microsoft.com/office/drawing/2014/main" id="{AAA5E2C3-DD47-A63C-FDEF-DA81DCA0BB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4" name="Group 903">
                  <a:extLst>
                    <a:ext uri="{FF2B5EF4-FFF2-40B4-BE49-F238E27FC236}">
                      <a16:creationId xmlns:a16="http://schemas.microsoft.com/office/drawing/2014/main" id="{FEE9A318-1887-176A-C2D6-16FD86037FEC}"/>
                    </a:ext>
                  </a:extLst>
                </p:cNvPr>
                <p:cNvGrpSpPr/>
                <p:nvPr/>
              </p:nvGrpSpPr>
              <p:grpSpPr>
                <a:xfrm rot="16200000">
                  <a:off x="10418346" y="2103306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905" name="Oval 904">
                    <a:extLst>
                      <a:ext uri="{FF2B5EF4-FFF2-40B4-BE49-F238E27FC236}">
                        <a16:creationId xmlns:a16="http://schemas.microsoft.com/office/drawing/2014/main" id="{C418C867-F565-6680-90FC-268DCE6744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 905">
                    <a:extLst>
                      <a:ext uri="{FF2B5EF4-FFF2-40B4-BE49-F238E27FC236}">
                        <a16:creationId xmlns:a16="http://schemas.microsoft.com/office/drawing/2014/main" id="{17173F62-8A58-8F7D-41B7-669E34857D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1198479E-7DA9-6C8B-9856-78F752FE992D}"/>
                    </a:ext>
                  </a:extLst>
                </p:cNvPr>
                <p:cNvGrpSpPr/>
                <p:nvPr/>
              </p:nvGrpSpPr>
              <p:grpSpPr>
                <a:xfrm rot="16200000">
                  <a:off x="9746182" y="4256485"/>
                  <a:ext cx="259050" cy="211486"/>
                  <a:chOff x="9543961" y="2888063"/>
                  <a:chExt cx="453765" cy="370449"/>
                </a:xfrm>
                <a:solidFill>
                  <a:srgbClr val="01A982"/>
                </a:solidFill>
              </p:grpSpPr>
              <p:sp>
                <p:nvSpPr>
                  <p:cNvPr id="908" name="Oval 907">
                    <a:extLst>
                      <a:ext uri="{FF2B5EF4-FFF2-40B4-BE49-F238E27FC236}">
                        <a16:creationId xmlns:a16="http://schemas.microsoft.com/office/drawing/2014/main" id="{0608C1E3-5E10-C3AB-DB3C-FC0EBADBD5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647850" y="2919134"/>
                    <a:ext cx="317801" cy="317800"/>
                  </a:xfrm>
                  <a:prstGeom prst="ellipse">
                    <a:avLst/>
                  </a:prstGeom>
                  <a:grpFill/>
                  <a:ln w="19050">
                    <a:noFill/>
                    <a:miter lim="800000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vert270" wrap="square" lIns="228600" tIns="182880" rIns="228600" bIns="18288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9" name="Freeform 908">
                    <a:extLst>
                      <a:ext uri="{FF2B5EF4-FFF2-40B4-BE49-F238E27FC236}">
                        <a16:creationId xmlns:a16="http://schemas.microsoft.com/office/drawing/2014/main" id="{E60DBAD1-434B-AA98-13D2-6D99F78488B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585619" y="2846405"/>
                    <a:ext cx="370449" cy="453765"/>
                  </a:xfrm>
                  <a:custGeom>
                    <a:avLst/>
                    <a:gdLst>
                      <a:gd name="connsiteX0" fmla="*/ 518403 w 586816"/>
                      <a:gd name="connsiteY0" fmla="*/ 481727 h 718795"/>
                      <a:gd name="connsiteX1" fmla="*/ 518403 w 586816"/>
                      <a:gd name="connsiteY1" fmla="*/ 481727 h 718795"/>
                      <a:gd name="connsiteX2" fmla="*/ 586817 w 586816"/>
                      <a:gd name="connsiteY2" fmla="*/ 293408 h 718795"/>
                      <a:gd name="connsiteX3" fmla="*/ 293409 w 586816"/>
                      <a:gd name="connsiteY3" fmla="*/ 0 h 718795"/>
                      <a:gd name="connsiteX4" fmla="*/ 0 w 586816"/>
                      <a:gd name="connsiteY4" fmla="*/ 293408 h 718795"/>
                      <a:gd name="connsiteX5" fmla="*/ 68413 w 586816"/>
                      <a:gd name="connsiteY5" fmla="*/ 481727 h 718795"/>
                      <a:gd name="connsiteX6" fmla="*/ 68413 w 586816"/>
                      <a:gd name="connsiteY6" fmla="*/ 481727 h 718795"/>
                      <a:gd name="connsiteX7" fmla="*/ 84444 w 586816"/>
                      <a:gd name="connsiteY7" fmla="*/ 499377 h 718795"/>
                      <a:gd name="connsiteX8" fmla="*/ 277540 w 586816"/>
                      <a:gd name="connsiteY8" fmla="*/ 711782 h 718795"/>
                      <a:gd name="connsiteX9" fmla="*/ 309277 w 586816"/>
                      <a:gd name="connsiteY9" fmla="*/ 711782 h 718795"/>
                      <a:gd name="connsiteX10" fmla="*/ 502373 w 586816"/>
                      <a:gd name="connsiteY10" fmla="*/ 499377 h 718795"/>
                      <a:gd name="connsiteX11" fmla="*/ 518403 w 586816"/>
                      <a:gd name="connsiteY11" fmla="*/ 481727 h 718795"/>
                      <a:gd name="connsiteX12" fmla="*/ 518403 w 586816"/>
                      <a:gd name="connsiteY12" fmla="*/ 481727 h 718795"/>
                      <a:gd name="connsiteX13" fmla="*/ 293409 w 586816"/>
                      <a:gd name="connsiteY13" fmla="*/ 68413 h 718795"/>
                      <a:gd name="connsiteX14" fmla="*/ 518403 w 586816"/>
                      <a:gd name="connsiteY14" fmla="*/ 293408 h 718795"/>
                      <a:gd name="connsiteX15" fmla="*/ 293409 w 586816"/>
                      <a:gd name="connsiteY15" fmla="*/ 518403 h 718795"/>
                      <a:gd name="connsiteX16" fmla="*/ 68413 w 586816"/>
                      <a:gd name="connsiteY16" fmla="*/ 293408 h 718795"/>
                      <a:gd name="connsiteX17" fmla="*/ 293409 w 586816"/>
                      <a:gd name="connsiteY17" fmla="*/ 68413 h 71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86816" h="718795">
                        <a:moveTo>
                          <a:pt x="518403" y="481727"/>
                        </a:moveTo>
                        <a:lnTo>
                          <a:pt x="518403" y="481727"/>
                        </a:lnTo>
                        <a:cubicBezTo>
                          <a:pt x="561111" y="430761"/>
                          <a:pt x="586817" y="365100"/>
                          <a:pt x="586817" y="293408"/>
                        </a:cubicBezTo>
                        <a:cubicBezTo>
                          <a:pt x="586817" y="131362"/>
                          <a:pt x="455455" y="0"/>
                          <a:pt x="293409" y="0"/>
                        </a:cubicBezTo>
                        <a:cubicBezTo>
                          <a:pt x="131362" y="0"/>
                          <a:pt x="0" y="131362"/>
                          <a:pt x="0" y="293408"/>
                        </a:cubicBezTo>
                        <a:cubicBezTo>
                          <a:pt x="0" y="365100"/>
                          <a:pt x="25706" y="430761"/>
                          <a:pt x="68413" y="481727"/>
                        </a:cubicBezTo>
                        <a:lnTo>
                          <a:pt x="68413" y="481727"/>
                        </a:lnTo>
                        <a:cubicBezTo>
                          <a:pt x="73514" y="487840"/>
                          <a:pt x="78858" y="493709"/>
                          <a:pt x="84444" y="499377"/>
                        </a:cubicBezTo>
                        <a:lnTo>
                          <a:pt x="277540" y="711782"/>
                        </a:lnTo>
                        <a:cubicBezTo>
                          <a:pt x="286041" y="721133"/>
                          <a:pt x="300776" y="721133"/>
                          <a:pt x="309277" y="711782"/>
                        </a:cubicBezTo>
                        <a:lnTo>
                          <a:pt x="502373" y="499377"/>
                        </a:lnTo>
                        <a:cubicBezTo>
                          <a:pt x="507959" y="493709"/>
                          <a:pt x="513302" y="487840"/>
                          <a:pt x="518403" y="481727"/>
                        </a:cubicBezTo>
                        <a:lnTo>
                          <a:pt x="518403" y="481727"/>
                        </a:lnTo>
                        <a:close/>
                        <a:moveTo>
                          <a:pt x="293409" y="68413"/>
                        </a:moveTo>
                        <a:cubicBezTo>
                          <a:pt x="417686" y="68413"/>
                          <a:pt x="518403" y="169171"/>
                          <a:pt x="518403" y="293408"/>
                        </a:cubicBezTo>
                        <a:cubicBezTo>
                          <a:pt x="518403" y="417645"/>
                          <a:pt x="417645" y="518403"/>
                          <a:pt x="293409" y="518403"/>
                        </a:cubicBezTo>
                        <a:cubicBezTo>
                          <a:pt x="169171" y="518403"/>
                          <a:pt x="68413" y="417645"/>
                          <a:pt x="68413" y="293408"/>
                        </a:cubicBezTo>
                        <a:cubicBezTo>
                          <a:pt x="68413" y="169171"/>
                          <a:pt x="169171" y="68413"/>
                          <a:pt x="293409" y="68413"/>
                        </a:cubicBezTo>
                        <a:close/>
                      </a:path>
                    </a:pathLst>
                  </a:custGeom>
                  <a:grpFill/>
                  <a:ln w="404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85B248">
                          <a:lumMod val="50000"/>
                        </a:srgbClr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430164-E3E2-CD9E-8A34-8CEB2116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OLCF by the Numbers</a:t>
            </a:r>
          </a:p>
        </p:txBody>
      </p:sp>
      <p:sp>
        <p:nvSpPr>
          <p:cNvPr id="666" name="Rectangle 665">
            <a:extLst>
              <a:ext uri="{FF2B5EF4-FFF2-40B4-BE49-F238E27FC236}">
                <a16:creationId xmlns:a16="http://schemas.microsoft.com/office/drawing/2014/main" id="{684B8BBA-7192-A9F2-F64A-657A4704D113}"/>
              </a:ext>
            </a:extLst>
          </p:cNvPr>
          <p:cNvSpPr/>
          <p:nvPr/>
        </p:nvSpPr>
        <p:spPr bwMode="ltGray">
          <a:xfrm>
            <a:off x="1141159" y="5415460"/>
            <a:ext cx="1082205" cy="18288"/>
          </a:xfrm>
          <a:prstGeom prst="rect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BEAEE82C-D479-C8C0-04D1-5089406C675E}"/>
              </a:ext>
            </a:extLst>
          </p:cNvPr>
          <p:cNvSpPr/>
          <p:nvPr/>
        </p:nvSpPr>
        <p:spPr bwMode="ltGray">
          <a:xfrm>
            <a:off x="3848195" y="5415460"/>
            <a:ext cx="1082205" cy="18288"/>
          </a:xfrm>
          <a:prstGeom prst="rect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D32A9028-CBA6-137E-4972-1E48E4FD196C}"/>
              </a:ext>
            </a:extLst>
          </p:cNvPr>
          <p:cNvSpPr/>
          <p:nvPr/>
        </p:nvSpPr>
        <p:spPr bwMode="ltGray">
          <a:xfrm>
            <a:off x="6619033" y="5415460"/>
            <a:ext cx="1082205" cy="18288"/>
          </a:xfrm>
          <a:prstGeom prst="rect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3" name="Rectangle 922">
            <a:extLst>
              <a:ext uri="{FF2B5EF4-FFF2-40B4-BE49-F238E27FC236}">
                <a16:creationId xmlns:a16="http://schemas.microsoft.com/office/drawing/2014/main" id="{5BFF9903-97AD-F3E5-A860-A045E2C0B9E4}"/>
              </a:ext>
            </a:extLst>
          </p:cNvPr>
          <p:cNvSpPr/>
          <p:nvPr/>
        </p:nvSpPr>
        <p:spPr>
          <a:xfrm>
            <a:off x="-11034" y="352001"/>
            <a:ext cx="281046" cy="5551403"/>
          </a:xfrm>
          <a:prstGeom prst="rect">
            <a:avLst/>
          </a:pr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5" name="Rectangle 924">
            <a:extLst>
              <a:ext uri="{FF2B5EF4-FFF2-40B4-BE49-F238E27FC236}">
                <a16:creationId xmlns:a16="http://schemas.microsoft.com/office/drawing/2014/main" id="{FD5C50A6-32B0-FC9D-CC3F-CE30C67C7218}"/>
              </a:ext>
            </a:extLst>
          </p:cNvPr>
          <p:cNvSpPr/>
          <p:nvPr/>
        </p:nvSpPr>
        <p:spPr>
          <a:xfrm>
            <a:off x="7479199" y="533903"/>
            <a:ext cx="4712801" cy="4406223"/>
          </a:xfrm>
          <a:prstGeom prst="rect">
            <a:avLst/>
          </a:prstGeom>
          <a:solidFill>
            <a:srgbClr val="D2F2E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E5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670" name="Chart 669">
            <a:extLst>
              <a:ext uri="{FF2B5EF4-FFF2-40B4-BE49-F238E27FC236}">
                <a16:creationId xmlns:a16="http://schemas.microsoft.com/office/drawing/2014/main" id="{A19123AC-C3D4-C010-E6A7-00D7ECC17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710142"/>
              </p:ext>
            </p:extLst>
          </p:nvPr>
        </p:nvGraphicFramePr>
        <p:xfrm>
          <a:off x="7440070" y="631020"/>
          <a:ext cx="4714866" cy="4319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4B22EC0-9BBB-04E0-9936-D710B09E2FEC}"/>
              </a:ext>
            </a:extLst>
          </p:cNvPr>
          <p:cNvGraphicFramePr>
            <a:graphicFrameLocks noGrp="1"/>
          </p:cNvGraphicFramePr>
          <p:nvPr/>
        </p:nvGraphicFramePr>
        <p:xfrm>
          <a:off x="980499" y="5549001"/>
          <a:ext cx="1100704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762">
                  <a:extLst>
                    <a:ext uri="{9D8B030D-6E8A-4147-A177-3AD203B41FA5}">
                      <a16:colId xmlns:a16="http://schemas.microsoft.com/office/drawing/2014/main" val="2214720697"/>
                    </a:ext>
                  </a:extLst>
                </a:gridCol>
                <a:gridCol w="2751762">
                  <a:extLst>
                    <a:ext uri="{9D8B030D-6E8A-4147-A177-3AD203B41FA5}">
                      <a16:colId xmlns:a16="http://schemas.microsoft.com/office/drawing/2014/main" val="1274495063"/>
                    </a:ext>
                  </a:extLst>
                </a:gridCol>
                <a:gridCol w="2751762">
                  <a:extLst>
                    <a:ext uri="{9D8B030D-6E8A-4147-A177-3AD203B41FA5}">
                      <a16:colId xmlns:a16="http://schemas.microsoft.com/office/drawing/2014/main" val="664353037"/>
                    </a:ext>
                  </a:extLst>
                </a:gridCol>
                <a:gridCol w="2751762">
                  <a:extLst>
                    <a:ext uri="{9D8B030D-6E8A-4147-A177-3AD203B41FA5}">
                      <a16:colId xmlns:a16="http://schemas.microsoft.com/office/drawing/2014/main" val="2103877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1,744 annual users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 countries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262 institutions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 states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175 industrial projects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the past 5 years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5,700 peer-reviewed publications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024828"/>
                  </a:ext>
                </a:extLst>
              </a:tr>
            </a:tbl>
          </a:graphicData>
        </a:graphic>
      </p:graphicFrame>
      <p:sp>
        <p:nvSpPr>
          <p:cNvPr id="661" name="Rectangle 660">
            <a:extLst>
              <a:ext uri="{FF2B5EF4-FFF2-40B4-BE49-F238E27FC236}">
                <a16:creationId xmlns:a16="http://schemas.microsoft.com/office/drawing/2014/main" id="{D94F23B3-0503-5C26-E060-4E6AE1C8C691}"/>
              </a:ext>
            </a:extLst>
          </p:cNvPr>
          <p:cNvSpPr/>
          <p:nvPr/>
        </p:nvSpPr>
        <p:spPr bwMode="ltGray">
          <a:xfrm>
            <a:off x="9319991" y="5415460"/>
            <a:ext cx="1082205" cy="18288"/>
          </a:xfrm>
          <a:prstGeom prst="rect">
            <a:avLst/>
          </a:prstGeom>
          <a:solidFill>
            <a:srgbClr val="01A982"/>
          </a:solidFill>
          <a:ln w="57150">
            <a:solidFill>
              <a:srgbClr val="01A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69" name="Group 668">
            <a:extLst>
              <a:ext uri="{FF2B5EF4-FFF2-40B4-BE49-F238E27FC236}">
                <a16:creationId xmlns:a16="http://schemas.microsoft.com/office/drawing/2014/main" id="{3CAD8969-2560-5DF3-FD9C-C80546289691}"/>
              </a:ext>
            </a:extLst>
          </p:cNvPr>
          <p:cNvGrpSpPr/>
          <p:nvPr/>
        </p:nvGrpSpPr>
        <p:grpSpPr>
          <a:xfrm>
            <a:off x="7905209" y="4099436"/>
            <a:ext cx="4056857" cy="563231"/>
            <a:chOff x="7680773" y="4073746"/>
            <a:chExt cx="4056857" cy="563231"/>
          </a:xfrm>
        </p:grpSpPr>
        <p:sp>
          <p:nvSpPr>
            <p:cNvPr id="663" name="TextBox 662">
              <a:extLst>
                <a:ext uri="{FF2B5EF4-FFF2-40B4-BE49-F238E27FC236}">
                  <a16:creationId xmlns:a16="http://schemas.microsoft.com/office/drawing/2014/main" id="{701AC7F9-A454-9090-E3F8-9AD472BFFBB6}"/>
                </a:ext>
              </a:extLst>
            </p:cNvPr>
            <p:cNvSpPr txBox="1"/>
            <p:nvPr/>
          </p:nvSpPr>
          <p:spPr>
            <a:xfrm>
              <a:off x="7680773" y="4073746"/>
              <a:ext cx="121142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50%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University</a:t>
              </a:r>
            </a:p>
          </p:txBody>
        </p:sp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FEADC473-EA35-BFFA-19F0-CE53B446B8B5}"/>
                </a:ext>
              </a:extLst>
            </p:cNvPr>
            <p:cNvSpPr txBox="1"/>
            <p:nvPr/>
          </p:nvSpPr>
          <p:spPr>
            <a:xfrm>
              <a:off x="9152352" y="4073746"/>
              <a:ext cx="121142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40%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Federal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65" name="TextBox 664">
              <a:extLst>
                <a:ext uri="{FF2B5EF4-FFF2-40B4-BE49-F238E27FC236}">
                  <a16:creationId xmlns:a16="http://schemas.microsoft.com/office/drawing/2014/main" id="{EA6E5B5F-4CD1-4FB1-0EEE-A1A7280214DE}"/>
                </a:ext>
              </a:extLst>
            </p:cNvPr>
            <p:cNvSpPr txBox="1"/>
            <p:nvPr/>
          </p:nvSpPr>
          <p:spPr>
            <a:xfrm>
              <a:off x="10526210" y="4073746"/>
              <a:ext cx="1211420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10%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Industry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35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B82CF50B-CA7E-CF2E-55D2-89AB5E67D3DF}"/>
              </a:ext>
            </a:extLst>
          </p:cNvPr>
          <p:cNvSpPr/>
          <p:nvPr/>
        </p:nvSpPr>
        <p:spPr>
          <a:xfrm>
            <a:off x="6129664" y="4499417"/>
            <a:ext cx="5614387" cy="1874945"/>
          </a:xfrm>
          <a:prstGeom prst="rect">
            <a:avLst/>
          </a:prstGeom>
          <a:solidFill>
            <a:schemeClr val="tx2">
              <a:alpha val="50000"/>
            </a:schemeClr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marL="0" marR="0" lvl="0" indent="0" algn="ctr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278D29A-1849-593D-75E5-C220B9526B05}"/>
              </a:ext>
            </a:extLst>
          </p:cNvPr>
          <p:cNvSpPr/>
          <p:nvPr/>
        </p:nvSpPr>
        <p:spPr>
          <a:xfrm>
            <a:off x="6114330" y="2615849"/>
            <a:ext cx="5629720" cy="1711387"/>
          </a:xfrm>
          <a:prstGeom prst="rect">
            <a:avLst/>
          </a:prstGeom>
          <a:solidFill>
            <a:schemeClr val="tx2">
              <a:alpha val="50000"/>
            </a:schemeClr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marL="0" marR="0" lvl="0" indent="0" algn="ctr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34E127-266D-9177-0CEF-491576E06EBF}"/>
              </a:ext>
            </a:extLst>
          </p:cNvPr>
          <p:cNvSpPr/>
          <p:nvPr/>
        </p:nvSpPr>
        <p:spPr>
          <a:xfrm>
            <a:off x="6114330" y="1134091"/>
            <a:ext cx="5629721" cy="1326558"/>
          </a:xfrm>
          <a:prstGeom prst="rect">
            <a:avLst/>
          </a:prstGeom>
          <a:solidFill>
            <a:schemeClr val="tx2">
              <a:alpha val="50000"/>
            </a:schemeClr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marL="0" marR="0" lvl="0" indent="0" algn="ctr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A94CE6E-DFF6-E771-CE45-43E88BDEE3E4}"/>
              </a:ext>
            </a:extLst>
          </p:cNvPr>
          <p:cNvSpPr/>
          <p:nvPr/>
        </p:nvSpPr>
        <p:spPr>
          <a:xfrm>
            <a:off x="413299" y="2890983"/>
            <a:ext cx="5554043" cy="1844233"/>
          </a:xfrm>
          <a:prstGeom prst="rect">
            <a:avLst/>
          </a:prstGeom>
          <a:solidFill>
            <a:schemeClr val="tx2">
              <a:alpha val="50000"/>
            </a:schemeClr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algn="ctr" defTabSz="1088421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en-US" dirty="0">
              <a:hlinkClick r:id="rId3"/>
            </a:endParaRPr>
          </a:p>
          <a:p>
            <a:pPr marL="0" marR="0" lvl="0" indent="0" algn="ctr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2EA0E6-62AA-BB19-F72E-20DF40EC4196}"/>
              </a:ext>
            </a:extLst>
          </p:cNvPr>
          <p:cNvSpPr/>
          <p:nvPr/>
        </p:nvSpPr>
        <p:spPr>
          <a:xfrm>
            <a:off x="413299" y="1134092"/>
            <a:ext cx="5554043" cy="1620125"/>
          </a:xfrm>
          <a:prstGeom prst="rect">
            <a:avLst/>
          </a:prstGeom>
          <a:solidFill>
            <a:schemeClr val="tx2">
              <a:alpha val="50000"/>
            </a:schemeClr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marL="0" marR="0" lvl="0" indent="0" algn="ctr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7AC4E-B4AE-851B-4B30-140D70681697}"/>
              </a:ext>
            </a:extLst>
          </p:cNvPr>
          <p:cNvSpPr txBox="1"/>
          <p:nvPr/>
        </p:nvSpPr>
        <p:spPr>
          <a:xfrm>
            <a:off x="356862" y="203459"/>
            <a:ext cx="9465563" cy="775432"/>
          </a:xfrm>
          <a:prstGeom prst="rect">
            <a:avLst/>
          </a:prstGeom>
        </p:spPr>
        <p:txBody>
          <a:bodyPr vert="horz" wrap="square" lIns="137142" tIns="137142" rIns="137142" bIns="137142" rtlCol="0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LCF enabling biomedical research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560AB-7841-065A-C0AD-EE65830A4E14}"/>
              </a:ext>
            </a:extLst>
          </p:cNvPr>
          <p:cNvSpPr/>
          <p:nvPr/>
        </p:nvSpPr>
        <p:spPr>
          <a:xfrm>
            <a:off x="2477639" y="1214850"/>
            <a:ext cx="358123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Fast-tracking Medical Discovery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697;p21">
            <a:extLst>
              <a:ext uri="{FF2B5EF4-FFF2-40B4-BE49-F238E27FC236}">
                <a16:creationId xmlns:a16="http://schemas.microsoft.com/office/drawing/2014/main" id="{BFDD751A-5F25-4A05-5F71-A849551FA676}"/>
              </a:ext>
            </a:extLst>
          </p:cNvPr>
          <p:cNvSpPr txBox="1"/>
          <p:nvPr/>
        </p:nvSpPr>
        <p:spPr>
          <a:xfrm>
            <a:off x="2545898" y="1552829"/>
            <a:ext cx="3305948" cy="73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noAutofit/>
          </a:bodyPr>
          <a:lstStyle/>
          <a:p>
            <a:pPr marL="0" marR="0" lvl="0" indent="0" algn="l" defTabSz="108842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Distributed Accelerating Semiring All-Pairs Shortest Path algorithm, or DSNAPSHOT, uses AI to pinpoint potential links amid millions of medical concepts across decades of scientific publications</a:t>
            </a:r>
          </a:p>
          <a:p>
            <a:pPr marL="0" marR="0" lvl="0" indent="0" algn="l" defTabSz="108842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08842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Calibri" panose="020F0502020204030204" pitchFamily="34" charset="0"/>
                <a:sym typeface="Arial"/>
              </a:rPr>
              <a:t>Frontier – Gordon Bell Award 2022 Finalist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9CEEC9-24C2-AF63-5C85-B37039CB0F97}"/>
              </a:ext>
            </a:extLst>
          </p:cNvPr>
          <p:cNvSpPr/>
          <p:nvPr/>
        </p:nvSpPr>
        <p:spPr>
          <a:xfrm>
            <a:off x="2480115" y="2940709"/>
            <a:ext cx="346883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Predicting Protein Targets and the Molecules that Bind with Them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697;p21">
            <a:extLst>
              <a:ext uri="{FF2B5EF4-FFF2-40B4-BE49-F238E27FC236}">
                <a16:creationId xmlns:a16="http://schemas.microsoft.com/office/drawing/2014/main" id="{7364BE1D-9481-D12F-FEEE-DD8584B1240D}"/>
              </a:ext>
            </a:extLst>
          </p:cNvPr>
          <p:cNvSpPr txBox="1"/>
          <p:nvPr/>
        </p:nvSpPr>
        <p:spPr>
          <a:xfrm>
            <a:off x="2538018" y="3473176"/>
            <a:ext cx="3517465" cy="98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no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TwoFold’s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 New AI Methodology Promises to Accelerate the Drug Discovery Process for Novel Viruses Like COVID-19.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TwoFold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 provides two predictions at the same time: protein folding and molecule (or ligand) folding (hence its name). </a:t>
            </a:r>
          </a:p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  <a:p>
            <a:pPr defTabSz="108842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77"/>
                <a:ea typeface="Arial"/>
                <a:cs typeface="Calibri" panose="020F0502020204030204" pitchFamily="34" charset="0"/>
                <a:sym typeface="Arial"/>
              </a:rPr>
              <a:t>Frontier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Calibri" panose="020F0502020204030204" pitchFamily="34" charset="0"/>
                <a:sym typeface="Arial"/>
              </a:rPr>
              <a:t>Gordon Bell Special Award 2022 Finalist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6F3FD5-0B1F-5214-0119-6C4F9CBAD3D2}"/>
              </a:ext>
            </a:extLst>
          </p:cNvPr>
          <p:cNvSpPr/>
          <p:nvPr/>
        </p:nvSpPr>
        <p:spPr>
          <a:xfrm>
            <a:off x="8472332" y="1175893"/>
            <a:ext cx="268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" panose="020B0503030202060203" pitchFamily="34" charset="77"/>
                <a:ea typeface="Arial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" panose="020B0503030202060203" pitchFamily="34" charset="77"/>
                <a:ea typeface="Arial"/>
                <a:cs typeface="Calibri" panose="020F0502020204030204" pitchFamily="34" charset="0"/>
                <a:sym typeface="Arial"/>
              </a:rPr>
              <a:t>ancer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" panose="020B0503030202060203" pitchFamily="34" charset="77"/>
                <a:ea typeface="Arial"/>
                <a:cs typeface="Calibri" panose="020F0502020204030204" pitchFamily="34" charset="0"/>
                <a:sym typeface="Arial"/>
              </a:rPr>
              <a:t> Detection</a:t>
            </a:r>
          </a:p>
        </p:txBody>
      </p:sp>
      <p:sp>
        <p:nvSpPr>
          <p:cNvPr id="33" name="Google Shape;697;p21">
            <a:extLst>
              <a:ext uri="{FF2B5EF4-FFF2-40B4-BE49-F238E27FC236}">
                <a16:creationId xmlns:a16="http://schemas.microsoft.com/office/drawing/2014/main" id="{3C8C9073-B51A-74D4-787E-741443FCD596}"/>
              </a:ext>
            </a:extLst>
          </p:cNvPr>
          <p:cNvSpPr txBox="1"/>
          <p:nvPr/>
        </p:nvSpPr>
        <p:spPr>
          <a:xfrm>
            <a:off x="8527788" y="1504177"/>
            <a:ext cx="3234936" cy="98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no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Researchers at Stonybrook U developed a multi-objective neural network that can speed up cancer pathology research on a huge scale.</a:t>
            </a:r>
          </a:p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77"/>
                <a:ea typeface="Arial"/>
                <a:cs typeface="Calibri" panose="020F0502020204030204" pitchFamily="34" charset="0"/>
                <a:sym typeface="Arial"/>
              </a:rPr>
              <a:t>Summit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79DD53-7ECC-1F74-184D-A0C3173F3C51}"/>
              </a:ext>
            </a:extLst>
          </p:cNvPr>
          <p:cNvSpPr/>
          <p:nvPr/>
        </p:nvSpPr>
        <p:spPr>
          <a:xfrm>
            <a:off x="7804887" y="4607612"/>
            <a:ext cx="4020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SARS-CoV-2 Reproduction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Google Shape;697;p21">
            <a:extLst>
              <a:ext uri="{FF2B5EF4-FFF2-40B4-BE49-F238E27FC236}">
                <a16:creationId xmlns:a16="http://schemas.microsoft.com/office/drawing/2014/main" id="{262AC75B-D687-3812-D22A-41636F2E6C02}"/>
              </a:ext>
            </a:extLst>
          </p:cNvPr>
          <p:cNvSpPr txBox="1"/>
          <p:nvPr/>
        </p:nvSpPr>
        <p:spPr>
          <a:xfrm>
            <a:off x="7804887" y="4972103"/>
            <a:ext cx="3708982" cy="132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no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study the SARS-CoV-2 replication transcription complex, the team built an integrated workflow that models the experimental Cryo-EM volumetric data as a finite element mesh.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77"/>
                <a:ea typeface="Arial"/>
                <a:cs typeface="Calibri" panose="020F0502020204030204" pitchFamily="34" charset="0"/>
                <a:sym typeface="Arial"/>
              </a:rPr>
              <a:t>Summit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Calibri" panose="020F0502020204030204" pitchFamily="34" charset="0"/>
                <a:sym typeface="Arial"/>
              </a:rPr>
              <a:t>Gordon Bell Special Award 2021 Finalist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4272B4-C04A-BC8C-4C8F-BA6C74377AB0}"/>
              </a:ext>
            </a:extLst>
          </p:cNvPr>
          <p:cNvSpPr/>
          <p:nvPr/>
        </p:nvSpPr>
        <p:spPr>
          <a:xfrm>
            <a:off x="7574495" y="2678868"/>
            <a:ext cx="42384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Cancer Surveillance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Google Shape;697;p21">
            <a:extLst>
              <a:ext uri="{FF2B5EF4-FFF2-40B4-BE49-F238E27FC236}">
                <a16:creationId xmlns:a16="http://schemas.microsoft.com/office/drawing/2014/main" id="{10B5D7B9-B947-C330-C21E-653C4C92FC71}"/>
              </a:ext>
            </a:extLst>
          </p:cNvPr>
          <p:cNvSpPr txBox="1"/>
          <p:nvPr/>
        </p:nvSpPr>
        <p:spPr>
          <a:xfrm>
            <a:off x="7621236" y="2993297"/>
            <a:ext cx="4065491" cy="98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no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Development and deployment of AI-based NLP tools to improve information extraction from textual pathology reports. The project is part of a DOE–NCI collaboration that is accelerating research by merging cancer data with advanced data analysis and  HPC.</a:t>
            </a:r>
          </a:p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Summit and Frontier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22EBC-A474-EEA6-3B60-493E6685EC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48" y="1248100"/>
            <a:ext cx="1937550" cy="134488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9790C0-F533-DB4D-D7D2-C29A08C5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253" y="2849684"/>
            <a:ext cx="1349898" cy="103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D200DD-F04C-74E2-77EA-435E0E7EEF4C}"/>
              </a:ext>
            </a:extLst>
          </p:cNvPr>
          <p:cNvSpPr/>
          <p:nvPr/>
        </p:nvSpPr>
        <p:spPr>
          <a:xfrm>
            <a:off x="413298" y="4853934"/>
            <a:ext cx="5554043" cy="1520428"/>
          </a:xfrm>
          <a:prstGeom prst="rect">
            <a:avLst/>
          </a:prstGeom>
          <a:solidFill>
            <a:schemeClr val="tx2">
              <a:alpha val="50000"/>
            </a:schemeClr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2" tIns="137142" rIns="137142" bIns="137142" rtlCol="0" anchor="ctr"/>
          <a:lstStyle/>
          <a:p>
            <a:pPr marL="0" marR="0" lvl="0" indent="0" algn="ctr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FFD52E-9139-BDFA-249D-19F58DCCB886}"/>
              </a:ext>
            </a:extLst>
          </p:cNvPr>
          <p:cNvSpPr/>
          <p:nvPr/>
        </p:nvSpPr>
        <p:spPr>
          <a:xfrm>
            <a:off x="2477638" y="4894397"/>
            <a:ext cx="358123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8842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Quantum Computer–NLP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tricHPE" panose="020B0503030202060203" pitchFamily="34" charset="77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697;p21">
            <a:extLst>
              <a:ext uri="{FF2B5EF4-FFF2-40B4-BE49-F238E27FC236}">
                <a16:creationId xmlns:a16="http://schemas.microsoft.com/office/drawing/2014/main" id="{EBD8E783-164E-E9F5-FADD-3DFAD448B765}"/>
              </a:ext>
            </a:extLst>
          </p:cNvPr>
          <p:cNvSpPr txBox="1"/>
          <p:nvPr/>
        </p:nvSpPr>
        <p:spPr>
          <a:xfrm>
            <a:off x="2545898" y="5305045"/>
            <a:ext cx="3305948" cy="73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t" anchorCtr="0">
            <a:noAutofit/>
          </a:bodyPr>
          <a:lstStyle/>
          <a:p>
            <a:pPr marL="0" marR="0" lvl="0" indent="0" algn="l" defTabSz="108842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Researchers developed a new quantum computer–based artificial intelligence (AI) </a:t>
            </a:r>
            <a:r>
              <a:rPr lang="en-US" sz="1200" dirty="0">
                <a:solidFill>
                  <a:prstClr val="black"/>
                </a:solidFill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approach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Arial"/>
                <a:cs typeface="Calibri" panose="020F0502020204030204" pitchFamily="34" charset="0"/>
                <a:sym typeface="Arial"/>
              </a:rPr>
              <a:t> for accelerating NLP applications.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08842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088421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Calibri" panose="020F0502020204030204" pitchFamily="34" charset="0"/>
                <a:sym typeface="Arial"/>
              </a:rPr>
              <a:t>QCUP/OLCF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B63EB0-00A1-DEBB-6E20-EB62D6F2D0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525" y="1247895"/>
            <a:ext cx="2172313" cy="105879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75F421E-04C5-FE7F-6977-37D6AB54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712" y="4691250"/>
            <a:ext cx="1505433" cy="12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TOR - Wikipedia">
            <a:hlinkClick r:id="rId8"/>
            <a:extLst>
              <a:ext uri="{FF2B5EF4-FFF2-40B4-BE49-F238E27FC236}">
                <a16:creationId xmlns:a16="http://schemas.microsoft.com/office/drawing/2014/main" id="{921770B1-390A-C99E-1A22-70E11799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7" y="3103564"/>
            <a:ext cx="1893501" cy="13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Quantinuum Enhances The World's First Quantum Natural Language Processing  Toolkit Making It Even More Powerful">
            <a:hlinkClick r:id="rId10"/>
            <a:extLst>
              <a:ext uri="{FF2B5EF4-FFF2-40B4-BE49-F238E27FC236}">
                <a16:creationId xmlns:a16="http://schemas.microsoft.com/office/drawing/2014/main" id="{BC52AD84-7A5B-D6FA-E3D2-275EB851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7" y="5029594"/>
            <a:ext cx="1896312" cy="126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6AAA2217-1CBB-184C-9869-552489E95F17}"/>
              </a:ext>
            </a:extLst>
          </p:cNvPr>
          <p:cNvSpPr txBox="1"/>
          <p:nvPr/>
        </p:nvSpPr>
        <p:spPr>
          <a:xfrm>
            <a:off x="8805035" y="3108177"/>
            <a:ext cx="1043876" cy="674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COVID-19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9</a:t>
            </a:r>
            <a:r>
              <a:rPr lang="en-US" sz="1400" dirty="0">
                <a:latin typeface="+mn-lt"/>
              </a:rPr>
              <a:t> atoms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61CDE9-7F5A-822D-E4BD-D51BFFF8B23D}"/>
              </a:ext>
            </a:extLst>
          </p:cNvPr>
          <p:cNvSpPr txBox="1"/>
          <p:nvPr/>
        </p:nvSpPr>
        <p:spPr>
          <a:xfrm>
            <a:off x="10012981" y="2698732"/>
            <a:ext cx="1061509" cy="4801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  <a:cs typeface="Arial"/>
              </a:rPr>
              <a:t>Bacterium</a:t>
            </a:r>
            <a:endParaRPr lang="en-US" sz="1400" b="1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  <a:cs typeface="Arial"/>
              </a:rPr>
              <a:t>10</a:t>
            </a:r>
            <a:r>
              <a:rPr lang="en-US" sz="1400" baseline="30000" dirty="0">
                <a:latin typeface="+mn-lt"/>
                <a:cs typeface="Arial"/>
              </a:rPr>
              <a:t>11</a:t>
            </a:r>
            <a:r>
              <a:rPr lang="en-US" sz="1400" dirty="0">
                <a:latin typeface="+mn-lt"/>
                <a:cs typeface="Arial"/>
              </a:rPr>
              <a:t> atoms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41158-07B1-3C17-3986-B19674ED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0022128" cy="636007"/>
          </a:xfrm>
        </p:spPr>
        <p:txBody>
          <a:bodyPr/>
          <a:lstStyle/>
          <a:p>
            <a:r>
              <a:rPr lang="en-US" dirty="0"/>
              <a:t>Leadership Computing is Improving Time to Insight</a:t>
            </a:r>
            <a:br>
              <a:rPr lang="en-US" dirty="0"/>
            </a:br>
            <a:br>
              <a:rPr lang="en-US" sz="2000" dirty="0"/>
            </a:b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br>
              <a:rPr lang="en-US" sz="1600" dirty="0">
                <a:latin typeface="+mn-lt"/>
              </a:rPr>
            </a:br>
            <a:br>
              <a:rPr lang="en-US" sz="2200" dirty="0"/>
            </a:br>
            <a:endParaRPr lang="en-US" sz="2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D41BD-66F0-66AD-ECC1-6060AA5BF1BF}"/>
              </a:ext>
            </a:extLst>
          </p:cNvPr>
          <p:cNvGrpSpPr/>
          <p:nvPr/>
        </p:nvGrpSpPr>
        <p:grpSpPr>
          <a:xfrm>
            <a:off x="865752" y="1426161"/>
            <a:ext cx="10460495" cy="4116754"/>
            <a:chOff x="1371261" y="1646520"/>
            <a:chExt cx="10460495" cy="41167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427218-CE8B-8A20-56DE-CD8FE593B17D}"/>
                </a:ext>
              </a:extLst>
            </p:cNvPr>
            <p:cNvGrpSpPr/>
            <p:nvPr/>
          </p:nvGrpSpPr>
          <p:grpSpPr>
            <a:xfrm>
              <a:off x="1787173" y="2362823"/>
              <a:ext cx="7341932" cy="3400451"/>
              <a:chOff x="1787173" y="1934940"/>
              <a:chExt cx="7341932" cy="342629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4540959-9C9E-9E6A-3F1E-59B8D4229C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53197" y="2545934"/>
                <a:ext cx="23544" cy="2815297"/>
              </a:xfrm>
              <a:prstGeom prst="line">
                <a:avLst/>
              </a:prstGeom>
              <a:ln w="3175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3E2491F-57ED-2B65-49C2-C584C14CA0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05730" y="3079670"/>
                <a:ext cx="13448" cy="2281561"/>
              </a:xfrm>
              <a:prstGeom prst="line">
                <a:avLst/>
              </a:prstGeom>
              <a:ln w="3175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6679D28-0134-D639-DE35-58A8967812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87173" y="3686092"/>
                <a:ext cx="25516" cy="1675139"/>
              </a:xfrm>
              <a:prstGeom prst="line">
                <a:avLst/>
              </a:prstGeom>
              <a:ln w="3175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D5B89CA-DBB1-650E-5C00-2A17433DF9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29105" y="1934940"/>
                <a:ext cx="0" cy="3426291"/>
              </a:xfrm>
              <a:prstGeom prst="line">
                <a:avLst/>
              </a:prstGeom>
              <a:ln w="3175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8DA89503-1036-DF33-0DA3-56FA38950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261" y="1819163"/>
              <a:ext cx="10460495" cy="3107210"/>
            </a:xfrm>
            <a:custGeom>
              <a:avLst/>
              <a:gdLst>
                <a:gd name="T0" fmla="*/ 2147483647 w 5560"/>
                <a:gd name="T1" fmla="*/ 2147483647 h 2298"/>
                <a:gd name="T2" fmla="*/ 2147483647 w 5560"/>
                <a:gd name="T3" fmla="*/ 2147483647 h 2298"/>
                <a:gd name="T4" fmla="*/ 2147483647 w 5560"/>
                <a:gd name="T5" fmla="*/ 2147483647 h 2298"/>
                <a:gd name="T6" fmla="*/ 2147483647 w 5560"/>
                <a:gd name="T7" fmla="*/ 0 h 2298"/>
                <a:gd name="T8" fmla="*/ 2147483647 w 5560"/>
                <a:gd name="T9" fmla="*/ 2147483647 h 2298"/>
                <a:gd name="T10" fmla="*/ 2147483647 w 5560"/>
                <a:gd name="T11" fmla="*/ 2147483647 h 2298"/>
                <a:gd name="T12" fmla="*/ 0 w 5560"/>
                <a:gd name="T13" fmla="*/ 2147483647 h 2298"/>
                <a:gd name="T14" fmla="*/ 2147483647 w 5560"/>
                <a:gd name="T15" fmla="*/ 2147483647 h 2298"/>
                <a:gd name="T16" fmla="*/ 2147483647 w 5560"/>
                <a:gd name="T17" fmla="*/ 2147483647 h 22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60"/>
                <a:gd name="T28" fmla="*/ 0 h 2298"/>
                <a:gd name="T29" fmla="*/ 5560 w 5560"/>
                <a:gd name="T30" fmla="*/ 2298 h 22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60" h="2298">
                  <a:moveTo>
                    <a:pt x="40" y="1130"/>
                  </a:moveTo>
                  <a:cubicBezTo>
                    <a:pt x="1136" y="1346"/>
                    <a:pt x="3808" y="994"/>
                    <a:pt x="4937" y="196"/>
                  </a:cubicBezTo>
                  <a:lnTo>
                    <a:pt x="4744" y="138"/>
                  </a:lnTo>
                  <a:lnTo>
                    <a:pt x="5350" y="0"/>
                  </a:lnTo>
                  <a:lnTo>
                    <a:pt x="5560" y="442"/>
                  </a:lnTo>
                  <a:lnTo>
                    <a:pt x="5253" y="328"/>
                  </a:lnTo>
                  <a:cubicBezTo>
                    <a:pt x="3784" y="1826"/>
                    <a:pt x="881" y="2170"/>
                    <a:pt x="0" y="2298"/>
                  </a:cubicBezTo>
                  <a:lnTo>
                    <a:pt x="256" y="1578"/>
                  </a:lnTo>
                  <a:lnTo>
                    <a:pt x="40" y="1130"/>
                  </a:lnTo>
                  <a:close/>
                </a:path>
              </a:pathLst>
            </a:custGeom>
            <a:solidFill>
              <a:schemeClr val="tx2">
                <a:alpha val="18000"/>
              </a:schemeClr>
            </a:solidFill>
            <a:ln w="9525">
              <a:solidFill>
                <a:srgbClr val="EAEEE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065DBE-A509-3232-4DFC-116D25DFA2D2}"/>
                </a:ext>
              </a:extLst>
            </p:cNvPr>
            <p:cNvSpPr txBox="1"/>
            <p:nvPr/>
          </p:nvSpPr>
          <p:spPr>
            <a:xfrm>
              <a:off x="1906562" y="2985810"/>
              <a:ext cx="69602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Titan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D73EFA-0BEF-16C2-FB07-93D318229B7E}"/>
                </a:ext>
              </a:extLst>
            </p:cNvPr>
            <p:cNvSpPr txBox="1"/>
            <p:nvPr/>
          </p:nvSpPr>
          <p:spPr>
            <a:xfrm>
              <a:off x="3854717" y="2642529"/>
              <a:ext cx="100059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Summit</a:t>
              </a:r>
              <a:endParaRPr kumimoji="0" lang="en-US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5C5759-F88F-9EF2-AD29-0C84FFCFEF14}"/>
                </a:ext>
              </a:extLst>
            </p:cNvPr>
            <p:cNvSpPr txBox="1"/>
            <p:nvPr/>
          </p:nvSpPr>
          <p:spPr>
            <a:xfrm>
              <a:off x="6361807" y="2421317"/>
              <a:ext cx="100059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 panose="020B0604020202020204" pitchFamily="34" charset="0"/>
                </a:rPr>
                <a:t>Frontier</a:t>
              </a:r>
              <a:endParaRPr kumimoji="0" lang="en-US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B0DE31-3186-3A42-129A-55EEA0C4A4CA}"/>
                </a:ext>
              </a:extLst>
            </p:cNvPr>
            <p:cNvSpPr txBox="1"/>
            <p:nvPr/>
          </p:nvSpPr>
          <p:spPr>
            <a:xfrm>
              <a:off x="8901489" y="1646520"/>
              <a:ext cx="89960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latin typeface="Century Gothic" panose="020B0502020202020204" pitchFamily="34" charset="0"/>
                </a:rPr>
                <a:t>OLCF6</a:t>
              </a:r>
              <a:endParaRPr kumimoji="0" lang="en-US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310E327-4280-4913-15E8-EC0D6BC85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60" y="3049651"/>
            <a:ext cx="2884696" cy="17308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1B316B-D8C8-9D6E-3203-0F831D7347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005" y="2781424"/>
            <a:ext cx="1977477" cy="13275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C4A354-5237-940E-C05B-6122C60EA4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004" y="2210799"/>
            <a:ext cx="2659927" cy="149434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BE1E47F-9A9A-CD7F-62C3-F07194B5213D}"/>
              </a:ext>
            </a:extLst>
          </p:cNvPr>
          <p:cNvGrpSpPr/>
          <p:nvPr/>
        </p:nvGrpSpPr>
        <p:grpSpPr>
          <a:xfrm>
            <a:off x="8319048" y="1530862"/>
            <a:ext cx="2594454" cy="1457422"/>
            <a:chOff x="10283295" y="5129474"/>
            <a:chExt cx="1893913" cy="106389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92AA3D6-8B85-DEF1-0087-703B7B5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utout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3295" y="5129474"/>
              <a:ext cx="1893913" cy="1063896"/>
            </a:xfrm>
            <a:prstGeom prst="rect">
              <a:avLst/>
            </a:prstGeom>
          </p:spPr>
        </p:pic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EEEBD0A6-99A8-CC75-BAB4-AD32E6B3B2E7}"/>
                </a:ext>
              </a:extLst>
            </p:cNvPr>
            <p:cNvSpPr/>
            <p:nvPr/>
          </p:nvSpPr>
          <p:spPr>
            <a:xfrm>
              <a:off x="10848020" y="5484207"/>
              <a:ext cx="1163878" cy="436896"/>
            </a:xfrm>
            <a:custGeom>
              <a:avLst/>
              <a:gdLst>
                <a:gd name="connsiteX0" fmla="*/ 0 w 1435670"/>
                <a:gd name="connsiteY0" fmla="*/ 0 h 740664"/>
                <a:gd name="connsiteX1" fmla="*/ 1435670 w 1435670"/>
                <a:gd name="connsiteY1" fmla="*/ 0 h 740664"/>
                <a:gd name="connsiteX2" fmla="*/ 1435670 w 1435670"/>
                <a:gd name="connsiteY2" fmla="*/ 740664 h 740664"/>
                <a:gd name="connsiteX3" fmla="*/ 0 w 1435670"/>
                <a:gd name="connsiteY3" fmla="*/ 740664 h 740664"/>
                <a:gd name="connsiteX4" fmla="*/ 0 w 1435670"/>
                <a:gd name="connsiteY4" fmla="*/ 0 h 740664"/>
                <a:gd name="connsiteX0" fmla="*/ 0 w 1451712"/>
                <a:gd name="connsiteY0" fmla="*/ 0 h 740664"/>
                <a:gd name="connsiteX1" fmla="*/ 1451712 w 1451712"/>
                <a:gd name="connsiteY1" fmla="*/ 139032 h 740664"/>
                <a:gd name="connsiteX2" fmla="*/ 1435670 w 1451712"/>
                <a:gd name="connsiteY2" fmla="*/ 740664 h 740664"/>
                <a:gd name="connsiteX3" fmla="*/ 0 w 1451712"/>
                <a:gd name="connsiteY3" fmla="*/ 740664 h 740664"/>
                <a:gd name="connsiteX4" fmla="*/ 0 w 1451712"/>
                <a:gd name="connsiteY4" fmla="*/ 0 h 740664"/>
                <a:gd name="connsiteX0" fmla="*/ 0 w 1451712"/>
                <a:gd name="connsiteY0" fmla="*/ 0 h 740664"/>
                <a:gd name="connsiteX1" fmla="*/ 1451712 w 1451712"/>
                <a:gd name="connsiteY1" fmla="*/ 139032 h 740664"/>
                <a:gd name="connsiteX2" fmla="*/ 1441018 w 1451712"/>
                <a:gd name="connsiteY2" fmla="*/ 574895 h 740664"/>
                <a:gd name="connsiteX3" fmla="*/ 0 w 1451712"/>
                <a:gd name="connsiteY3" fmla="*/ 740664 h 740664"/>
                <a:gd name="connsiteX4" fmla="*/ 0 w 1451712"/>
                <a:gd name="connsiteY4" fmla="*/ 0 h 740664"/>
                <a:gd name="connsiteX0" fmla="*/ 0 w 1719081"/>
                <a:gd name="connsiteY0" fmla="*/ 0 h 740664"/>
                <a:gd name="connsiteX1" fmla="*/ 1719081 w 1719081"/>
                <a:gd name="connsiteY1" fmla="*/ 192506 h 740664"/>
                <a:gd name="connsiteX2" fmla="*/ 1441018 w 1719081"/>
                <a:gd name="connsiteY2" fmla="*/ 574895 h 740664"/>
                <a:gd name="connsiteX3" fmla="*/ 0 w 1719081"/>
                <a:gd name="connsiteY3" fmla="*/ 740664 h 740664"/>
                <a:gd name="connsiteX4" fmla="*/ 0 w 1719081"/>
                <a:gd name="connsiteY4" fmla="*/ 0 h 740664"/>
                <a:gd name="connsiteX0" fmla="*/ 0 w 1729776"/>
                <a:gd name="connsiteY0" fmla="*/ 0 h 740664"/>
                <a:gd name="connsiteX1" fmla="*/ 1719081 w 1729776"/>
                <a:gd name="connsiteY1" fmla="*/ 192506 h 740664"/>
                <a:gd name="connsiteX2" fmla="*/ 1729776 w 1729776"/>
                <a:gd name="connsiteY2" fmla="*/ 532117 h 740664"/>
                <a:gd name="connsiteX3" fmla="*/ 0 w 1729776"/>
                <a:gd name="connsiteY3" fmla="*/ 740664 h 740664"/>
                <a:gd name="connsiteX4" fmla="*/ 0 w 1729776"/>
                <a:gd name="connsiteY4" fmla="*/ 0 h 740664"/>
                <a:gd name="connsiteX0" fmla="*/ 0 w 1724429"/>
                <a:gd name="connsiteY0" fmla="*/ 0 h 740664"/>
                <a:gd name="connsiteX1" fmla="*/ 1719081 w 1724429"/>
                <a:gd name="connsiteY1" fmla="*/ 192506 h 740664"/>
                <a:gd name="connsiteX2" fmla="*/ 1724429 w 1724429"/>
                <a:gd name="connsiteY2" fmla="*/ 532117 h 740664"/>
                <a:gd name="connsiteX3" fmla="*/ 0 w 1724429"/>
                <a:gd name="connsiteY3" fmla="*/ 740664 h 740664"/>
                <a:gd name="connsiteX4" fmla="*/ 0 w 1724429"/>
                <a:gd name="connsiteY4" fmla="*/ 0 h 74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4429" h="740664">
                  <a:moveTo>
                    <a:pt x="0" y="0"/>
                  </a:moveTo>
                  <a:lnTo>
                    <a:pt x="1719081" y="192506"/>
                  </a:lnTo>
                  <a:cubicBezTo>
                    <a:pt x="1720864" y="305710"/>
                    <a:pt x="1722646" y="418913"/>
                    <a:pt x="1724429" y="532117"/>
                  </a:cubicBezTo>
                  <a:lnTo>
                    <a:pt x="0" y="740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335F120-FC68-BB87-449F-564897E4C5E8}"/>
              </a:ext>
            </a:extLst>
          </p:cNvPr>
          <p:cNvSpPr txBox="1"/>
          <p:nvPr/>
        </p:nvSpPr>
        <p:spPr>
          <a:xfrm>
            <a:off x="10305840" y="805675"/>
            <a:ext cx="132921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entury Gothic" panose="020B0502020202020204" pitchFamily="34" charset="0"/>
              </a:rPr>
              <a:t>Better 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b="1" dirty="0">
                <a:latin typeface="Century Gothic" panose="020B0502020202020204" pitchFamily="34" charset="0"/>
              </a:rPr>
              <a:t>antibiotics</a:t>
            </a:r>
            <a:endParaRPr kumimoji="0" lang="en-US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6BA2A-5FC2-DC41-89E1-DF43B019EF0F}"/>
              </a:ext>
            </a:extLst>
          </p:cNvPr>
          <p:cNvGrpSpPr/>
          <p:nvPr/>
        </p:nvGrpSpPr>
        <p:grpSpPr>
          <a:xfrm>
            <a:off x="782561" y="3779346"/>
            <a:ext cx="9662481" cy="2594606"/>
            <a:chOff x="-745672" y="-4087868"/>
            <a:chExt cx="11292899" cy="2980012"/>
          </a:xfrm>
        </p:grpSpPr>
        <p:pic>
          <p:nvPicPr>
            <p:cNvPr id="29" name="Picture 28" descr="A green and red spiral object&#10;&#10;Description automatically generated">
              <a:extLst>
                <a:ext uri="{FF2B5EF4-FFF2-40B4-BE49-F238E27FC236}">
                  <a16:creationId xmlns:a16="http://schemas.microsoft.com/office/drawing/2014/main" id="{9ADF79C0-6D20-3EE5-7807-65DB6D639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2939" y="-2747903"/>
              <a:ext cx="2205366" cy="1640047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38" name="Picture 37" descr="A diagram of a cell membrane&#10;&#10;Description automatically generated with medium confidence">
              <a:extLst>
                <a:ext uri="{FF2B5EF4-FFF2-40B4-BE49-F238E27FC236}">
                  <a16:creationId xmlns:a16="http://schemas.microsoft.com/office/drawing/2014/main" id="{CEEB7BE6-5EE7-282E-2C8A-06B98890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45672" y="-2611622"/>
              <a:ext cx="2434589" cy="1340031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37" name="Picture 36" descr="A circular pattern with people in the center&#10;&#10;Description automatically generated with medium confidence">
              <a:extLst>
                <a:ext uri="{FF2B5EF4-FFF2-40B4-BE49-F238E27FC236}">
                  <a16:creationId xmlns:a16="http://schemas.microsoft.com/office/drawing/2014/main" id="{48B650DA-AC0A-A01C-77BD-A5667E41C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6967" y="-3644365"/>
              <a:ext cx="1750092" cy="1662587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39" name="Picture 38" descr="A structure of a cell&#10;&#10;Description automatically generated">
              <a:extLst>
                <a:ext uri="{FF2B5EF4-FFF2-40B4-BE49-F238E27FC236}">
                  <a16:creationId xmlns:a16="http://schemas.microsoft.com/office/drawing/2014/main" id="{B75939D5-BDD4-C76E-CE6B-54F67167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491" y="-4087868"/>
              <a:ext cx="1916736" cy="1437552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FC7AC0-6A36-F1FE-ABDC-9DEE10013FE5}"/>
              </a:ext>
            </a:extLst>
          </p:cNvPr>
          <p:cNvGrpSpPr/>
          <p:nvPr/>
        </p:nvGrpSpPr>
        <p:grpSpPr>
          <a:xfrm>
            <a:off x="10141802" y="3278561"/>
            <a:ext cx="2028549" cy="1366828"/>
            <a:chOff x="8932486" y="3671626"/>
            <a:chExt cx="2424383" cy="163353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251DDF9-9041-6391-20A3-D73FCA816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2486" y="3671626"/>
              <a:ext cx="1597846" cy="1633539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  <p:pic>
          <p:nvPicPr>
            <p:cNvPr id="49" name="Picture 48" descr="A close-up of a red bacteria&#10;&#10;Description automatically generated">
              <a:extLst>
                <a:ext uri="{FF2B5EF4-FFF2-40B4-BE49-F238E27FC236}">
                  <a16:creationId xmlns:a16="http://schemas.microsoft.com/office/drawing/2014/main" id="{7A503D49-69A5-B4AA-6D82-B66D0E88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6374" y="4137573"/>
              <a:ext cx="1560495" cy="862138"/>
            </a:xfrm>
            <a:prstGeom prst="rect">
              <a:avLst/>
            </a:prstGeom>
            <a:ln w="34925">
              <a:solidFill>
                <a:schemeClr val="bg1"/>
              </a:solidFill>
            </a:ln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602641D-9D56-87CB-6117-43004DECADA2}"/>
              </a:ext>
            </a:extLst>
          </p:cNvPr>
          <p:cNvSpPr txBox="1"/>
          <p:nvPr/>
        </p:nvSpPr>
        <p:spPr>
          <a:xfrm>
            <a:off x="6295122" y="3868046"/>
            <a:ext cx="1842124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The </a:t>
            </a:r>
            <a:r>
              <a:rPr lang="en-US" sz="1400" b="1" dirty="0">
                <a:latin typeface="+mn-lt"/>
              </a:rPr>
              <a:t>nuclear pore </a:t>
            </a:r>
            <a:r>
              <a:rPr lang="en-US" sz="1400" b="1" dirty="0"/>
              <a:t>c</a:t>
            </a:r>
            <a:r>
              <a:rPr lang="en-US" sz="1400" b="1" dirty="0">
                <a:latin typeface="+mn-lt"/>
              </a:rPr>
              <a:t>omplex</a:t>
            </a: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8</a:t>
            </a:r>
            <a:r>
              <a:rPr lang="en-US" sz="1400" dirty="0">
                <a:latin typeface="+mn-lt"/>
              </a:rPr>
              <a:t> Atoms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D3FC00-F51B-577F-7A69-083E99F1A45F}"/>
              </a:ext>
            </a:extLst>
          </p:cNvPr>
          <p:cNvSpPr txBox="1"/>
          <p:nvPr/>
        </p:nvSpPr>
        <p:spPr>
          <a:xfrm>
            <a:off x="1351379" y="4780469"/>
            <a:ext cx="1544012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Ion channel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5</a:t>
            </a:r>
            <a:r>
              <a:rPr lang="en-US" sz="1400" dirty="0">
                <a:latin typeface="+mn-lt"/>
              </a:rPr>
              <a:t> Atoms, 2000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CDDB01-A543-FC8A-72DB-4BC4CE45FD94}"/>
              </a:ext>
            </a:extLst>
          </p:cNvPr>
          <p:cNvSpPr txBox="1"/>
          <p:nvPr/>
        </p:nvSpPr>
        <p:spPr>
          <a:xfrm>
            <a:off x="3016321" y="4525584"/>
            <a:ext cx="1534394" cy="674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latin typeface="+mn-lt"/>
              </a:rPr>
              <a:t>Tobacco </a:t>
            </a:r>
            <a:br>
              <a:rPr lang="en-US" sz="1400" b="1" dirty="0">
                <a:latin typeface="+mn-lt"/>
              </a:rPr>
            </a:br>
            <a:r>
              <a:rPr lang="en-US" sz="1400" b="1" dirty="0">
                <a:latin typeface="+mn-lt"/>
              </a:rPr>
              <a:t>mosaic virus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6</a:t>
            </a:r>
            <a:r>
              <a:rPr lang="en-US" sz="1400" dirty="0">
                <a:latin typeface="+mn-lt"/>
              </a:rPr>
              <a:t> atoms, 2006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559F8E-52A7-23C5-6037-3E434A8AD78A}"/>
              </a:ext>
            </a:extLst>
          </p:cNvPr>
          <p:cNvSpPr txBox="1"/>
          <p:nvPr/>
        </p:nvSpPr>
        <p:spPr>
          <a:xfrm>
            <a:off x="4406407" y="4285585"/>
            <a:ext cx="1337226" cy="674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The </a:t>
            </a:r>
            <a:r>
              <a:rPr lang="en-US" sz="1400" b="1" dirty="0">
                <a:latin typeface="+mn-lt"/>
              </a:rPr>
              <a:t>ribosome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7 </a:t>
            </a:r>
            <a:r>
              <a:rPr lang="en-US" sz="1400" dirty="0">
                <a:latin typeface="+mn-lt"/>
              </a:rPr>
              <a:t>atoms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ACBBF78-0B76-E3AC-47DC-644F4F0969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8088" y="4580564"/>
            <a:ext cx="1455066" cy="1357264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628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E6269-0F98-419F-8556-38134D3D1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75550"/>
            <a:ext cx="11353800" cy="68980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Leadership Computing </a:t>
            </a:r>
            <a:r>
              <a:rPr lang="en-US" sz="3600" dirty="0">
                <a:cs typeface="Arial" panose="020B0604020202020204" pitchFamily="34" charset="0"/>
              </a:rPr>
              <a:t>Enabling Digital Twins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33179-A291-5B32-B66E-84A5588C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31" y="2958238"/>
            <a:ext cx="2547930" cy="3357338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Simulations of blood flow on Titan, Summit and Frontier provide insight into relevant medical scenarios: stroke, stents, cell transport etc.</a:t>
            </a:r>
          </a:p>
          <a:p>
            <a:r>
              <a:rPr lang="en-US" sz="2400" dirty="0">
                <a:cs typeface="Arial" panose="020B0604020202020204" pitchFamily="34" charset="0"/>
              </a:rPr>
              <a:t>Frontier is on the cusp full human scale simulations with realistic resolutions</a:t>
            </a:r>
          </a:p>
          <a:p>
            <a:r>
              <a:rPr lang="en-US" sz="2400" dirty="0">
                <a:cs typeface="Arial" panose="020B0604020202020204" pitchFamily="34" charset="0"/>
              </a:rPr>
              <a:t>OLCF-6: high resolution simulations of blood flow in humans coupled with models of other organs such as the heart.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1DE1E1B-A655-0D1B-76B5-8B55FDC4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46" y="2681038"/>
            <a:ext cx="1260427" cy="34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9" descr="A picture containing scissors&#10;&#10;Description automatically generated">
            <a:extLst>
              <a:ext uri="{FF2B5EF4-FFF2-40B4-BE49-F238E27FC236}">
                <a16:creationId xmlns:a16="http://schemas.microsoft.com/office/drawing/2014/main" id="{A5947605-2BBB-D1E1-C377-5EE781779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37" y="2048834"/>
            <a:ext cx="769855" cy="630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FDA2A-866C-CAD0-8D9E-0C2ABB65B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629" y="2811698"/>
            <a:ext cx="3333269" cy="2575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D7B3C-72FD-A8C4-5973-9AA85D00D98D}"/>
              </a:ext>
            </a:extLst>
          </p:cNvPr>
          <p:cNvSpPr txBox="1"/>
          <p:nvPr/>
        </p:nvSpPr>
        <p:spPr>
          <a:xfrm>
            <a:off x="4705140" y="2838042"/>
            <a:ext cx="185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Aorta Geometry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Herschlag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et. 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B64F6-4D87-A306-19F7-2A3B8CD9FBAD}"/>
              </a:ext>
            </a:extLst>
          </p:cNvPr>
          <p:cNvSpPr txBox="1"/>
          <p:nvPr/>
        </p:nvSpPr>
        <p:spPr>
          <a:xfrm>
            <a:off x="6442776" y="6063981"/>
            <a:ext cx="1633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Full human vasculature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(Yoon-sun model)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52964-EEF5-BB65-C2F9-BB819E5A8866}"/>
              </a:ext>
            </a:extLst>
          </p:cNvPr>
          <p:cNvSpPr txBox="1"/>
          <p:nvPr/>
        </p:nvSpPr>
        <p:spPr>
          <a:xfrm>
            <a:off x="9813326" y="1579276"/>
            <a:ext cx="2152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Full Human Simulations at High resolution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(≤25μm) using coupled models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3ACF41-3671-7564-8FC2-6B6E912B81E1}"/>
              </a:ext>
            </a:extLst>
          </p:cNvPr>
          <p:cNvCxnSpPr>
            <a:cxnSpLocks/>
          </p:cNvCxnSpPr>
          <p:nvPr/>
        </p:nvCxnSpPr>
        <p:spPr>
          <a:xfrm>
            <a:off x="10973272" y="2549326"/>
            <a:ext cx="0" cy="628355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7EED875-780C-5A3D-20AB-D6AA93B47452}"/>
              </a:ext>
            </a:extLst>
          </p:cNvPr>
          <p:cNvSpPr/>
          <p:nvPr/>
        </p:nvSpPr>
        <p:spPr>
          <a:xfrm>
            <a:off x="10959715" y="2635693"/>
            <a:ext cx="1143778" cy="4994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88C75-EE48-BB6A-7AF8-7471F1777B82}"/>
              </a:ext>
            </a:extLst>
          </p:cNvPr>
          <p:cNvSpPr txBox="1"/>
          <p:nvPr/>
        </p:nvSpPr>
        <p:spPr>
          <a:xfrm>
            <a:off x="10136743" y="3906148"/>
            <a:ext cx="1375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C.o.W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15μm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0F750-8837-0783-F0D0-A0C6C60ACA12}"/>
              </a:ext>
            </a:extLst>
          </p:cNvPr>
          <p:cNvSpPr txBox="1"/>
          <p:nvPr/>
        </p:nvSpPr>
        <p:spPr>
          <a:xfrm>
            <a:off x="10807662" y="3361262"/>
            <a:ext cx="1375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C.o.W</a:t>
            </a:r>
            <a:r>
              <a:rPr lang="en-US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6.4μm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486BC-D640-C467-B469-63BCE160A25A}"/>
              </a:ext>
            </a:extLst>
          </p:cNvPr>
          <p:cNvSpPr txBox="1"/>
          <p:nvPr/>
        </p:nvSpPr>
        <p:spPr>
          <a:xfrm>
            <a:off x="7644434" y="5400635"/>
            <a:ext cx="471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 </a:t>
            </a:r>
            <a:r>
              <a:rPr lang="en-US" sz="16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HemeLB</a:t>
            </a:r>
            <a:r>
              <a:rPr lang="en-US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 on Frontier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courtesy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P.V.Coveney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Lo, J. McCullough,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X.Xue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Zacharoudiou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UCL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224AD-4F67-AADF-5D46-8187F74BC066}"/>
              </a:ext>
            </a:extLst>
          </p:cNvPr>
          <p:cNvSpPr txBox="1"/>
          <p:nvPr/>
        </p:nvSpPr>
        <p:spPr>
          <a:xfrm>
            <a:off x="353956" y="873209"/>
            <a:ext cx="5247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entury Gothic" panose="020B0502020202020204" pitchFamily="34" charset="0"/>
                <a:cs typeface="Arial" panose="020B0604020202020204" pitchFamily="34" charset="0"/>
              </a:rPr>
              <a:t>Increase in bandwidth &amp; memory will improve the fidelity of human scale simulations of blood flow paving the way to human digital twins for personalized medicine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92AFA6-8A85-0B93-4F09-753D15E7B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724" y="3283240"/>
            <a:ext cx="3492853" cy="2238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E9953C-96F5-5B5A-5F62-45F8EBB8BA75}"/>
              </a:ext>
            </a:extLst>
          </p:cNvPr>
          <p:cNvSpPr txBox="1"/>
          <p:nvPr/>
        </p:nvSpPr>
        <p:spPr>
          <a:xfrm>
            <a:off x="2417094" y="5601180"/>
            <a:ext cx="471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 HARVEY on Titan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from A.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Randles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2021 OLCF UG Keynote</a:t>
            </a:r>
          </a:p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Herschlag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et. al. IEEE TPDS 2021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A140E6-71BE-50E2-8EAA-552D405D0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358" y="2502871"/>
            <a:ext cx="551329" cy="8875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F6275A-2DBD-124D-F47C-6351CAD278A7}"/>
              </a:ext>
            </a:extLst>
          </p:cNvPr>
          <p:cNvSpPr txBox="1"/>
          <p:nvPr/>
        </p:nvSpPr>
        <p:spPr>
          <a:xfrm>
            <a:off x="7622856" y="1998613"/>
            <a:ext cx="1859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Circle of Willis structure  in the brain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(McCullough et. al)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0F36E1-71C7-3B19-D2DD-445C56423C3A}"/>
              </a:ext>
            </a:extLst>
          </p:cNvPr>
          <p:cNvSpPr txBox="1"/>
          <p:nvPr/>
        </p:nvSpPr>
        <p:spPr>
          <a:xfrm>
            <a:off x="353956" y="2041217"/>
            <a:ext cx="39378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INCITE Teams and PIs: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Peter C. Coveney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(UCL)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Amanda </a:t>
            </a:r>
            <a:r>
              <a:rPr lang="en-US" sz="1600" dirty="0" err="1">
                <a:latin typeface="Century Gothic" panose="020B0502020202020204" pitchFamily="34" charset="0"/>
                <a:cs typeface="Arial" panose="020B0604020202020204" pitchFamily="34" charset="0"/>
              </a:rPr>
              <a:t>Randles</a:t>
            </a:r>
            <a:r>
              <a:rPr lang="en-US" sz="1600" dirty="0">
                <a:latin typeface="Century Gothic" panose="020B0502020202020204" pitchFamily="34" charset="0"/>
                <a:cs typeface="Arial" panose="020B0604020202020204" pitchFamily="34" charset="0"/>
              </a:rPr>
              <a:t> (Duke University)</a:t>
            </a:r>
          </a:p>
          <a:p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7E31956D-B01F-59B7-DA78-CDB21972E90F}"/>
              </a:ext>
            </a:extLst>
          </p:cNvPr>
          <p:cNvSpPr/>
          <p:nvPr/>
        </p:nvSpPr>
        <p:spPr>
          <a:xfrm rot="21156550">
            <a:off x="4393606" y="1480104"/>
            <a:ext cx="6731037" cy="4245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96178-D7C7-2A8D-6405-3EDC4479CD03}"/>
              </a:ext>
            </a:extLst>
          </p:cNvPr>
          <p:cNvSpPr txBox="1"/>
          <p:nvPr/>
        </p:nvSpPr>
        <p:spPr>
          <a:xfrm>
            <a:off x="4643955" y="2142235"/>
            <a:ext cx="101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Titan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EFB1CA-A0A4-3ECC-392E-DFD0D8B6B310}"/>
              </a:ext>
            </a:extLst>
          </p:cNvPr>
          <p:cNvSpPr txBox="1"/>
          <p:nvPr/>
        </p:nvSpPr>
        <p:spPr>
          <a:xfrm>
            <a:off x="8687091" y="1008894"/>
            <a:ext cx="100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Frontier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3712D8-EC3C-66D5-4862-325D243457AF}"/>
              </a:ext>
            </a:extLst>
          </p:cNvPr>
          <p:cNvSpPr txBox="1"/>
          <p:nvPr/>
        </p:nvSpPr>
        <p:spPr>
          <a:xfrm>
            <a:off x="11066434" y="955377"/>
            <a:ext cx="99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OLCF-6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174E03-DACB-BB2E-9667-AF138D32FACD}"/>
              </a:ext>
            </a:extLst>
          </p:cNvPr>
          <p:cNvSpPr txBox="1"/>
          <p:nvPr/>
        </p:nvSpPr>
        <p:spPr>
          <a:xfrm>
            <a:off x="6442776" y="1280028"/>
            <a:ext cx="100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Summit</a:t>
            </a:r>
          </a:p>
        </p:txBody>
      </p:sp>
    </p:spTree>
    <p:extLst>
      <p:ext uri="{BB962C8B-B14F-4D97-AF65-F5344CB8AC3E}">
        <p14:creationId xmlns:p14="http://schemas.microsoft.com/office/powerpoint/2010/main" val="425451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4"/>
          <p:cNvSpPr txBox="1">
            <a:spLocks noGrp="1"/>
          </p:cNvSpPr>
          <p:nvPr>
            <p:ph type="body" idx="1"/>
          </p:nvPr>
        </p:nvSpPr>
        <p:spPr>
          <a:xfrm>
            <a:off x="429768" y="1094091"/>
            <a:ext cx="361047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dirty="0"/>
              <a:t>INCITE</a:t>
            </a:r>
            <a:endParaRPr sz="3200" dirty="0"/>
          </a:p>
        </p:txBody>
      </p:sp>
      <p:sp>
        <p:nvSpPr>
          <p:cNvPr id="552" name="Google Shape;552;p14"/>
          <p:cNvSpPr txBox="1">
            <a:spLocks noGrp="1"/>
          </p:cNvSpPr>
          <p:nvPr>
            <p:ph type="body" idx="2"/>
          </p:nvPr>
        </p:nvSpPr>
        <p:spPr>
          <a:xfrm>
            <a:off x="429768" y="1915281"/>
            <a:ext cx="3610478" cy="4207750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The INCITE program receives 60% of the available LCF hours annually.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Anyone can apply, worldwide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Successful applicants get liaisons to help them reach their science goals.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The deadline for INCITE proposals is typically in June.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sz="1400" dirty="0">
              <a:hlinkClick r:id="rId3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>
                <a:hlinkClick r:id="rId3"/>
              </a:rPr>
              <a:t>https://www.doeleadershipcomputing.org/</a:t>
            </a: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dirty="0"/>
          </a:p>
        </p:txBody>
      </p:sp>
      <p:sp>
        <p:nvSpPr>
          <p:cNvPr id="553" name="Google Shape;553;p14"/>
          <p:cNvSpPr txBox="1">
            <a:spLocks noGrp="1"/>
          </p:cNvSpPr>
          <p:nvPr>
            <p:ph type="body" idx="3"/>
          </p:nvPr>
        </p:nvSpPr>
        <p:spPr>
          <a:xfrm>
            <a:off x="4286731" y="1094091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dirty="0"/>
              <a:t>ALCC</a:t>
            </a:r>
            <a:endParaRPr sz="3200" dirty="0"/>
          </a:p>
        </p:txBody>
      </p:sp>
      <p:sp>
        <p:nvSpPr>
          <p:cNvPr id="554" name="Google Shape;554;p14"/>
          <p:cNvSpPr txBox="1">
            <a:spLocks noGrp="1"/>
          </p:cNvSpPr>
          <p:nvPr>
            <p:ph type="body" idx="4"/>
          </p:nvPr>
        </p:nvSpPr>
        <p:spPr>
          <a:xfrm>
            <a:off x="4286731" y="1919673"/>
            <a:ext cx="3744906" cy="4207750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The ALCC program receives 30% of the available LCF hours annually.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Anyone can apply, worldwide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Successful applicants get liaisons to help them reach their science goals.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The deadline for ALCC proposals is typically in January.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hlinkClick r:id="rId4"/>
              </a:rPr>
              <a:t>https://science.osti.gov/ascr/Facilities/Accessing-ASCR-Facilities/ALCC</a:t>
            </a:r>
            <a:endParaRPr lang="en-US" sz="1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dirty="0"/>
          </a:p>
        </p:txBody>
      </p:sp>
      <p:sp>
        <p:nvSpPr>
          <p:cNvPr id="555" name="Google Shape;555;p14"/>
          <p:cNvSpPr txBox="1">
            <a:spLocks noGrp="1"/>
          </p:cNvSpPr>
          <p:nvPr>
            <p:ph type="body" idx="5"/>
          </p:nvPr>
        </p:nvSpPr>
        <p:spPr>
          <a:xfrm>
            <a:off x="8141634" y="1094091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dirty="0"/>
              <a:t>DD</a:t>
            </a:r>
            <a:endParaRPr sz="3200" dirty="0"/>
          </a:p>
        </p:txBody>
      </p:sp>
      <p:sp>
        <p:nvSpPr>
          <p:cNvPr id="556" name="Google Shape;556;p14"/>
          <p:cNvSpPr txBox="1">
            <a:spLocks noGrp="1"/>
          </p:cNvSpPr>
          <p:nvPr>
            <p:ph type="body" idx="6"/>
          </p:nvPr>
        </p:nvSpPr>
        <p:spPr>
          <a:xfrm>
            <a:off x="8141634" y="1915281"/>
            <a:ext cx="3608418" cy="420530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The DD program receives 10% of the available LCF hours annually.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Anyone can apply, worldwide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Suitable for new investigators, new scientific endeavors to prepare for more competitive allocation programs.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dirty="0"/>
              <a:t>Continuous application.</a:t>
            </a: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sz="1400" dirty="0">
                <a:hlinkClick r:id="rId5"/>
              </a:rPr>
              <a:t>https://my.olcf.ornl.gov/project-application-new</a:t>
            </a:r>
            <a:endParaRPr lang="en-US" sz="14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r>
              <a:rPr lang="en-US" sz="1400" dirty="0">
                <a:hlinkClick r:id="rId6"/>
              </a:rPr>
              <a:t>https://www.alcf.anl.gov/science/directors-discretionary-allocation-program</a:t>
            </a:r>
            <a:endParaRPr lang="en-US" sz="14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</a:pPr>
            <a:endParaRPr lang="en-US" dirty="0"/>
          </a:p>
        </p:txBody>
      </p:sp>
      <p:pic>
        <p:nvPicPr>
          <p:cNvPr id="558" name="Google Shape;558;p14" descr="neutrino-driven roiling convection of the nuclear materia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73048" y="1100586"/>
            <a:ext cx="1474342" cy="82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14" descr="a massive halo found in the QContinuum simula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62934" y="1114503"/>
            <a:ext cx="1474342" cy="815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4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LCF Allocation Programs </a:t>
            </a:r>
            <a:endParaRPr dirty="0"/>
          </a:p>
        </p:txBody>
      </p:sp>
      <p:pic>
        <p:nvPicPr>
          <p:cNvPr id="4" name="Google Shape;580;gd655e8f40d_0_17">
            <a:extLst>
              <a:ext uri="{FF2B5EF4-FFF2-40B4-BE49-F238E27FC236}">
                <a16:creationId xmlns:a16="http://schemas.microsoft.com/office/drawing/2014/main" id="{406745F9-8680-BB49-70CB-4A74A0DD6C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72849" y="1093103"/>
            <a:ext cx="1489383" cy="828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59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355E-0F65-4BA3-A140-96098355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366528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sz="2800" i="1" dirty="0" err="1"/>
              <a:t>tourassig@ornl.gov</a:t>
            </a:r>
            <a:endParaRPr lang="en-US" sz="2800" i="1" dirty="0"/>
          </a:p>
        </p:txBody>
      </p:sp>
      <p:pic>
        <p:nvPicPr>
          <p:cNvPr id="1026" name="Picture 2" descr="Media Assets – Oak Ridge Leadership Computing Facility">
            <a:hlinkClick r:id="rId2"/>
            <a:extLst>
              <a:ext uri="{FF2B5EF4-FFF2-40B4-BE49-F238E27FC236}">
                <a16:creationId xmlns:a16="http://schemas.microsoft.com/office/drawing/2014/main" id="{EA1E6C6B-8B39-1E43-B43D-C5E2B790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6" y="3174716"/>
            <a:ext cx="5586502" cy="9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CF Home - ALCF Gronkulator">
            <a:hlinkClick r:id="rId4"/>
            <a:extLst>
              <a:ext uri="{FF2B5EF4-FFF2-40B4-BE49-F238E27FC236}">
                <a16:creationId xmlns:a16="http://schemas.microsoft.com/office/drawing/2014/main" id="{0C64E32B-44AF-3040-901C-E97E1A8B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5" y="4229839"/>
            <a:ext cx="4291861" cy="10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49209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835B5F20-C770-8B44-AC75-C7C1311156F9}" vid="{B58A898B-D441-DB4A-BC4C-7E8EFD6FFE74}"/>
    </a:ext>
  </a:extLst>
</a:theme>
</file>

<file path=ppt/theme/theme2.xml><?xml version="1.0" encoding="utf-8"?>
<a:theme xmlns:a="http://schemas.openxmlformats.org/drawingml/2006/main" name="1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_OLCF 16x9 template" id="{366D97C2-32F5-4FFD-8E13-1B4D8AAEE199}" vid="{6869A1A9-ABC4-4901-89DB-59801F15EA94}"/>
    </a:ext>
  </a:extLst>
</a:theme>
</file>

<file path=ppt/theme/theme3.xml><?xml version="1.0" encoding="utf-8"?>
<a:theme xmlns:a="http://schemas.openxmlformats.org/drawingml/2006/main" name="2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835B5F20-C770-8B44-AC75-C7C1311156F9}" vid="{B58A898B-D441-DB4A-BC4C-7E8EFD6FFE74}"/>
    </a:ext>
  </a:extLst>
</a:theme>
</file>

<file path=ppt/theme/theme4.xml><?xml version="1.0" encoding="utf-8"?>
<a:theme xmlns:a="http://schemas.openxmlformats.org/drawingml/2006/main" name="3_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-Experience ORNL 2022-0518" id="{A2B9D5F2-B8A9-4DD4-9912-3B68DCA6422A}" vid="{F30427FC-7527-44A9-8488-BD8CC0463E3F}"/>
    </a:ext>
  </a:extLst>
</a:theme>
</file>

<file path=ppt/theme/theme5.xml><?xml version="1.0" encoding="utf-8"?>
<a:theme xmlns:a="http://schemas.openxmlformats.org/drawingml/2006/main" name="4_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2202-07" id="{872A9E7C-ECAA-4EE4-831C-9D22B245F4FC}" vid="{71728F92-6EB7-4C36-B555-8E28B3247CE3}"/>
    </a:ext>
  </a:extLst>
</a:theme>
</file>

<file path=ppt/theme/theme6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_OLCF 16x9 template" id="{366D97C2-32F5-4FFD-8E13-1B4D8AAEE199}" vid="{6869A1A9-ABC4-4901-89DB-59801F15EA94}"/>
    </a:ext>
  </a:extLst>
</a:theme>
</file>

<file path=ppt/theme/theme8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C8825A7A95245A60AD5161B7BD065" ma:contentTypeVersion="14" ma:contentTypeDescription="Create a new document." ma:contentTypeScope="" ma:versionID="e29630e4dfdf2bf03c9e2bc40cb400f2">
  <xsd:schema xmlns:xsd="http://www.w3.org/2001/XMLSchema" xmlns:xs="http://www.w3.org/2001/XMLSchema" xmlns:p="http://schemas.microsoft.com/office/2006/metadata/properties" xmlns:ns3="ecd9b659-49dc-420d-9938-ed9b25bfb414" xmlns:ns4="7bfaa063-351c-4536-b2e4-eeee795b351f" targetNamespace="http://schemas.microsoft.com/office/2006/metadata/properties" ma:root="true" ma:fieldsID="85cbbb66780e20220e8ecb4148251cbe" ns3:_="" ns4:_="">
    <xsd:import namespace="ecd9b659-49dc-420d-9938-ed9b25bfb414"/>
    <xsd:import namespace="7bfaa063-351c-4536-b2e4-eeee795b351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d9b659-49dc-420d-9938-ed9b25bfb4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aa063-351c-4536-b2e4-eeee795b35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bfaa063-351c-4536-b2e4-eeee795b351f" xsi:nil="true"/>
  </documentManagement>
</p:properties>
</file>

<file path=customXml/itemProps1.xml><?xml version="1.0" encoding="utf-8"?>
<ds:datastoreItem xmlns:ds="http://schemas.openxmlformats.org/officeDocument/2006/customXml" ds:itemID="{BD2C4E13-4B0F-4A0B-A24A-AFCBEB30F7A2}">
  <ds:schemaRefs>
    <ds:schemaRef ds:uri="7bfaa063-351c-4536-b2e4-eeee795b351f"/>
    <ds:schemaRef ds:uri="ecd9b659-49dc-420d-9938-ed9b25bfb4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7bfaa063-351c-4536-b2e4-eeee795b351f"/>
    <ds:schemaRef ds:uri="ecd9b659-49dc-420d-9938-ed9b25bfb41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ORNL-Presentation-16x9-Template-OLCF</Template>
  <TotalTime>585</TotalTime>
  <Words>1027</Words>
  <Application>Microsoft Office PowerPoint</Application>
  <PresentationFormat>Widescreen</PresentationFormat>
  <Paragraphs>140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Arial Black</vt:lpstr>
      <vt:lpstr>Calibri</vt:lpstr>
      <vt:lpstr>Century Gothic</vt:lpstr>
      <vt:lpstr>Courier New</vt:lpstr>
      <vt:lpstr>Helvetica Neue Bold Condensed</vt:lpstr>
      <vt:lpstr>MetricHPE</vt:lpstr>
      <vt:lpstr>MetricHPE Light</vt:lpstr>
      <vt:lpstr>ORNL</vt:lpstr>
      <vt:lpstr>1_ORNL</vt:lpstr>
      <vt:lpstr>2_ORNL</vt:lpstr>
      <vt:lpstr>3_ORNL</vt:lpstr>
      <vt:lpstr>4_ORNL</vt:lpstr>
      <vt:lpstr>Office Theme</vt:lpstr>
      <vt:lpstr>5_ORNL</vt:lpstr>
      <vt:lpstr>Leadership Computing</vt:lpstr>
      <vt:lpstr>Leadership Computing Facility  World leading capabilities spanning supercomputing, data analysis, &amp; testbeds</vt:lpstr>
      <vt:lpstr>OLCF by the Numbers</vt:lpstr>
      <vt:lpstr>PowerPoint Presentation</vt:lpstr>
      <vt:lpstr>Leadership Computing is Improving Time to Insight      </vt:lpstr>
      <vt:lpstr>Leadership Computing Enabling Digital Twins Research</vt:lpstr>
      <vt:lpstr>LCF Allocation Programs </vt:lpstr>
      <vt:lpstr>Thank you  tourassig@ornl.gov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OLCF-6 Bootstrap Project Plan</dc:title>
  <dc:subject/>
  <dc:creator>Sieger, Matt</dc:creator>
  <cp:keywords/>
  <dc:description/>
  <cp:lastModifiedBy>Strauss, Kayla (NIH/NCI) [C]</cp:lastModifiedBy>
  <cp:revision>91</cp:revision>
  <cp:lastPrinted>2023-05-26T12:17:49Z</cp:lastPrinted>
  <dcterms:created xsi:type="dcterms:W3CDTF">2022-03-15T17:26:43Z</dcterms:created>
  <dcterms:modified xsi:type="dcterms:W3CDTF">2024-01-25T20:25:36Z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0x01010013DC8825A7A95245A60AD5161B7BD065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