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1"/>
  </p:sldMasterIdLst>
  <p:notesMasterIdLst>
    <p:notesMasterId r:id="rId15"/>
  </p:notesMasterIdLst>
  <p:sldIdLst>
    <p:sldId id="258" r:id="rId2"/>
    <p:sldId id="1254" r:id="rId3"/>
    <p:sldId id="942" r:id="rId4"/>
    <p:sldId id="966" r:id="rId5"/>
    <p:sldId id="1276" r:id="rId6"/>
    <p:sldId id="1279" r:id="rId7"/>
    <p:sldId id="1274" r:id="rId8"/>
    <p:sldId id="311" r:id="rId9"/>
    <p:sldId id="397" r:id="rId10"/>
    <p:sldId id="1286" r:id="rId11"/>
    <p:sldId id="1285" r:id="rId12"/>
    <p:sldId id="1269" r:id="rId13"/>
    <p:sldId id="260"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
          <p15:clr>
            <a:srgbClr val="A4A3A4"/>
          </p15:clr>
        </p15:guide>
        <p15:guide id="2" orient="horz" pos="3092">
          <p15:clr>
            <a:srgbClr val="A4A3A4"/>
          </p15:clr>
        </p15:guide>
        <p15:guide id="3" orient="horz" pos="517">
          <p15:clr>
            <a:srgbClr val="A4A3A4"/>
          </p15:clr>
        </p15:guide>
        <p15:guide id="4" orient="horz" pos="895">
          <p15:clr>
            <a:srgbClr val="A4A3A4"/>
          </p15:clr>
        </p15:guide>
        <p15:guide id="5" orient="horz" pos="2387">
          <p15:clr>
            <a:srgbClr val="A4A3A4"/>
          </p15:clr>
        </p15:guide>
        <p15:guide id="6" pos="5565">
          <p15:clr>
            <a:srgbClr val="A4A3A4"/>
          </p15:clr>
        </p15:guide>
        <p15:guide id="7" pos="317">
          <p15:clr>
            <a:srgbClr val="A4A3A4"/>
          </p15:clr>
        </p15:guide>
        <p15:guide id="8" pos="15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J" initials="Mj"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F64"/>
    <a:srgbClr val="00609C"/>
    <a:srgbClr val="007836"/>
    <a:srgbClr val="0B1F8F"/>
    <a:srgbClr val="335A95"/>
    <a:srgbClr val="00A19C"/>
    <a:srgbClr val="A12B2F"/>
    <a:srgbClr val="ECAA00"/>
    <a:srgbClr val="76777B"/>
    <a:srgbClr val="ECAC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7"/>
    <p:restoredTop sz="94570"/>
  </p:normalViewPr>
  <p:slideViewPr>
    <p:cSldViewPr snapToGrid="0">
      <p:cViewPr varScale="1">
        <p:scale>
          <a:sx n="48" d="100"/>
          <a:sy n="48" d="100"/>
        </p:scale>
        <p:origin x="856" y="52"/>
      </p:cViewPr>
      <p:guideLst>
        <p:guide orient="horz" pos="271"/>
        <p:guide orient="horz" pos="3092"/>
        <p:guide orient="horz" pos="517"/>
        <p:guide orient="horz" pos="895"/>
        <p:guide orient="horz" pos="2387"/>
        <p:guide pos="5565"/>
        <p:guide pos="317"/>
        <p:guide pos="15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80A489-9093-C54A-B1C3-374F661A0010}" type="datetimeFigureOut">
              <a:rPr lang="en-US" smtClean="0"/>
              <a:t>1/25/2024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A7A1A-8011-3A42-91B8-EE1BD44E4455}" type="slidenum">
              <a:rPr lang="en-US" smtClean="0"/>
              <a:t>‹#›</a:t>
            </a:fld>
            <a:endParaRPr lang="en-US"/>
          </a:p>
        </p:txBody>
      </p:sp>
    </p:spTree>
    <p:extLst>
      <p:ext uri="{BB962C8B-B14F-4D97-AF65-F5344CB8AC3E}">
        <p14:creationId xmlns:p14="http://schemas.microsoft.com/office/powerpoint/2010/main" val="19206910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latin typeface="Helvetica Neue" panose="02000503000000020004" pitchFamily="2" charset="0"/>
              </a:rPr>
              <a:t>So then what is FL?</a:t>
            </a:r>
          </a:p>
          <a:p>
            <a:endParaRPr lang="en-US" dirty="0">
              <a:effectLst/>
              <a:latin typeface="Helvetica Neue" panose="02000503000000020004" pitchFamily="2" charset="0"/>
            </a:endParaRPr>
          </a:p>
          <a:p>
            <a:r>
              <a:rPr lang="en-US" dirty="0">
                <a:effectLst/>
                <a:latin typeface="Helvetica Neue" panose="02000503000000020004" pitchFamily="2" charset="0"/>
              </a:rPr>
              <a:t>FL is a type of machine learning that enables training model without collecting data to a central location. The training is done at each local device or facility, and then the model information such as parameters and gradients is aggregated at a central server with the goal of finding a global model parameter. </a:t>
            </a:r>
          </a:p>
          <a:p>
            <a:endParaRPr lang="en-US" dirty="0">
              <a:effectLst/>
              <a:latin typeface="Helvetica Neue" panose="02000503000000020004" pitchFamily="2" charset="0"/>
            </a:endParaRPr>
          </a:p>
          <a:p>
            <a:r>
              <a:rPr lang="en-US" dirty="0">
                <a:effectLst/>
                <a:latin typeface="Helvetica Neue" panose="02000503000000020004" pitchFamily="2" charset="0"/>
              </a:rPr>
              <a:t>For example, Google trains a shared model for cell phone usage without collecting data from millions of cell phone devices. The other example is that multiple biomedical institutions can train a shared model without sharing the data each other. </a:t>
            </a:r>
          </a:p>
          <a:p>
            <a:endParaRPr lang="en-US" dirty="0">
              <a:effectLst/>
              <a:latin typeface="Helvetica Neue" panose="02000503000000020004" pitchFamily="2" charset="0"/>
            </a:endParaRPr>
          </a:p>
          <a:p>
            <a:r>
              <a:rPr lang="en-US" dirty="0">
                <a:effectLst/>
                <a:latin typeface="Helvetica Neue" panose="02000503000000020004" pitchFamily="2" charset="0"/>
              </a:rPr>
              <a:t>The example like Google is called cross-device FL setting, where millions of small devices participate in training. The biomedical institutions example is called cross-silo FL setting, where a few large data repositories participate in training. Each setting has unique challenges for designing algorithms and training model architecture. </a:t>
            </a:r>
          </a:p>
        </p:txBody>
      </p:sp>
      <p:sp>
        <p:nvSpPr>
          <p:cNvPr id="4" name="Slide Number Placeholder 3"/>
          <p:cNvSpPr>
            <a:spLocks noGrp="1"/>
          </p:cNvSpPr>
          <p:nvPr>
            <p:ph type="sldNum" sz="quarter" idx="5"/>
          </p:nvPr>
        </p:nvSpPr>
        <p:spPr/>
        <p:txBody>
          <a:bodyPr/>
          <a:lstStyle/>
          <a:p>
            <a:fld id="{3EAA7A1A-8011-3A42-91B8-EE1BD44E4455}" type="slidenum">
              <a:rPr lang="en-US" smtClean="0"/>
              <a:t>3</a:t>
            </a:fld>
            <a:endParaRPr lang="en-US"/>
          </a:p>
        </p:txBody>
      </p:sp>
    </p:spTree>
    <p:extLst>
      <p:ext uri="{BB962C8B-B14F-4D97-AF65-F5344CB8AC3E}">
        <p14:creationId xmlns:p14="http://schemas.microsoft.com/office/powerpoint/2010/main" val="297133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 is not sharing the raw data among the learning clients and the server, but the raw data is still at privacy risk. In a few minutes, I will show you how the raw data can be reconstructed from the model parameters without any privacy preserving techniques.</a:t>
            </a:r>
          </a:p>
          <a:p>
            <a:endParaRPr lang="en-US" dirty="0"/>
          </a:p>
          <a:p>
            <a:r>
              <a:rPr lang="en-US" dirty="0"/>
              <a:t>These are some techniques used in FL. Of course, each one has its pros and cons. We focus on differential privacy technique that achieves the privacy guarantee by adding random noise to the model training. The key idea of DP is randomizing the algorithm so that adversary cannot distinguish the change of single data point.</a:t>
            </a:r>
          </a:p>
        </p:txBody>
      </p:sp>
      <p:sp>
        <p:nvSpPr>
          <p:cNvPr id="4" name="Slide Number Placeholder 3"/>
          <p:cNvSpPr>
            <a:spLocks noGrp="1"/>
          </p:cNvSpPr>
          <p:nvPr>
            <p:ph type="sldNum" sz="quarter" idx="5"/>
          </p:nvPr>
        </p:nvSpPr>
        <p:spPr/>
        <p:txBody>
          <a:bodyPr/>
          <a:lstStyle/>
          <a:p>
            <a:fld id="{3EAA7A1A-8011-3A42-91B8-EE1BD44E4455}" type="slidenum">
              <a:rPr lang="en-US" smtClean="0"/>
              <a:t>4</a:t>
            </a:fld>
            <a:endParaRPr lang="en-US"/>
          </a:p>
        </p:txBody>
      </p:sp>
    </p:spTree>
    <p:extLst>
      <p:ext uri="{BB962C8B-B14F-4D97-AF65-F5344CB8AC3E}">
        <p14:creationId xmlns:p14="http://schemas.microsoft.com/office/powerpoint/2010/main" val="351504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framework may look fairly simple, it has multiple important components. </a:t>
            </a:r>
          </a:p>
          <a:p>
            <a:endParaRPr lang="en-US" dirty="0"/>
          </a:p>
          <a:p>
            <a:r>
              <a:rPr lang="en-US" dirty="0"/>
              <a:t>First, it requires a training algorithm. In particular, it is critical to the learning performance how to update (or often called aggregate) the local parameters. Our framework implements multiple algorithms, including the most famous one </a:t>
            </a:r>
            <a:r>
              <a:rPr lang="en-US" dirty="0" err="1"/>
              <a:t>FedAvg</a:t>
            </a:r>
            <a:r>
              <a:rPr lang="en-US" dirty="0"/>
              <a:t> and its generalization based on inexact ADMM. </a:t>
            </a:r>
          </a:p>
          <a:p>
            <a:endParaRPr lang="en-US" dirty="0"/>
          </a:p>
          <a:p>
            <a:r>
              <a:rPr lang="en-US" dirty="0"/>
              <a:t>We also have differential privacy component that systematically adds random noise to the training steps. </a:t>
            </a:r>
          </a:p>
          <a:p>
            <a:endParaRPr lang="en-US" dirty="0"/>
          </a:p>
          <a:p>
            <a:r>
              <a:rPr lang="en-US" dirty="0"/>
              <a:t>Another important component is the communication protocols. For now, we support two protocols: </a:t>
            </a:r>
            <a:r>
              <a:rPr lang="en-US" dirty="0" err="1"/>
              <a:t>gRPC</a:t>
            </a:r>
            <a:r>
              <a:rPr lang="en-US" dirty="0"/>
              <a:t> and MPI. </a:t>
            </a:r>
            <a:r>
              <a:rPr lang="en-US" dirty="0" err="1"/>
              <a:t>gRPC</a:t>
            </a:r>
            <a:r>
              <a:rPr lang="en-US" dirty="0"/>
              <a:t> enables the communication based on RPC with optionally support for TLS (transport layer security). MPI is also supported in our framework. It’s not really for FL, but allows to simulate any PPFL setting on cluster environment such as HPC.</a:t>
            </a:r>
          </a:p>
          <a:p>
            <a:endParaRPr lang="en-US" dirty="0"/>
          </a:p>
          <a:p>
            <a:r>
              <a:rPr lang="en-US" dirty="0"/>
              <a:t>And, our package is highly customizable and supporting any user-defined models and data based on </a:t>
            </a:r>
            <a:r>
              <a:rPr lang="en-US" dirty="0" err="1"/>
              <a:t>PyTorch</a:t>
            </a:r>
            <a:r>
              <a:rPr lang="en-US" dirty="0"/>
              <a:t>. </a:t>
            </a:r>
          </a:p>
        </p:txBody>
      </p:sp>
      <p:sp>
        <p:nvSpPr>
          <p:cNvPr id="4" name="Slide Number Placeholder 3"/>
          <p:cNvSpPr>
            <a:spLocks noGrp="1"/>
          </p:cNvSpPr>
          <p:nvPr>
            <p:ph type="sldNum" sz="quarter" idx="5"/>
          </p:nvPr>
        </p:nvSpPr>
        <p:spPr/>
        <p:txBody>
          <a:bodyPr/>
          <a:lstStyle/>
          <a:p>
            <a:fld id="{3EAA7A1A-8011-3A42-91B8-EE1BD44E4455}" type="slidenum">
              <a:rPr lang="en-US" smtClean="0"/>
              <a:t>6</a:t>
            </a:fld>
            <a:endParaRPr lang="en-US"/>
          </a:p>
        </p:txBody>
      </p:sp>
    </p:spTree>
    <p:extLst>
      <p:ext uri="{BB962C8B-B14F-4D97-AF65-F5344CB8AC3E}">
        <p14:creationId xmlns:p14="http://schemas.microsoft.com/office/powerpoint/2010/main" val="906056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AA7A1A-8011-3A42-91B8-EE1BD44E4455}" type="slidenum">
              <a:rPr lang="en-US" smtClean="0"/>
              <a:t>9</a:t>
            </a:fld>
            <a:endParaRPr lang="en-US"/>
          </a:p>
        </p:txBody>
      </p:sp>
    </p:spTree>
    <p:extLst>
      <p:ext uri="{BB962C8B-B14F-4D97-AF65-F5344CB8AC3E}">
        <p14:creationId xmlns:p14="http://schemas.microsoft.com/office/powerpoint/2010/main" val="3880353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3"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a:t>Type in SECTION BREAK TITLE</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861819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RG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a:p>
        </p:txBody>
      </p:sp>
      <p:sp>
        <p:nvSpPr>
          <p:cNvPr id="4" name="Text Placeholder 3"/>
          <p:cNvSpPr>
            <a:spLocks noGrp="1"/>
          </p:cNvSpPr>
          <p:nvPr>
            <p:ph type="body" sz="quarter" idx="13"/>
          </p:nvPr>
        </p:nvSpPr>
        <p:spPr>
          <a:xfrm>
            <a:off x="488732" y="4106864"/>
            <a:ext cx="4114800"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15" name="Text Placeholder 3"/>
          <p:cNvSpPr>
            <a:spLocks noGrp="1"/>
          </p:cNvSpPr>
          <p:nvPr>
            <p:ph type="body" sz="quarter" idx="14"/>
          </p:nvPr>
        </p:nvSpPr>
        <p:spPr>
          <a:xfrm>
            <a:off x="4716216" y="4106864"/>
            <a:ext cx="4097585" cy="686876"/>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p:txBody>
      </p:sp>
      <p:sp>
        <p:nvSpPr>
          <p:cNvPr id="9" name="Picture Placeholder 4"/>
          <p:cNvSpPr>
            <a:spLocks noGrp="1"/>
          </p:cNvSpPr>
          <p:nvPr>
            <p:ph type="pic" sz="quarter" idx="15" hasCustomPrompt="1"/>
          </p:nvPr>
        </p:nvSpPr>
        <p:spPr>
          <a:xfrm>
            <a:off x="495679" y="1420813"/>
            <a:ext cx="4023360" cy="2686050"/>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12" name="Picture Placeholder 4"/>
          <p:cNvSpPr>
            <a:spLocks noGrp="1"/>
          </p:cNvSpPr>
          <p:nvPr>
            <p:ph type="pic" sz="quarter" idx="16" hasCustomPrompt="1"/>
          </p:nvPr>
        </p:nvSpPr>
        <p:spPr>
          <a:xfrm>
            <a:off x="4709050" y="1420813"/>
            <a:ext cx="4023360" cy="2686050"/>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p:txBody>
          <a:bodyPr/>
          <a:lstStyle>
            <a:lvl1pPr>
              <a:defRPr baseline="0"/>
            </a:lvl1pPr>
          </a:lstStyle>
          <a:p>
            <a:r>
              <a:rPr lang="en-US"/>
              <a:t>TWO Large IMAGES w/bullets </a:t>
            </a:r>
            <a:br>
              <a:rPr lang="en-US"/>
            </a:br>
            <a:r>
              <a:rPr lang="en-US"/>
              <a:t>Headline in </a:t>
            </a:r>
            <a:r>
              <a:rPr lang="en-US" err="1"/>
              <a:t>arial</a:t>
            </a:r>
            <a:r>
              <a:rPr lang="en-US"/>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
        <p:nvSpPr>
          <p:cNvPr id="11"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Tree>
    <p:extLst>
      <p:ext uri="{BB962C8B-B14F-4D97-AF65-F5344CB8AC3E}">
        <p14:creationId xmlns:p14="http://schemas.microsoft.com/office/powerpoint/2010/main" val="3460471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S/caption - TWO images">
    <p:spTree>
      <p:nvGrpSpPr>
        <p:cNvPr id="1" name=""/>
        <p:cNvGrpSpPr/>
        <p:nvPr/>
      </p:nvGrpSpPr>
      <p:grpSpPr>
        <a:xfrm>
          <a:off x="0" y="0"/>
          <a:ext cx="0" cy="0"/>
          <a:chOff x="0" y="0"/>
          <a:chExt cx="0" cy="0"/>
        </a:xfrm>
      </p:grpSpPr>
      <p:sp>
        <p:nvSpPr>
          <p:cNvPr id="9" name="Picture Placeholder 4"/>
          <p:cNvSpPr>
            <a:spLocks noGrp="1" noChangeAspect="1"/>
          </p:cNvSpPr>
          <p:nvPr>
            <p:ph type="pic" sz="quarter" idx="15" hasCustomPrompt="1"/>
          </p:nvPr>
        </p:nvSpPr>
        <p:spPr>
          <a:xfrm>
            <a:off x="676630" y="1417046"/>
            <a:ext cx="3790374" cy="2808115"/>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10" name="Text Placeholder 5"/>
          <p:cNvSpPr>
            <a:spLocks noGrp="1"/>
          </p:cNvSpPr>
          <p:nvPr>
            <p:ph type="body" sz="quarter" idx="17" hasCustomPrompt="1"/>
          </p:nvPr>
        </p:nvSpPr>
        <p:spPr>
          <a:xfrm>
            <a:off x="676630" y="4256434"/>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a:t>Image Caption</a:t>
            </a:r>
          </a:p>
          <a:p>
            <a:r>
              <a:rPr lang="en-US"/>
              <a:t>Image Caption </a:t>
            </a:r>
          </a:p>
          <a:p>
            <a:r>
              <a:rPr lang="en-US"/>
              <a:t>Image Caption </a:t>
            </a:r>
          </a:p>
          <a:p>
            <a:r>
              <a:rPr lang="en-US"/>
              <a:t> </a:t>
            </a:r>
          </a:p>
        </p:txBody>
      </p:sp>
      <p:sp>
        <p:nvSpPr>
          <p:cNvPr id="2" name="Title 1"/>
          <p:cNvSpPr>
            <a:spLocks noGrp="1"/>
          </p:cNvSpPr>
          <p:nvPr>
            <p:ph type="title" hasCustomPrompt="1"/>
          </p:nvPr>
        </p:nvSpPr>
        <p:spPr/>
        <p:txBody>
          <a:bodyPr/>
          <a:lstStyle>
            <a:lvl1pPr>
              <a:defRPr/>
            </a:lvl1pPr>
          </a:lstStyle>
          <a:p>
            <a:r>
              <a:rPr lang="en-US"/>
              <a:t>TWO IMAGES with captions</a:t>
            </a:r>
            <a:br>
              <a:rPr lang="en-US"/>
            </a:br>
            <a:r>
              <a:rPr lang="en-US"/>
              <a:t>Headline in </a:t>
            </a:r>
            <a:r>
              <a:rPr lang="en-US" err="1"/>
              <a:t>arial</a:t>
            </a:r>
            <a:r>
              <a:rPr lang="en-US"/>
              <a:t> and all caps</a:t>
            </a:r>
          </a:p>
        </p:txBody>
      </p:sp>
      <p:sp>
        <p:nvSpPr>
          <p:cNvPr id="4" name="Slide Number Placeholder 3"/>
          <p:cNvSpPr>
            <a:spLocks noGrp="1"/>
          </p:cNvSpPr>
          <p:nvPr>
            <p:ph type="sldNum" sz="quarter" idx="19"/>
          </p:nvPr>
        </p:nvSpPr>
        <p:spPr/>
        <p:txBody>
          <a:bodyPr/>
          <a:lstStyle/>
          <a:p>
            <a:fld id="{AEFAAC5A-9C4F-4278-920D-DF2BAB595749}" type="slidenum">
              <a:rPr lang="en-US" smtClean="0"/>
              <a:pPr/>
              <a:t>‹#›</a:t>
            </a:fld>
            <a:endParaRPr lang="en-US"/>
          </a:p>
        </p:txBody>
      </p:sp>
      <p:sp>
        <p:nvSpPr>
          <p:cNvPr id="14"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16" name="Picture Placeholder 4"/>
          <p:cNvSpPr>
            <a:spLocks noGrp="1" noChangeAspect="1"/>
          </p:cNvSpPr>
          <p:nvPr>
            <p:ph type="pic" sz="quarter" idx="21" hasCustomPrompt="1"/>
          </p:nvPr>
        </p:nvSpPr>
        <p:spPr>
          <a:xfrm>
            <a:off x="4765130" y="1416462"/>
            <a:ext cx="3790374" cy="2808115"/>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17" name="Text Placeholder 5"/>
          <p:cNvSpPr>
            <a:spLocks noGrp="1"/>
          </p:cNvSpPr>
          <p:nvPr>
            <p:ph type="body" sz="quarter" idx="22" hasCustomPrompt="1"/>
          </p:nvPr>
        </p:nvSpPr>
        <p:spPr>
          <a:xfrm>
            <a:off x="4765130" y="4255850"/>
            <a:ext cx="3840480" cy="438773"/>
          </a:xfrm>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a:t>Image Caption</a:t>
            </a:r>
          </a:p>
          <a:p>
            <a:r>
              <a:rPr lang="en-US"/>
              <a:t>Image Caption </a:t>
            </a:r>
          </a:p>
          <a:p>
            <a:r>
              <a:rPr lang="en-US"/>
              <a:t>Image Caption </a:t>
            </a:r>
          </a:p>
          <a:p>
            <a:r>
              <a:rPr lang="en-US"/>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2817194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a:p>
        </p:txBody>
      </p:sp>
      <p:sp>
        <p:nvSpPr>
          <p:cNvPr id="7" name="Text Placeholder 5"/>
          <p:cNvSpPr>
            <a:spLocks noGrp="1"/>
          </p:cNvSpPr>
          <p:nvPr>
            <p:ph type="body" sz="quarter" idx="12" hasCustomPrompt="1"/>
          </p:nvPr>
        </p:nvSpPr>
        <p:spPr>
          <a:xfrm>
            <a:off x="457201" y="1019437"/>
            <a:ext cx="8372901" cy="364070"/>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4" name="Text Placeholder 3"/>
          <p:cNvSpPr>
            <a:spLocks noGrp="1"/>
          </p:cNvSpPr>
          <p:nvPr>
            <p:ph type="body" sz="quarter" idx="13"/>
          </p:nvPr>
        </p:nvSpPr>
        <p:spPr>
          <a:xfrm>
            <a:off x="495879"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3381086" y="2854960"/>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noChangeAspect="1"/>
          </p:cNvSpPr>
          <p:nvPr>
            <p:ph type="pic" sz="quarter" idx="15" hasCustomPrompt="1"/>
          </p:nvPr>
        </p:nvSpPr>
        <p:spPr>
          <a:xfrm>
            <a:off x="503079" y="1415695"/>
            <a:ext cx="2361244" cy="1365433"/>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12" name="Picture Placeholder 4"/>
          <p:cNvSpPr>
            <a:spLocks noGrp="1" noChangeAspect="1"/>
          </p:cNvSpPr>
          <p:nvPr>
            <p:ph type="pic" sz="quarter" idx="16" hasCustomPrompt="1"/>
          </p:nvPr>
        </p:nvSpPr>
        <p:spPr>
          <a:xfrm>
            <a:off x="3388286" y="1415695"/>
            <a:ext cx="2361244" cy="1365433"/>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17" name="Text Placeholder 3"/>
          <p:cNvSpPr>
            <a:spLocks noGrp="1"/>
          </p:cNvSpPr>
          <p:nvPr>
            <p:ph type="body" sz="quarter" idx="19"/>
          </p:nvPr>
        </p:nvSpPr>
        <p:spPr>
          <a:xfrm>
            <a:off x="6261696" y="2856834"/>
            <a:ext cx="2465584" cy="1609958"/>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defRPr sz="1200"/>
            </a:lvl4pPr>
            <a:lvl5pPr marL="1084263" indent="-171450">
              <a:defRPr sz="1200"/>
            </a:lvl5pPr>
          </a:lstStyle>
          <a:p>
            <a:pPr lvl="0"/>
            <a:r>
              <a:rPr lang="en-US"/>
              <a:t>Click to edit Master text styles</a:t>
            </a:r>
          </a:p>
          <a:p>
            <a:pPr lvl="1"/>
            <a:r>
              <a:rPr lang="en-US"/>
              <a:t>Second level</a:t>
            </a:r>
          </a:p>
          <a:p>
            <a:pPr lvl="2"/>
            <a:r>
              <a:rPr lang="en-US"/>
              <a:t>Third level</a:t>
            </a:r>
          </a:p>
        </p:txBody>
      </p:sp>
      <p:sp>
        <p:nvSpPr>
          <p:cNvPr id="18" name="Picture Placeholder 4"/>
          <p:cNvSpPr>
            <a:spLocks noGrp="1" noChangeAspect="1"/>
          </p:cNvSpPr>
          <p:nvPr>
            <p:ph type="pic" sz="quarter" idx="20" hasCustomPrompt="1"/>
          </p:nvPr>
        </p:nvSpPr>
        <p:spPr>
          <a:xfrm>
            <a:off x="6268896" y="1417569"/>
            <a:ext cx="2361244" cy="1365433"/>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p:txBody>
          <a:bodyPr/>
          <a:lstStyle>
            <a:lvl1pPr>
              <a:defRPr/>
            </a:lvl1pPr>
          </a:lstStyle>
          <a:p>
            <a:r>
              <a:rPr lang="en-US"/>
              <a:t>THREE IMAGES – HORIZONTAL</a:t>
            </a:r>
            <a:br>
              <a:rPr lang="en-US"/>
            </a:br>
            <a:r>
              <a:rPr lang="en-US"/>
              <a:t>Headline in </a:t>
            </a:r>
            <a:r>
              <a:rPr lang="en-US" err="1"/>
              <a:t>arial</a:t>
            </a:r>
            <a:r>
              <a:rPr lang="en-US"/>
              <a:t> and all caps</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417488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S/captions/bullets - FOUR Images">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1418980"/>
            <a:ext cx="2240280" cy="1678712"/>
          </a:xfrm>
          <a:solidFill>
            <a:schemeClr val="bg1">
              <a:lumMod val="75000"/>
            </a:schemeClr>
          </a:solidFill>
        </p:spPr>
        <p:txBody>
          <a:bodyPr lIns="0" tIns="731520" anchor="t" anchorCtr="0"/>
          <a:lstStyle>
            <a:lvl1pPr marL="0" indent="0" algn="ctr">
              <a:buNone/>
              <a:defRPr baseline="0"/>
            </a:lvl1pPr>
          </a:lstStyle>
          <a:p>
            <a:r>
              <a:rPr lang="en-US"/>
              <a:t>Click icon to insert an image</a:t>
            </a:r>
          </a:p>
        </p:txBody>
      </p:sp>
      <p:sp>
        <p:nvSpPr>
          <p:cNvPr id="9" name="Picture Placeholder 4"/>
          <p:cNvSpPr>
            <a:spLocks noGrp="1" noChangeAspect="1"/>
          </p:cNvSpPr>
          <p:nvPr>
            <p:ph type="pic" sz="quarter" idx="15" hasCustomPrompt="1"/>
          </p:nvPr>
        </p:nvSpPr>
        <p:spPr>
          <a:xfrm>
            <a:off x="2453235" y="1418980"/>
            <a:ext cx="2240280" cy="1678712"/>
          </a:xfrm>
          <a:solidFill>
            <a:schemeClr val="bg1">
              <a:lumMod val="85000"/>
            </a:schemeClr>
          </a:solidFill>
        </p:spPr>
        <p:txBody>
          <a:bodyPr lIns="0" tIns="731520" anchor="t" anchorCtr="0"/>
          <a:lstStyle>
            <a:lvl1pPr marL="0" indent="0" algn="ctr">
              <a:buNone/>
              <a:defRPr baseline="0"/>
            </a:lvl1pPr>
          </a:lstStyle>
          <a:p>
            <a:r>
              <a:rPr lang="en-US"/>
              <a:t>Click icon to insert an image</a:t>
            </a:r>
          </a:p>
        </p:txBody>
      </p:sp>
      <p:sp>
        <p:nvSpPr>
          <p:cNvPr id="10" name="Picture Placeholder 4"/>
          <p:cNvSpPr>
            <a:spLocks noGrp="1" noChangeAspect="1"/>
          </p:cNvSpPr>
          <p:nvPr>
            <p:ph type="pic" sz="quarter" idx="16" hasCustomPrompt="1"/>
          </p:nvPr>
        </p:nvSpPr>
        <p:spPr>
          <a:xfrm>
            <a:off x="4688341" y="1418980"/>
            <a:ext cx="2240280" cy="1678712"/>
          </a:xfrm>
          <a:solidFill>
            <a:schemeClr val="bg1">
              <a:lumMod val="75000"/>
            </a:schemeClr>
          </a:solidFill>
        </p:spPr>
        <p:txBody>
          <a:bodyPr lIns="0" tIns="731520" anchor="t" anchorCtr="0"/>
          <a:lstStyle>
            <a:lvl1pPr marL="0" indent="0" algn="ctr">
              <a:buNone/>
              <a:defRPr baseline="0"/>
            </a:lvl1pPr>
          </a:lstStyle>
          <a:p>
            <a:r>
              <a:rPr lang="en-US"/>
              <a:t>Click icon to insert an image</a:t>
            </a:r>
          </a:p>
        </p:txBody>
      </p:sp>
      <p:sp>
        <p:nvSpPr>
          <p:cNvPr id="11" name="Picture Placeholder 4"/>
          <p:cNvSpPr>
            <a:spLocks noGrp="1" noChangeAspect="1"/>
          </p:cNvSpPr>
          <p:nvPr>
            <p:ph type="pic" sz="quarter" idx="17" hasCustomPrompt="1"/>
          </p:nvPr>
        </p:nvSpPr>
        <p:spPr>
          <a:xfrm>
            <a:off x="6906022" y="1418980"/>
            <a:ext cx="2240280" cy="1678712"/>
          </a:xfrm>
          <a:solidFill>
            <a:schemeClr val="bg1">
              <a:lumMod val="85000"/>
            </a:schemeClr>
          </a:solidFill>
        </p:spPr>
        <p:txBody>
          <a:bodyPr lIns="0" tIns="731520" anchor="t" anchorCtr="0"/>
          <a:lstStyle>
            <a:lvl1pPr marL="0" indent="0" algn="ctr">
              <a:buNone/>
              <a:defRPr baseline="0"/>
            </a:lvl1pPr>
          </a:lstStyle>
          <a:p>
            <a:r>
              <a:rPr lang="en-US"/>
              <a:t>Click icon to insert an image</a:t>
            </a:r>
          </a:p>
        </p:txBody>
      </p:sp>
      <p:sp>
        <p:nvSpPr>
          <p:cNvPr id="8" name="Text Placeholder 7"/>
          <p:cNvSpPr>
            <a:spLocks noGrp="1"/>
          </p:cNvSpPr>
          <p:nvPr>
            <p:ph type="body" sz="quarter" idx="14"/>
          </p:nvPr>
        </p:nvSpPr>
        <p:spPr>
          <a:xfrm>
            <a:off x="469900" y="3672521"/>
            <a:ext cx="8434552" cy="1086330"/>
          </a:xfrm>
          <a:noFill/>
        </p:spPr>
        <p:txBody>
          <a:bodyPr lIns="0" tIns="91440"/>
          <a:lstStyle>
            <a:lvl1pPr>
              <a:defRPr sz="2000">
                <a:solidFill>
                  <a:srgbClr val="000000"/>
                </a:solidFill>
              </a:defRPr>
            </a:lvl1pPr>
            <a:lvl2pPr>
              <a:defRPr sz="2000">
                <a:solidFill>
                  <a:srgbClr val="000000"/>
                </a:solidFill>
              </a:defRPr>
            </a:lvl2pPr>
            <a:lvl3pPr>
              <a:defRPr sz="2000">
                <a:solidFill>
                  <a:srgbClr val="000000"/>
                </a:solidFill>
              </a:defRPr>
            </a:lvl3pPr>
            <a:lvl4pPr>
              <a:defRPr sz="2000">
                <a:solidFill>
                  <a:srgbClr val="000000"/>
                </a:solidFill>
              </a:defRPr>
            </a:lvl4pPr>
            <a:lvl5pPr>
              <a:defRPr sz="2000">
                <a:solidFill>
                  <a:srgbClr val="000000"/>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lgn="l" defTabSz="457200" rtl="0" eaLnBrk="1" latinLnBrk="0" hangingPunct="1">
              <a:lnSpc>
                <a:spcPct val="95000"/>
              </a:lnSpc>
              <a:spcBef>
                <a:spcPct val="0"/>
              </a:spcBef>
              <a:buNone/>
              <a:defRPr lang="en-US" sz="2800" b="1" i="0" kern="1200" cap="all" baseline="0" dirty="0">
                <a:solidFill>
                  <a:schemeClr val="tx1">
                    <a:lumMod val="50000"/>
                  </a:schemeClr>
                </a:solidFill>
                <a:latin typeface="+mj-lt"/>
                <a:ea typeface="+mj-ea"/>
                <a:cs typeface="+mj-cs"/>
              </a:defRPr>
            </a:lvl1pPr>
          </a:lstStyle>
          <a:p>
            <a:r>
              <a:rPr lang="en-US"/>
              <a:t>four images, captions and bullets</a:t>
            </a:r>
            <a:br>
              <a:rPr lang="en-US"/>
            </a:br>
            <a:r>
              <a:rPr lang="en-US"/>
              <a:t>Headline is </a:t>
            </a:r>
            <a:r>
              <a:rPr lang="en-US" err="1"/>
              <a:t>arial</a:t>
            </a:r>
            <a:r>
              <a:rPr lang="en-US"/>
              <a:t> in all caps</a:t>
            </a:r>
          </a:p>
        </p:txBody>
      </p:sp>
      <p:sp>
        <p:nvSpPr>
          <p:cNvPr id="4" name="Text Placeholder 3"/>
          <p:cNvSpPr>
            <a:spLocks noGrp="1"/>
          </p:cNvSpPr>
          <p:nvPr>
            <p:ph type="body" sz="quarter" idx="18" hasCustomPrompt="1"/>
          </p:nvPr>
        </p:nvSpPr>
        <p:spPr>
          <a:xfrm>
            <a:off x="218128" y="3127171"/>
            <a:ext cx="2238469" cy="358378"/>
          </a:xfrm>
          <a:noFill/>
        </p:spPr>
        <p:txBody>
          <a:bodyPr lIns="91440" rIns="91440"/>
          <a:lstStyle>
            <a:lvl1pPr marL="0" indent="0">
              <a:lnSpc>
                <a:spcPct val="95000"/>
              </a:lnSpc>
              <a:buNone/>
              <a:defRPr sz="1200" b="0" baseline="0">
                <a:solidFill>
                  <a:srgbClr val="000000"/>
                </a:solidFill>
              </a:defRPr>
            </a:lvl1pPr>
          </a:lstStyle>
          <a:p>
            <a:pPr lvl="0"/>
            <a:r>
              <a:rPr lang="en-US"/>
              <a:t>Image caption Image caption Image caption Image caption Image</a:t>
            </a:r>
          </a:p>
        </p:txBody>
      </p:sp>
      <p:sp>
        <p:nvSpPr>
          <p:cNvPr id="16" name="Text Placeholder 3"/>
          <p:cNvSpPr>
            <a:spLocks noGrp="1"/>
          </p:cNvSpPr>
          <p:nvPr>
            <p:ph type="body" sz="quarter" idx="19" hasCustomPrompt="1"/>
          </p:nvPr>
        </p:nvSpPr>
        <p:spPr>
          <a:xfrm>
            <a:off x="2442595" y="3127171"/>
            <a:ext cx="2238469" cy="358378"/>
          </a:xfrm>
          <a:noFill/>
        </p:spPr>
        <p:txBody>
          <a:bodyPr lIns="91440" rIns="91440"/>
          <a:lstStyle>
            <a:lvl1pPr marL="0" indent="0">
              <a:lnSpc>
                <a:spcPct val="95000"/>
              </a:lnSpc>
              <a:buNone/>
              <a:defRPr sz="1200" b="0">
                <a:solidFill>
                  <a:srgbClr val="000000"/>
                </a:solidFill>
              </a:defRPr>
            </a:lvl1pPr>
          </a:lstStyle>
          <a:p>
            <a:pPr lvl="0"/>
            <a:r>
              <a:rPr lang="en-US"/>
              <a:t>Image caption Image caption Image caption Image caption Image</a:t>
            </a:r>
          </a:p>
        </p:txBody>
      </p:sp>
      <p:sp>
        <p:nvSpPr>
          <p:cNvPr id="17" name="Text Placeholder 3"/>
          <p:cNvSpPr>
            <a:spLocks noGrp="1"/>
          </p:cNvSpPr>
          <p:nvPr>
            <p:ph type="body" sz="quarter" idx="20" hasCustomPrompt="1"/>
          </p:nvPr>
        </p:nvSpPr>
        <p:spPr>
          <a:xfrm>
            <a:off x="4681064" y="3127171"/>
            <a:ext cx="2238469" cy="358378"/>
          </a:xfrm>
          <a:noFill/>
        </p:spPr>
        <p:txBody>
          <a:bodyPr lIns="91440" rIns="91440"/>
          <a:lstStyle>
            <a:lvl1pPr marL="0" indent="0">
              <a:lnSpc>
                <a:spcPct val="95000"/>
              </a:lnSpc>
              <a:buNone/>
              <a:defRPr sz="1200" b="0">
                <a:solidFill>
                  <a:srgbClr val="000000"/>
                </a:solidFill>
              </a:defRPr>
            </a:lvl1pPr>
          </a:lstStyle>
          <a:p>
            <a:pPr lvl="0"/>
            <a:r>
              <a:rPr lang="en-US"/>
              <a:t>Image caption Image caption Image caption Image caption Image</a:t>
            </a:r>
          </a:p>
        </p:txBody>
      </p:sp>
      <p:sp>
        <p:nvSpPr>
          <p:cNvPr id="18" name="Text Placeholder 3"/>
          <p:cNvSpPr>
            <a:spLocks noGrp="1"/>
          </p:cNvSpPr>
          <p:nvPr>
            <p:ph type="body" sz="quarter" idx="21" hasCustomPrompt="1"/>
          </p:nvPr>
        </p:nvSpPr>
        <p:spPr>
          <a:xfrm>
            <a:off x="6905532" y="3127171"/>
            <a:ext cx="2238469" cy="358378"/>
          </a:xfrm>
          <a:noFill/>
        </p:spPr>
        <p:txBody>
          <a:bodyPr lIns="91440" rIns="91440"/>
          <a:lstStyle>
            <a:lvl1pPr marL="0" indent="0">
              <a:lnSpc>
                <a:spcPct val="95000"/>
              </a:lnSpc>
              <a:buNone/>
              <a:defRPr sz="1200" b="0">
                <a:solidFill>
                  <a:srgbClr val="000000"/>
                </a:solidFill>
              </a:defRPr>
            </a:lvl1pPr>
          </a:lstStyle>
          <a:p>
            <a:pPr lvl="0"/>
            <a:r>
              <a:rPr lang="en-US"/>
              <a:t>Image caption Image caption Image caption Image caption Image</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
        <p:nvSpPr>
          <p:cNvPr id="7" name="Slide Number Placeholder 6"/>
          <p:cNvSpPr>
            <a:spLocks noGrp="1"/>
          </p:cNvSpPr>
          <p:nvPr>
            <p:ph type="sldNum" sz="quarter" idx="24"/>
          </p:nvPr>
        </p:nvSpPr>
        <p:spPr/>
        <p:txBody>
          <a:bodyPr/>
          <a:lstStyle/>
          <a:p>
            <a:fld id="{AEFAAC5A-9C4F-4278-920D-DF2BAB595749}" type="slidenum">
              <a:rPr lang="en-US" smtClean="0"/>
              <a:pPr/>
              <a:t>‹#›</a:t>
            </a:fld>
            <a:endParaRPr lang="en-US"/>
          </a:p>
        </p:txBody>
      </p:sp>
      <p:sp>
        <p:nvSpPr>
          <p:cNvPr id="19" name="Text Placeholder 5"/>
          <p:cNvSpPr>
            <a:spLocks noGrp="1"/>
          </p:cNvSpPr>
          <p:nvPr>
            <p:ph type="body" sz="quarter" idx="12" hasCustomPrompt="1"/>
          </p:nvPr>
        </p:nvSpPr>
        <p:spPr>
          <a:xfrm>
            <a:off x="457201" y="1019437"/>
            <a:ext cx="8372901" cy="374786"/>
          </a:xfrm>
          <a:ln>
            <a:noFill/>
          </a:ln>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Tree>
    <p:extLst>
      <p:ext uri="{BB962C8B-B14F-4D97-AF65-F5344CB8AC3E}">
        <p14:creationId xmlns:p14="http://schemas.microsoft.com/office/powerpoint/2010/main" val="20142199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S/caption - FOUR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a:t>four IMAGES with captions</a:t>
            </a:r>
            <a:br>
              <a:rPr lang="en-US"/>
            </a:br>
            <a:r>
              <a:rPr lang="en-US"/>
              <a:t>Headline in </a:t>
            </a:r>
            <a:r>
              <a:rPr lang="en-US" err="1"/>
              <a:t>arial</a:t>
            </a:r>
            <a:r>
              <a:rPr lang="en-US"/>
              <a:t> and all caps</a:t>
            </a:r>
          </a:p>
        </p:txBody>
      </p:sp>
      <p:sp>
        <p:nvSpPr>
          <p:cNvPr id="3" name="Slide Number Placeholder 2"/>
          <p:cNvSpPr>
            <a:spLocks noGrp="1"/>
          </p:cNvSpPr>
          <p:nvPr>
            <p:ph type="sldNum" sz="quarter" idx="23"/>
          </p:nvPr>
        </p:nvSpPr>
        <p:spPr/>
        <p:txBody>
          <a:bodyPr/>
          <a:lstStyle/>
          <a:p>
            <a:fld id="{AEFAAC5A-9C4F-4278-920D-DF2BAB595749}" type="slidenum">
              <a:rPr lang="en-US" smtClean="0"/>
              <a:pPr/>
              <a:t>‹#›</a:t>
            </a:fld>
            <a:endParaRPr lang="en-US"/>
          </a:p>
        </p:txBody>
      </p:sp>
      <p:sp>
        <p:nvSpPr>
          <p:cNvPr id="17" name="Text Placeholder 5"/>
          <p:cNvSpPr>
            <a:spLocks noGrp="1"/>
          </p:cNvSpPr>
          <p:nvPr>
            <p:ph type="body" sz="quarter" idx="12" hasCustomPrompt="1"/>
          </p:nvPr>
        </p:nvSpPr>
        <p:spPr>
          <a:xfrm>
            <a:off x="457201" y="1019437"/>
            <a:ext cx="8372901" cy="207749"/>
          </a:xfrm>
          <a:ln>
            <a:noFill/>
          </a:ln>
        </p:spPr>
        <p:txBody>
          <a:bodyPr bIns="0">
            <a:norm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
        <p:nvSpPr>
          <p:cNvPr id="15" name="Picture Placeholder 4"/>
          <p:cNvSpPr>
            <a:spLocks noGrp="1" noChangeAspect="1"/>
          </p:cNvSpPr>
          <p:nvPr>
            <p:ph type="pic" sz="quarter" idx="15" hasCustomPrompt="1"/>
          </p:nvPr>
        </p:nvSpPr>
        <p:spPr>
          <a:xfrm>
            <a:off x="487437" y="1420813"/>
            <a:ext cx="3790374" cy="1383425"/>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16" name="Text Placeholder 5"/>
          <p:cNvSpPr>
            <a:spLocks noGrp="1"/>
          </p:cNvSpPr>
          <p:nvPr>
            <p:ph type="body" sz="quarter" idx="17" hasCustomPrompt="1"/>
          </p:nvPr>
        </p:nvSpPr>
        <p:spPr>
          <a:xfrm>
            <a:off x="487437"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a:t>Image Caption</a:t>
            </a:r>
          </a:p>
        </p:txBody>
      </p:sp>
      <p:sp>
        <p:nvSpPr>
          <p:cNvPr id="18" name="Picture Placeholder 4"/>
          <p:cNvSpPr>
            <a:spLocks noGrp="1" noChangeAspect="1"/>
          </p:cNvSpPr>
          <p:nvPr>
            <p:ph type="pic" sz="quarter" idx="25" hasCustomPrompt="1"/>
          </p:nvPr>
        </p:nvSpPr>
        <p:spPr>
          <a:xfrm>
            <a:off x="4912432" y="1420813"/>
            <a:ext cx="3790374" cy="1383425"/>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19" name="Text Placeholder 5"/>
          <p:cNvSpPr>
            <a:spLocks noGrp="1"/>
          </p:cNvSpPr>
          <p:nvPr>
            <p:ph type="body" sz="quarter" idx="26" hasCustomPrompt="1"/>
          </p:nvPr>
        </p:nvSpPr>
        <p:spPr>
          <a:xfrm>
            <a:off x="4912432" y="2822383"/>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a:t>Image Caption</a:t>
            </a:r>
          </a:p>
        </p:txBody>
      </p:sp>
      <p:sp>
        <p:nvSpPr>
          <p:cNvPr id="20" name="Picture Placeholder 4"/>
          <p:cNvSpPr>
            <a:spLocks noGrp="1" noChangeAspect="1"/>
          </p:cNvSpPr>
          <p:nvPr>
            <p:ph type="pic" sz="quarter" idx="27" hasCustomPrompt="1"/>
          </p:nvPr>
        </p:nvSpPr>
        <p:spPr>
          <a:xfrm>
            <a:off x="487437" y="3097650"/>
            <a:ext cx="3790374" cy="1383425"/>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23" name="Text Placeholder 5"/>
          <p:cNvSpPr>
            <a:spLocks noGrp="1"/>
          </p:cNvSpPr>
          <p:nvPr>
            <p:ph type="body" sz="quarter" idx="28" hasCustomPrompt="1"/>
          </p:nvPr>
        </p:nvSpPr>
        <p:spPr>
          <a:xfrm>
            <a:off x="487437" y="4502674"/>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a:t>Image Caption</a:t>
            </a:r>
          </a:p>
        </p:txBody>
      </p:sp>
      <p:sp>
        <p:nvSpPr>
          <p:cNvPr id="24" name="Picture Placeholder 4"/>
          <p:cNvSpPr>
            <a:spLocks noGrp="1" noChangeAspect="1"/>
          </p:cNvSpPr>
          <p:nvPr>
            <p:ph type="pic" sz="quarter" idx="29" hasCustomPrompt="1"/>
          </p:nvPr>
        </p:nvSpPr>
        <p:spPr>
          <a:xfrm>
            <a:off x="4912432" y="3097650"/>
            <a:ext cx="3790374" cy="1383425"/>
          </a:xfrm>
          <a:solidFill>
            <a:schemeClr val="bg1">
              <a:lumMod val="75000"/>
            </a:schemeClr>
          </a:solidFill>
        </p:spPr>
        <p:txBody>
          <a:bodyPr tIns="182880"/>
          <a:lstStyle>
            <a:lvl1pPr marL="0" indent="0" algn="ctr">
              <a:buNone/>
              <a:defRPr baseline="0"/>
            </a:lvl1pPr>
          </a:lstStyle>
          <a:p>
            <a:r>
              <a:rPr lang="en-US"/>
              <a:t>Click icon to insert an image</a:t>
            </a:r>
          </a:p>
        </p:txBody>
      </p:sp>
      <p:sp>
        <p:nvSpPr>
          <p:cNvPr id="27" name="Text Placeholder 5"/>
          <p:cNvSpPr>
            <a:spLocks noGrp="1"/>
          </p:cNvSpPr>
          <p:nvPr>
            <p:ph type="body" sz="quarter" idx="30" hasCustomPrompt="1"/>
          </p:nvPr>
        </p:nvSpPr>
        <p:spPr>
          <a:xfrm>
            <a:off x="4912432" y="4505517"/>
            <a:ext cx="3840480" cy="276137"/>
          </a:xfrm>
          <a:ln>
            <a:noFill/>
          </a:ln>
        </p:spPr>
        <p:txBody>
          <a:bodyPr bIns="0" anchor="t" anchorCtr="0">
            <a:normAutofit/>
          </a:bodyPr>
          <a:lstStyle>
            <a:lvl1pPr marL="0" marR="0" indent="0" algn="l" defTabSz="457200" rtl="0" eaLnBrk="1" fontAlgn="auto" latinLnBrk="0" hangingPunct="1">
              <a:lnSpc>
                <a:spcPct val="100000"/>
              </a:lnSpc>
              <a:spcBef>
                <a:spcPts val="0"/>
              </a:spcBef>
              <a:spcAft>
                <a:spcPts val="0"/>
              </a:spcAft>
              <a:buClrTx/>
              <a:buSzTx/>
              <a:buFont typeface="Wingdings" pitchFamily="2" charset="2"/>
              <a:buNone/>
              <a:tabLst/>
              <a:defRPr sz="1200" b="0" cap="none" baseline="0"/>
            </a:lvl1pPr>
          </a:lstStyle>
          <a:p>
            <a:r>
              <a:rPr lang="en-US"/>
              <a:t>Image Caption</a:t>
            </a:r>
          </a:p>
        </p:txBody>
      </p:sp>
    </p:spTree>
    <p:extLst>
      <p:ext uri="{BB962C8B-B14F-4D97-AF65-F5344CB8AC3E}">
        <p14:creationId xmlns:p14="http://schemas.microsoft.com/office/powerpoint/2010/main" val="42359211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s, Graphs, Tab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en-US"/>
              <a:t>graph, chart or table slide. </a:t>
            </a:r>
            <a:br>
              <a:rPr lang="en-US"/>
            </a:br>
            <a:r>
              <a:rPr lang="en-US"/>
              <a:t>Headline in all caps, Arial Font</a:t>
            </a:r>
          </a:p>
        </p:txBody>
      </p:sp>
      <p:sp>
        <p:nvSpPr>
          <p:cNvPr id="3" name="Content Placeholder 2"/>
          <p:cNvSpPr>
            <a:spLocks noGrp="1"/>
          </p:cNvSpPr>
          <p:nvPr>
            <p:ph idx="1" hasCustomPrompt="1"/>
          </p:nvPr>
        </p:nvSpPr>
        <p:spPr>
          <a:xfrm>
            <a:off x="457201" y="1417579"/>
            <a:ext cx="8372901" cy="3022394"/>
          </a:xfrm>
        </p:spPr>
        <p:txBody>
          <a:bodyPr/>
          <a:lstStyle>
            <a:lvl1pPr>
              <a:defRPr baseline="0"/>
            </a:lvl1pPr>
          </a:lstStyle>
          <a:p>
            <a:pPr lvl="0"/>
            <a:r>
              <a:rPr lang="en-US"/>
              <a:t>Click an icon below to add a chart, graph, or table.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7" name="Text Placeholder 6"/>
          <p:cNvSpPr>
            <a:spLocks noGrp="1"/>
          </p:cNvSpPr>
          <p:nvPr>
            <p:ph type="body" sz="quarter" idx="13" hasCustomPrompt="1"/>
          </p:nvPr>
        </p:nvSpPr>
        <p:spPr>
          <a:xfrm>
            <a:off x="443573" y="4457863"/>
            <a:ext cx="3711039" cy="240746"/>
          </a:xfrm>
        </p:spPr>
        <p:txBody>
          <a:bodyPr bIns="0" anchor="t" anchorCtr="0"/>
          <a:lstStyle>
            <a:lvl1pPr marL="0" indent="0">
              <a:buNone/>
              <a:defRPr sz="1050" baseline="0"/>
            </a:lvl1pPr>
          </a:lstStyle>
          <a:p>
            <a:pPr lvl="0"/>
            <a:r>
              <a:rPr lang="en-US"/>
              <a:t>Source:</a:t>
            </a:r>
          </a:p>
        </p:txBody>
      </p:sp>
    </p:spTree>
    <p:extLst>
      <p:ext uri="{BB962C8B-B14F-4D97-AF65-F5344CB8AC3E}">
        <p14:creationId xmlns:p14="http://schemas.microsoft.com/office/powerpoint/2010/main" val="35004197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9754" y="4562475"/>
            <a:ext cx="1540844" cy="55508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6"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0"/>
            <a:ext cx="9144000" cy="4488688"/>
          </a:xfrm>
          <a:prstGeom prst="rect">
            <a:avLst/>
          </a:prstGeom>
        </p:spPr>
      </p:pic>
      <p:sp>
        <p:nvSpPr>
          <p:cNvPr id="8" name="Text Placeholder 2"/>
          <p:cNvSpPr>
            <a:spLocks noGrp="1"/>
          </p:cNvSpPr>
          <p:nvPr>
            <p:ph type="body" sz="quarter" idx="10" hasCustomPrompt="1"/>
          </p:nvPr>
        </p:nvSpPr>
        <p:spPr>
          <a:xfrm>
            <a:off x="0" y="-10684"/>
            <a:ext cx="9143999" cy="4499372"/>
          </a:xfrm>
          <a:solidFill>
            <a:schemeClr val="accent2">
              <a:alpha val="90000"/>
            </a:schemeClr>
          </a:solidFill>
        </p:spPr>
        <p:txBody>
          <a:bodyPr lIns="457200" tIns="0" bIns="457200" anchor="ctr"/>
          <a:lstStyle>
            <a:lvl1pPr marL="0" indent="0">
              <a:buNone/>
              <a:defRPr sz="2800" b="1" cap="all" baseline="0">
                <a:solidFill>
                  <a:schemeClr val="bg1"/>
                </a:solidFill>
              </a:defRPr>
            </a:lvl1pPr>
          </a:lstStyle>
          <a:p>
            <a:pPr lvl="0"/>
            <a:r>
              <a:rPr lang="en-US"/>
              <a:t>Type in closing statement</a:t>
            </a:r>
          </a:p>
        </p:txBody>
      </p:sp>
      <p:sp>
        <p:nvSpPr>
          <p:cNvPr id="9" name="TextBox 8"/>
          <p:cNvSpPr txBox="1"/>
          <p:nvPr userDrawn="1"/>
        </p:nvSpPr>
        <p:spPr>
          <a:xfrm>
            <a:off x="-991004" y="-1815882"/>
            <a:ext cx="3782000" cy="1600438"/>
          </a:xfrm>
          <a:prstGeom prst="rect">
            <a:avLst/>
          </a:prstGeom>
          <a:solidFill>
            <a:schemeClr val="bg1">
              <a:lumMod val="50000"/>
            </a:schemeClr>
          </a:solidFill>
        </p:spPr>
        <p:txBody>
          <a:bodyPr wrap="square" rtlCol="0">
            <a:spAutoFit/>
          </a:bodyPr>
          <a:lstStyle/>
          <a:p>
            <a:r>
              <a:rPr lang="en-US" sz="1400" b="1">
                <a:solidFill>
                  <a:schemeClr val="bg1"/>
                </a:solidFill>
              </a:rPr>
              <a:t>Suggested</a:t>
            </a:r>
            <a:r>
              <a:rPr lang="en-US" sz="1400" b="1" baseline="0">
                <a:solidFill>
                  <a:schemeClr val="bg1"/>
                </a:solidFill>
              </a:rPr>
              <a:t> closing statement (optional): </a:t>
            </a:r>
          </a:p>
          <a:p>
            <a:endParaRPr lang="en-US" sz="1400" b="1" baseline="0">
              <a:solidFill>
                <a:schemeClr val="bg1"/>
              </a:solidFill>
            </a:endParaRPr>
          </a:p>
          <a:p>
            <a:pPr lvl="0"/>
            <a:r>
              <a:rPr lang="en-US" sz="1400" b="1">
                <a:solidFill>
                  <a:schemeClr val="bg1"/>
                </a:solidFill>
              </a:rPr>
              <a:t>WE START WITH YES.</a:t>
            </a:r>
          </a:p>
          <a:p>
            <a:pPr lvl="0">
              <a:spcAft>
                <a:spcPts val="1200"/>
              </a:spcAft>
            </a:pPr>
            <a:r>
              <a:rPr lang="en-US" sz="1400" b="1">
                <a:solidFill>
                  <a:schemeClr val="bg1"/>
                </a:solidFill>
              </a:rPr>
              <a:t>AND END WITH THANK YOU.</a:t>
            </a:r>
          </a:p>
          <a:p>
            <a:pPr lvl="0"/>
            <a:r>
              <a:rPr lang="en-US" sz="1400" b="1">
                <a:solidFill>
                  <a:schemeClr val="bg1"/>
                </a:solidFill>
              </a:rPr>
              <a:t>DO YOU HAVE ANY BIG QUESTIONS?</a:t>
            </a:r>
            <a:endParaRPr lang="en-US" sz="1400">
              <a:solidFill>
                <a:schemeClr val="bg1"/>
              </a:solidFill>
            </a:endParaRPr>
          </a:p>
          <a:p>
            <a:endParaRPr lang="en-US">
              <a:solidFill>
                <a:schemeClr val="bg1"/>
              </a:solidFill>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127486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Video">
    <p:spTree>
      <p:nvGrpSpPr>
        <p:cNvPr id="1" name=""/>
        <p:cNvGrpSpPr/>
        <p:nvPr/>
      </p:nvGrpSpPr>
      <p:grpSpPr>
        <a:xfrm>
          <a:off x="0" y="0"/>
          <a:ext cx="0" cy="0"/>
          <a:chOff x="0" y="0"/>
          <a:chExt cx="0" cy="0"/>
        </a:xfrm>
      </p:grpSpPr>
      <p:sp>
        <p:nvSpPr>
          <p:cNvPr id="3" name="Rectangle 2"/>
          <p:cNvSpPr/>
          <p:nvPr/>
        </p:nvSpPr>
        <p:spPr>
          <a:xfrm>
            <a:off x="0" y="-5043"/>
            <a:ext cx="9144000" cy="5148543"/>
          </a:xfrm>
          <a:prstGeom prst="rect">
            <a:avLst/>
          </a:prstGeom>
          <a:solidFill>
            <a:srgbClr val="1C1C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57201" y="386954"/>
            <a:ext cx="8372901" cy="604513"/>
          </a:xfrm>
        </p:spPr>
        <p:txBody>
          <a:bodyPr anchor="b"/>
          <a:lstStyle>
            <a:lvl1pPr>
              <a:defRPr b="1">
                <a:solidFill>
                  <a:schemeClr val="bg1"/>
                </a:solidFill>
              </a:defRPr>
            </a:lvl1pPr>
          </a:lstStyle>
          <a:p>
            <a:r>
              <a:rPr lang="en-US"/>
              <a:t>TITLE AND CONTENT SLIDE. </a:t>
            </a:r>
            <a:br>
              <a:rPr lang="en-US"/>
            </a:br>
            <a:r>
              <a:rPr lang="en-US"/>
              <a:t>Headline in all caps, Arial Font.</a:t>
            </a:r>
          </a:p>
        </p:txBody>
      </p:sp>
    </p:spTree>
    <p:extLst>
      <p:ext uri="{BB962C8B-B14F-4D97-AF65-F5344CB8AC3E}">
        <p14:creationId xmlns:p14="http://schemas.microsoft.com/office/powerpoint/2010/main" val="3595309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8668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Option A">
    <p:bg>
      <p:bgPr>
        <a:solidFill>
          <a:schemeClr val="bg1"/>
        </a:solidFill>
        <a:effectLst/>
      </p:bgPr>
    </p:bg>
    <p:spTree>
      <p:nvGrpSpPr>
        <p:cNvPr id="1" name=""/>
        <p:cNvGrpSpPr/>
        <p:nvPr/>
      </p:nvGrpSpPr>
      <p:grpSpPr>
        <a:xfrm>
          <a:off x="0" y="0"/>
          <a:ext cx="0" cy="0"/>
          <a:chOff x="0" y="0"/>
          <a:chExt cx="0" cy="0"/>
        </a:xfrm>
      </p:grpSpPr>
      <p:sp>
        <p:nvSpPr>
          <p:cNvPr id="17" name="Text Placeholder 9"/>
          <p:cNvSpPr>
            <a:spLocks noGrp="1"/>
          </p:cNvSpPr>
          <p:nvPr>
            <p:ph type="body" sz="quarter" idx="27" hasCustomPrompt="1"/>
          </p:nvPr>
        </p:nvSpPr>
        <p:spPr>
          <a:xfrm>
            <a:off x="468796" y="574696"/>
            <a:ext cx="5685350" cy="304654"/>
          </a:xfrm>
        </p:spPr>
        <p:txBody>
          <a:bodyPr lIns="0" bIns="0" anchor="b">
            <a:normAutofit/>
          </a:bodyPr>
          <a:lstStyle>
            <a:lvl1pPr marL="0" indent="0">
              <a:buNone/>
              <a:defRPr sz="1800" b="1" cap="all" baseline="0">
                <a:solidFill>
                  <a:srgbClr val="47484A"/>
                </a:solidFill>
                <a:latin typeface="Calibri" panose="020F0502020204030204" pitchFamily="34" charset="0"/>
                <a:cs typeface="Calibri" panose="020F0502020204030204" pitchFamily="34" charset="0"/>
              </a:defRPr>
            </a:lvl1pPr>
            <a:lvl2pPr marL="0" indent="0">
              <a:buNone/>
              <a:defRPr/>
            </a:lvl2pPr>
            <a:lvl3pPr marL="0" indent="0">
              <a:spcBef>
                <a:spcPts val="1800"/>
              </a:spcBef>
              <a:buNone/>
              <a:defRPr/>
            </a:lvl3pPr>
          </a:lstStyle>
          <a:p>
            <a:pPr lvl="0"/>
            <a:r>
              <a:rPr lang="en-US"/>
              <a:t>Optional one line subhead, </a:t>
            </a:r>
            <a:r>
              <a:rPr lang="en-US" err="1"/>
              <a:t>url</a:t>
            </a:r>
            <a:r>
              <a:rPr lang="en-US"/>
              <a:t> or date</a:t>
            </a:r>
          </a:p>
        </p:txBody>
      </p:sp>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77314" y="408441"/>
            <a:ext cx="1786846" cy="643707"/>
          </a:xfrm>
          <a:prstGeom prst="rect">
            <a:avLst/>
          </a:prstGeom>
          <a:noFill/>
          <a:extLst>
            <a:ext uri="{909E8E84-426E-40dd-AFC4-6F175D3DCCD1}">
              <a14:hiddenFill xmlns="" xmlns:a14="http://schemas.microsoft.com/office/drawing/2010/main">
                <a:solidFill>
                  <a:srgbClr val="FFFFFF"/>
                </a:solidFill>
              </a14:hiddenFill>
            </a:ext>
          </a:extLst>
        </p:spPr>
      </p:pic>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atin typeface="Calibri" panose="020F0502020204030204" pitchFamily="34" charset="0"/>
                <a:cs typeface="Calibri" panose="020F0502020204030204" pitchFamily="34" charset="0"/>
              </a:defRPr>
            </a:lvl1pPr>
          </a:lstStyle>
          <a:p>
            <a:r>
              <a:rPr lang="en-US"/>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latin typeface="Calibri" panose="020F0502020204030204" pitchFamily="34" charset="0"/>
                <a:cs typeface="Calibri" panose="020F0502020204030204" pitchFamily="34" charset="0"/>
              </a:defRPr>
            </a:lvl1pPr>
          </a:lstStyle>
          <a:p>
            <a:r>
              <a:rPr lang="en-US"/>
              <a:t>presentation title -Cover option A</a:t>
            </a:r>
            <a:br>
              <a:rPr lang="en-US"/>
            </a:br>
            <a:r>
              <a:rPr lang="en-US"/>
              <a:t>can be up to four </a:t>
            </a:r>
            <a:br>
              <a:rPr lang="en-US"/>
            </a:br>
            <a:r>
              <a:rPr lang="en-US"/>
              <a:t>or five lines of text</a:t>
            </a:r>
          </a:p>
        </p:txBody>
      </p:sp>
      <p:sp>
        <p:nvSpPr>
          <p:cNvPr id="45"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atin typeface="Calibri" panose="020F0502020204030204" pitchFamily="34" charset="0"/>
                <a:cs typeface="Calibri" panose="020F0502020204030204" pitchFamily="34" charset="0"/>
              </a:defRPr>
            </a:lvl1pPr>
          </a:lstStyle>
          <a:p>
            <a:pPr lvl="0"/>
            <a:r>
              <a:rPr lang="en-US"/>
              <a:t>  </a:t>
            </a:r>
          </a:p>
        </p:txBody>
      </p:sp>
      <p:sp>
        <p:nvSpPr>
          <p:cNvPr id="48"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rgbClr val="47484A"/>
                </a:solidFill>
                <a:latin typeface="Calibri" panose="020F0502020204030204" pitchFamily="34" charset="0"/>
                <a:cs typeface="Calibri" panose="020F0502020204030204" pitchFamily="34" charset="0"/>
              </a:defRPr>
            </a:lvl1pPr>
            <a:lvl2pPr marL="0" indent="0">
              <a:buNone/>
              <a:defRPr/>
            </a:lvl2pPr>
            <a:lvl3pPr marL="0" indent="0">
              <a:spcBef>
                <a:spcPts val="1800"/>
              </a:spcBef>
              <a:buNone/>
              <a:defRPr/>
            </a:lvl3pPr>
          </a:lstStyle>
          <a:p>
            <a:pPr lvl="0"/>
            <a:r>
              <a:rPr lang="en-US"/>
              <a:t>presenter name</a:t>
            </a:r>
          </a:p>
        </p:txBody>
      </p:sp>
      <p:sp>
        <p:nvSpPr>
          <p:cNvPr id="49"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rgbClr val="47484A"/>
                </a:solidFill>
                <a:latin typeface="Calibri" panose="020F0502020204030204" pitchFamily="34" charset="0"/>
                <a:cs typeface="Calibri" panose="020F0502020204030204" pitchFamily="34" charset="0"/>
              </a:defRPr>
            </a:lvl1pPr>
            <a:lvl2pPr marL="0" indent="0">
              <a:spcBef>
                <a:spcPts val="1800"/>
              </a:spcBef>
              <a:buNone/>
              <a:defRPr/>
            </a:lvl2pPr>
          </a:lstStyle>
          <a:p>
            <a:r>
              <a:rPr lang="en-US"/>
              <a:t>Add Presenter Title</a:t>
            </a:r>
            <a:br>
              <a:rPr lang="en-US"/>
            </a:br>
            <a:r>
              <a:rPr lang="en-US"/>
              <a:t>Optional Line 2</a:t>
            </a:r>
            <a:br>
              <a:rPr lang="en-US"/>
            </a:br>
            <a:r>
              <a:rPr lang="en-US"/>
              <a:t>Optional Line 3</a:t>
            </a:r>
          </a:p>
        </p:txBody>
      </p:sp>
      <p:sp>
        <p:nvSpPr>
          <p:cNvPr id="50"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rgbClr val="47484A"/>
                </a:solidFill>
                <a:latin typeface="Calibri" panose="020F0502020204030204" pitchFamily="34" charset="0"/>
                <a:cs typeface="Calibri" panose="020F0502020204030204" pitchFamily="34" charset="0"/>
              </a:defRPr>
            </a:lvl1pPr>
            <a:lvl2pPr marL="0" indent="0">
              <a:buNone/>
              <a:defRPr/>
            </a:lvl2pPr>
            <a:lvl3pPr marL="0" indent="0">
              <a:spcBef>
                <a:spcPts val="1800"/>
              </a:spcBef>
              <a:buNone/>
              <a:defRPr/>
            </a:lvl3pPr>
          </a:lstStyle>
          <a:p>
            <a:r>
              <a:rPr lang="en-US"/>
              <a:t>PRESENTER NAME</a:t>
            </a:r>
          </a:p>
        </p:txBody>
      </p:sp>
      <p:sp>
        <p:nvSpPr>
          <p:cNvPr id="53"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latin typeface="Calibri" panose="020F0502020204030204" pitchFamily="34" charset="0"/>
                <a:cs typeface="Calibri" panose="020F0502020204030204" pitchFamily="34" charset="0"/>
              </a:defRPr>
            </a:lvl1pPr>
            <a:lvl2pPr marL="0" indent="0">
              <a:spcBef>
                <a:spcPts val="1800"/>
              </a:spcBef>
              <a:buNone/>
              <a:defRPr/>
            </a:lvl2pPr>
          </a:lstStyle>
          <a:p>
            <a:pPr lvl="0"/>
            <a:r>
              <a:rPr lang="en-US"/>
              <a:t>Remove second presenter </a:t>
            </a:r>
            <a:br>
              <a:rPr lang="en-US"/>
            </a:br>
            <a:r>
              <a:rPr lang="en-US"/>
              <a:t>info if not needed</a:t>
            </a:r>
          </a:p>
        </p:txBody>
      </p:sp>
      <p:sp>
        <p:nvSpPr>
          <p:cNvPr id="54"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rgbClr val="47484A"/>
                </a:solidFill>
                <a:latin typeface="Calibri" panose="020F0502020204030204" pitchFamily="34" charset="0"/>
                <a:cs typeface="Calibri" panose="020F0502020204030204" pitchFamily="34" charset="0"/>
              </a:defRPr>
            </a:lvl1pPr>
            <a:lvl2pPr marL="0" indent="0">
              <a:buNone/>
              <a:defRPr/>
            </a:lvl2pPr>
            <a:lvl3pPr marL="0" indent="0">
              <a:spcBef>
                <a:spcPts val="1800"/>
              </a:spcBef>
              <a:buNone/>
              <a:defRPr/>
            </a:lvl3pPr>
          </a:lstStyle>
          <a:p>
            <a:r>
              <a:rPr lang="en-US"/>
              <a:t>PRESENTER NAME</a:t>
            </a:r>
          </a:p>
        </p:txBody>
      </p:sp>
      <p:sp>
        <p:nvSpPr>
          <p:cNvPr id="55"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rgbClr val="47484A"/>
                </a:solidFill>
                <a:latin typeface="Calibri" panose="020F0502020204030204" pitchFamily="34" charset="0"/>
                <a:cs typeface="Calibri" panose="020F0502020204030204" pitchFamily="34" charset="0"/>
              </a:defRPr>
            </a:lvl1pPr>
            <a:lvl2pPr marL="0" indent="0">
              <a:spcBef>
                <a:spcPts val="1800"/>
              </a:spcBef>
              <a:buNone/>
              <a:defRPr/>
            </a:lvl2pPr>
          </a:lstStyle>
          <a:p>
            <a:pPr lvl="0"/>
            <a:r>
              <a:rPr lang="en-US"/>
              <a:t>Remove third presenter </a:t>
            </a:r>
            <a:br>
              <a:rPr lang="en-US"/>
            </a:br>
            <a:r>
              <a:rPr lang="en-US"/>
              <a:t>info if not needed</a:t>
            </a:r>
          </a:p>
        </p:txBody>
      </p:sp>
      <p:sp>
        <p:nvSpPr>
          <p:cNvPr id="47"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latin typeface="Calibri" panose="020F0502020204030204" pitchFamily="34" charset="0"/>
                <a:cs typeface="Calibri" panose="020F0502020204030204" pitchFamily="34" charset="0"/>
              </a:defRPr>
            </a:lvl1pPr>
            <a:lvl2pPr marL="0" indent="0">
              <a:spcBef>
                <a:spcPts val="1800"/>
              </a:spcBef>
              <a:buNone/>
              <a:defRPr/>
            </a:lvl2pPr>
          </a:lstStyle>
          <a:p>
            <a:pPr lvl="0"/>
            <a:r>
              <a:rPr lang="en-US"/>
              <a:t>Presentation Date</a:t>
            </a:r>
            <a:br>
              <a:rPr lang="en-US"/>
            </a:br>
            <a:r>
              <a:rPr lang="en-US"/>
              <a:t>City, State (presentation location)</a:t>
            </a:r>
          </a:p>
        </p:txBody>
      </p:sp>
      <p:sp>
        <p:nvSpPr>
          <p:cNvPr id="16" name="TextBox 15"/>
          <p:cNvSpPr txBox="1"/>
          <p:nvPr userDrawn="1"/>
        </p:nvSpPr>
        <p:spPr>
          <a:xfrm>
            <a:off x="-1018914" y="-1479541"/>
            <a:ext cx="3502900" cy="1015663"/>
          </a:xfrm>
          <a:prstGeom prst="rect">
            <a:avLst/>
          </a:prstGeom>
          <a:solidFill>
            <a:schemeClr val="bg1">
              <a:lumMod val="50000"/>
            </a:schemeClr>
          </a:solidFill>
        </p:spPr>
        <p:txBody>
          <a:bodyPr wrap="square" rtlCol="0">
            <a:spAutoFit/>
          </a:bodyPr>
          <a:lstStyle/>
          <a:p>
            <a:r>
              <a:rPr lang="en-US" sz="1400" b="1">
                <a:solidFill>
                  <a:schemeClr val="bg1"/>
                </a:solidFill>
                <a:latin typeface="Calibri" panose="020F0502020204030204" pitchFamily="34" charset="0"/>
                <a:cs typeface="Calibri" panose="020F0502020204030204" pitchFamily="34" charset="0"/>
              </a:rPr>
              <a:t>Suggested</a:t>
            </a:r>
            <a:r>
              <a:rPr lang="en-US" sz="1400" b="1" baseline="0">
                <a:solidFill>
                  <a:schemeClr val="bg1"/>
                </a:solidFill>
                <a:latin typeface="Calibri" panose="020F0502020204030204" pitchFamily="34" charset="0"/>
                <a:cs typeface="Calibri" panose="020F0502020204030204" pitchFamily="34" charset="0"/>
              </a:rPr>
              <a:t> line of text (optional): </a:t>
            </a:r>
          </a:p>
          <a:p>
            <a:endParaRPr lang="en-US" sz="1400" b="1" baseline="0">
              <a:solidFill>
                <a:schemeClr val="bg1"/>
              </a:solidFill>
              <a:latin typeface="Calibri" panose="020F0502020204030204" pitchFamily="34" charset="0"/>
              <a:cs typeface="Calibri" panose="020F0502020204030204" pitchFamily="34" charset="0"/>
            </a:endParaRPr>
          </a:p>
          <a:p>
            <a:r>
              <a:rPr lang="en-US" sz="1400" b="1" baseline="0">
                <a:solidFill>
                  <a:schemeClr val="bg1"/>
                </a:solidFill>
                <a:latin typeface="Calibri" panose="020F0502020204030204" pitchFamily="34" charset="0"/>
                <a:cs typeface="Calibri" panose="020F0502020204030204" pitchFamily="34" charset="0"/>
              </a:rPr>
              <a:t>WE START WITH YES.</a:t>
            </a:r>
            <a:endParaRPr lang="en-US" sz="1400">
              <a:solidFill>
                <a:schemeClr val="bg1"/>
              </a:solidFill>
              <a:latin typeface="Calibri" panose="020F0502020204030204" pitchFamily="34" charset="0"/>
              <a:cs typeface="Calibri" panose="020F0502020204030204" pitchFamily="34" charset="0"/>
            </a:endParaRPr>
          </a:p>
          <a:p>
            <a:endParaRPr lang="en-US">
              <a:solidFill>
                <a:schemeClr val="bg1"/>
              </a:solidFill>
              <a:latin typeface="Calibri" panose="020F0502020204030204" pitchFamily="34" charset="0"/>
              <a:cs typeface="Calibri" panose="020F0502020204030204" pitchFamily="34" charset="0"/>
            </a:endParaRP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822645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atin typeface="Avenir Book" panose="02000503020000020003" pitchFamily="2" charset="0"/>
                <a:cs typeface="Calibri" panose="020F0502020204030204" pitchFamily="34" charset="0"/>
              </a:defRPr>
            </a:lvl1pPr>
          </a:lstStyle>
          <a:p>
            <a:r>
              <a:rPr lang="en-US" dirty="0"/>
              <a:t>BASIC CONTENT SLIDE</a:t>
            </a:r>
            <a:br>
              <a:rPr lang="en-US" dirty="0"/>
            </a:br>
            <a:r>
              <a:rPr lang="en-US" dirty="0"/>
              <a:t>one or two lines for headline</a:t>
            </a:r>
          </a:p>
        </p:txBody>
      </p:sp>
      <p:sp>
        <p:nvSpPr>
          <p:cNvPr id="3" name="Content Placeholder 2"/>
          <p:cNvSpPr>
            <a:spLocks noGrp="1"/>
          </p:cNvSpPr>
          <p:nvPr>
            <p:ph idx="1" hasCustomPrompt="1"/>
          </p:nvPr>
        </p:nvSpPr>
        <p:spPr>
          <a:xfrm>
            <a:off x="457201" y="1408346"/>
            <a:ext cx="8372901" cy="3317082"/>
          </a:xfrm>
        </p:spPr>
        <p:txBody>
          <a:bodyPr/>
          <a:lstStyle>
            <a:lvl1pPr>
              <a:defRPr baseline="0">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add 1st-level bullet. Click an icon below to add table, graph or other imagery.</a:t>
            </a:r>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2" hasCustomPrompt="1"/>
          </p:nvPr>
        </p:nvSpPr>
        <p:spPr>
          <a:xfrm>
            <a:off x="457201" y="1009912"/>
            <a:ext cx="8372901" cy="374786"/>
          </a:xfrm>
        </p:spPr>
        <p:txBody>
          <a:bodyPr bIns="0">
            <a:noAutofit/>
          </a:bodyPr>
          <a:lstStyle>
            <a:lvl1pPr marL="0" indent="0">
              <a:lnSpc>
                <a:spcPct val="90000"/>
              </a:lnSpc>
              <a:spcBef>
                <a:spcPts val="0"/>
              </a:spcBef>
              <a:buNone/>
              <a:defRPr sz="2000" b="1" baseline="0">
                <a:solidFill>
                  <a:schemeClr val="accent2"/>
                </a:solidFill>
                <a:latin typeface="Avenir Book" panose="02000503020000020003" pitchFamily="2" charset="0"/>
                <a:cs typeface="Calibri" panose="020F0502020204030204" pitchFamily="34" charset="0"/>
              </a:defRPr>
            </a:lvl1pPr>
          </a:lstStyle>
          <a:p>
            <a:r>
              <a:rPr lang="en-US" dirty="0"/>
              <a:t>Slide subtitle optional -  delete as needed</a:t>
            </a:r>
          </a:p>
        </p:txBody>
      </p:sp>
      <p:sp>
        <p:nvSpPr>
          <p:cNvPr id="8" name="Slide Number Placeholder 7"/>
          <p:cNvSpPr>
            <a:spLocks noGrp="1"/>
          </p:cNvSpPr>
          <p:nvPr>
            <p:ph type="sldNum" sz="quarter" idx="13"/>
          </p:nvPr>
        </p:nvSpPr>
        <p:spPr/>
        <p:txBody>
          <a:bodyPr/>
          <a:lstStyle>
            <a:lvl1pPr>
              <a:defRPr>
                <a:latin typeface="Calibri" panose="020F0502020204030204" pitchFamily="34" charset="0"/>
                <a:cs typeface="Calibri" panose="020F0502020204030204" pitchFamily="34" charset="0"/>
              </a:defRPr>
            </a:lvl1pPr>
          </a:lstStyle>
          <a:p>
            <a:fld id="{AEFAAC5A-9C4F-4278-920D-DF2BAB595749}" type="slidenum">
              <a:rPr lang="en-US" smtClean="0"/>
              <a:pPr/>
              <a:t>‹#›</a:t>
            </a:fld>
            <a:endParaRPr lang="en-US"/>
          </a:p>
        </p:txBody>
      </p:sp>
    </p:spTree>
    <p:extLst>
      <p:ext uri="{BB962C8B-B14F-4D97-AF65-F5344CB8AC3E}">
        <p14:creationId xmlns:p14="http://schemas.microsoft.com/office/powerpoint/2010/main" val="21205450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ver Option B">
    <p:bg>
      <p:bgPr>
        <a:solidFill>
          <a:schemeClr val="bg1"/>
        </a:solidFill>
        <a:effectLst/>
      </p:bgPr>
    </p:bg>
    <p:spTree>
      <p:nvGrpSpPr>
        <p:cNvPr id="1" name=""/>
        <p:cNvGrpSpPr/>
        <p:nvPr/>
      </p:nvGrpSpPr>
      <p:grpSpPr>
        <a:xfrm>
          <a:off x="0" y="0"/>
          <a:ext cx="0" cy="0"/>
          <a:chOff x="0" y="0"/>
          <a:chExt cx="0" cy="0"/>
        </a:xfrm>
      </p:grpSpPr>
      <p:pic>
        <p:nvPicPr>
          <p:cNvPr id="16"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4545002"/>
            <a:ext cx="1557337" cy="561027"/>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82" descr="aerial view of Argonne with APS in front 5730-00068.jpg"/>
          <p:cNvPicPr>
            <a:picLocks noChangeAspect="1"/>
          </p:cNvPicPr>
          <p:nvPr userDrawn="1"/>
        </p:nvPicPr>
        <p:blipFill rotWithShape="1">
          <a:blip r:embed="rId3" cstate="email">
            <a:extLst>
              <a:ext uri="{28A0092B-C50C-407E-A947-70E740481C1C}">
                <a14:useLocalDpi xmlns:a14="http://schemas.microsoft.com/office/drawing/2010/main" val="0"/>
              </a:ext>
            </a:extLst>
          </a:blip>
          <a:srcRect t="10682" b="7135"/>
          <a:stretch/>
        </p:blipFill>
        <p:spPr>
          <a:xfrm>
            <a:off x="0" y="-20265"/>
            <a:ext cx="9144000" cy="4508954"/>
          </a:xfrm>
          <a:prstGeom prst="rect">
            <a:avLst/>
          </a:prstGeom>
        </p:spPr>
      </p:pic>
      <p:sp>
        <p:nvSpPr>
          <p:cNvPr id="84" name="Text Placeholder 1"/>
          <p:cNvSpPr>
            <a:spLocks noGrp="1"/>
          </p:cNvSpPr>
          <p:nvPr>
            <p:ph type="body" sz="quarter" idx="10" hasCustomPrompt="1"/>
          </p:nvPr>
        </p:nvSpPr>
        <p:spPr>
          <a:xfrm>
            <a:off x="0" y="-20265"/>
            <a:ext cx="9144000" cy="4508954"/>
          </a:xfrm>
          <a:solidFill>
            <a:schemeClr val="accent2">
              <a:alpha val="85000"/>
            </a:schemeClr>
          </a:solidFill>
        </p:spPr>
        <p:txBody>
          <a:bodyPr bIns="0" anchor="b"/>
          <a:lstStyle>
            <a:lvl1pPr marL="0" indent="0">
              <a:buNone/>
              <a:defRPr sz="100"/>
            </a:lvl1pPr>
          </a:lstStyle>
          <a:p>
            <a:r>
              <a:rPr lang="en-US"/>
              <a:t> </a:t>
            </a:r>
          </a:p>
        </p:txBody>
      </p:sp>
      <p:sp>
        <p:nvSpPr>
          <p:cNvPr id="8" name="Picture Placeholder 4"/>
          <p:cNvSpPr>
            <a:spLocks noGrp="1" noChangeAspect="1"/>
          </p:cNvSpPr>
          <p:nvPr>
            <p:ph type="pic" sz="quarter" idx="16" hasCustomPrompt="1"/>
          </p:nvPr>
        </p:nvSpPr>
        <p:spPr>
          <a:xfrm>
            <a:off x="4863726" y="1266825"/>
            <a:ext cx="4280275" cy="2029968"/>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a:xfrm>
            <a:off x="1" y="1266825"/>
            <a:ext cx="4863724" cy="2029968"/>
          </a:xfrm>
          <a:solidFill>
            <a:schemeClr val="accent2"/>
          </a:solidFill>
        </p:spPr>
        <p:txBody>
          <a:bodyPr lIns="457200" rIns="91440" anchor="ctr">
            <a:normAutofit/>
          </a:bodyPr>
          <a:lstStyle>
            <a:lvl1pPr>
              <a:defRPr sz="2800" baseline="0">
                <a:solidFill>
                  <a:schemeClr val="bg1"/>
                </a:solidFill>
              </a:defRPr>
            </a:lvl1pPr>
          </a:lstStyle>
          <a:p>
            <a:r>
              <a:rPr lang="en-US"/>
              <a:t>presentation title -Cover option B </a:t>
            </a:r>
            <a:br>
              <a:rPr lang="en-US"/>
            </a:br>
            <a:r>
              <a:rPr lang="en-US"/>
              <a:t>can be up to four </a:t>
            </a:r>
            <a:br>
              <a:rPr lang="en-US"/>
            </a:br>
            <a:r>
              <a:rPr lang="en-US"/>
              <a:t>or five lines of text</a:t>
            </a:r>
          </a:p>
        </p:txBody>
      </p:sp>
      <p:sp>
        <p:nvSpPr>
          <p:cNvPr id="4" name="Text Placeholder 3"/>
          <p:cNvSpPr>
            <a:spLocks noGrp="1"/>
          </p:cNvSpPr>
          <p:nvPr>
            <p:ph type="body" sz="quarter" idx="24" hasCustomPrompt="1"/>
          </p:nvPr>
        </p:nvSpPr>
        <p:spPr>
          <a:xfrm>
            <a:off x="1" y="153714"/>
            <a:ext cx="5851526" cy="969169"/>
          </a:xfrm>
        </p:spPr>
        <p:txBody>
          <a:bodyPr lIns="457200" rIns="274320" anchor="ctr"/>
          <a:lstStyle>
            <a:lvl1pPr marL="0" indent="0">
              <a:buNone/>
              <a:defRPr cap="all" baseline="0">
                <a:solidFill>
                  <a:schemeClr val="bg1"/>
                </a:solidFill>
              </a:defRPr>
            </a:lvl1pPr>
          </a:lstStyle>
          <a:p>
            <a:pPr lvl="0"/>
            <a:r>
              <a:rPr lang="en-US"/>
              <a:t>Insert presentation date</a:t>
            </a:r>
          </a:p>
        </p:txBody>
      </p:sp>
      <p:sp>
        <p:nvSpPr>
          <p:cNvPr id="85" name="Text Placeholder 9"/>
          <p:cNvSpPr>
            <a:spLocks noGrp="1"/>
          </p:cNvSpPr>
          <p:nvPr>
            <p:ph type="body" sz="quarter" idx="17" hasCustomPrompt="1"/>
          </p:nvPr>
        </p:nvSpPr>
        <p:spPr>
          <a:xfrm>
            <a:off x="469901" y="3437210"/>
            <a:ext cx="2692871" cy="295275"/>
          </a:xfrm>
        </p:spPr>
        <p:txBody>
          <a:bodyPr lIns="0" bIns="0" anchor="b">
            <a:normAutofit/>
          </a:bodyPr>
          <a:lstStyle>
            <a:lvl1pPr marL="0" indent="0">
              <a:buNone/>
              <a:defRPr sz="1400" b="1" cap="all" baseline="0">
                <a:solidFill>
                  <a:schemeClr val="bg1"/>
                </a:solidFill>
              </a:defRPr>
            </a:lvl1pPr>
            <a:lvl2pPr marL="0" indent="0">
              <a:buNone/>
              <a:defRPr/>
            </a:lvl2pPr>
            <a:lvl3pPr marL="0" indent="0">
              <a:spcBef>
                <a:spcPts val="1800"/>
              </a:spcBef>
              <a:buNone/>
              <a:defRPr/>
            </a:lvl3pPr>
          </a:lstStyle>
          <a:p>
            <a:pPr lvl="0"/>
            <a:r>
              <a:rPr lang="en-US"/>
              <a:t>presenter name</a:t>
            </a:r>
          </a:p>
        </p:txBody>
      </p:sp>
      <p:sp>
        <p:nvSpPr>
          <p:cNvPr id="86" name="Text Placeholder 45"/>
          <p:cNvSpPr>
            <a:spLocks noGrp="1"/>
          </p:cNvSpPr>
          <p:nvPr>
            <p:ph type="body" sz="quarter" idx="18" hasCustomPrompt="1"/>
          </p:nvPr>
        </p:nvSpPr>
        <p:spPr>
          <a:xfrm>
            <a:off x="469901" y="3720288"/>
            <a:ext cx="2692871" cy="685800"/>
          </a:xfrm>
        </p:spPr>
        <p:txBody>
          <a:bodyPr lIns="0">
            <a:normAutofit/>
          </a:bodyPr>
          <a:lstStyle>
            <a:lvl1pPr marL="0" indent="0">
              <a:lnSpc>
                <a:spcPct val="95000"/>
              </a:lnSpc>
              <a:spcBef>
                <a:spcPts val="0"/>
              </a:spcBef>
              <a:buNone/>
              <a:defRPr sz="1400">
                <a:solidFill>
                  <a:schemeClr val="bg1"/>
                </a:solidFill>
              </a:defRPr>
            </a:lvl1pPr>
            <a:lvl2pPr marL="0" indent="0">
              <a:spcBef>
                <a:spcPts val="1800"/>
              </a:spcBef>
              <a:buNone/>
              <a:defRPr/>
            </a:lvl2pPr>
          </a:lstStyle>
          <a:p>
            <a:r>
              <a:rPr lang="en-US"/>
              <a:t>Add Presenter Title</a:t>
            </a:r>
            <a:br>
              <a:rPr lang="en-US"/>
            </a:br>
            <a:r>
              <a:rPr lang="en-US"/>
              <a:t>Optional Line 2</a:t>
            </a:r>
            <a:br>
              <a:rPr lang="en-US"/>
            </a:br>
            <a:r>
              <a:rPr lang="en-US"/>
              <a:t>Optional Line 3</a:t>
            </a:r>
          </a:p>
        </p:txBody>
      </p:sp>
      <p:sp>
        <p:nvSpPr>
          <p:cNvPr id="87" name="Text Placeholder 9"/>
          <p:cNvSpPr>
            <a:spLocks noGrp="1"/>
          </p:cNvSpPr>
          <p:nvPr>
            <p:ph type="body" sz="quarter" idx="21" hasCustomPrompt="1"/>
          </p:nvPr>
        </p:nvSpPr>
        <p:spPr>
          <a:xfrm>
            <a:off x="3417372"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a:t>presenter name</a:t>
            </a:r>
          </a:p>
        </p:txBody>
      </p:sp>
      <p:sp>
        <p:nvSpPr>
          <p:cNvPr id="88" name="Text Placeholder 45"/>
          <p:cNvSpPr>
            <a:spLocks noGrp="1"/>
          </p:cNvSpPr>
          <p:nvPr>
            <p:ph type="body" sz="quarter" idx="22" hasCustomPrompt="1"/>
          </p:nvPr>
        </p:nvSpPr>
        <p:spPr>
          <a:xfrm>
            <a:off x="3417372"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a:t>Remove second presenter info </a:t>
            </a:r>
            <a:br>
              <a:rPr lang="en-US"/>
            </a:br>
            <a:r>
              <a:rPr lang="en-US"/>
              <a:t>if not needed</a:t>
            </a:r>
          </a:p>
        </p:txBody>
      </p:sp>
      <p:sp>
        <p:nvSpPr>
          <p:cNvPr id="89" name="Text Placeholder 9"/>
          <p:cNvSpPr>
            <a:spLocks noGrp="1"/>
          </p:cNvSpPr>
          <p:nvPr>
            <p:ph type="body" sz="quarter" idx="25" hasCustomPrompt="1"/>
          </p:nvPr>
        </p:nvSpPr>
        <p:spPr>
          <a:xfrm>
            <a:off x="6360197" y="3437210"/>
            <a:ext cx="2692871" cy="295275"/>
          </a:xfrm>
        </p:spPr>
        <p:txBody>
          <a:bodyPr lIns="0" bIns="0" anchor="b">
            <a:normAutofit/>
          </a:bodyPr>
          <a:lstStyle>
            <a:lvl1pPr marL="0" indent="0">
              <a:buFont typeface="Arial" pitchFamily="34" charset="0"/>
              <a:buNone/>
              <a:defRPr sz="1400" b="1" cap="all" baseline="0">
                <a:solidFill>
                  <a:schemeClr val="bg1"/>
                </a:solidFill>
              </a:defRPr>
            </a:lvl1pPr>
            <a:lvl2pPr marL="0" indent="0">
              <a:buNone/>
              <a:defRPr/>
            </a:lvl2pPr>
            <a:lvl3pPr marL="0" indent="0">
              <a:spcBef>
                <a:spcPts val="1800"/>
              </a:spcBef>
              <a:buNone/>
              <a:defRPr/>
            </a:lvl3pPr>
          </a:lstStyle>
          <a:p>
            <a:pPr lvl="0"/>
            <a:r>
              <a:rPr lang="en-US"/>
              <a:t>presenter name</a:t>
            </a:r>
          </a:p>
        </p:txBody>
      </p:sp>
      <p:sp>
        <p:nvSpPr>
          <p:cNvPr id="90" name="Text Placeholder 45"/>
          <p:cNvSpPr>
            <a:spLocks noGrp="1"/>
          </p:cNvSpPr>
          <p:nvPr>
            <p:ph type="body" sz="quarter" idx="26" hasCustomPrompt="1"/>
          </p:nvPr>
        </p:nvSpPr>
        <p:spPr>
          <a:xfrm>
            <a:off x="6360197" y="3720288"/>
            <a:ext cx="2692871" cy="685800"/>
          </a:xfrm>
        </p:spPr>
        <p:txBody>
          <a:bodyPr lIns="0">
            <a:normAutofit/>
          </a:bodyPr>
          <a:lstStyle>
            <a:lvl1pPr marL="0" indent="0">
              <a:lnSpc>
                <a:spcPct val="95000"/>
              </a:lnSpc>
              <a:spcBef>
                <a:spcPts val="0"/>
              </a:spcBef>
              <a:buFont typeface="Arial" pitchFamily="34" charset="0"/>
              <a:buNone/>
              <a:defRPr sz="1400">
                <a:solidFill>
                  <a:schemeClr val="bg1"/>
                </a:solidFill>
              </a:defRPr>
            </a:lvl1pPr>
            <a:lvl2pPr marL="0" indent="0">
              <a:spcBef>
                <a:spcPts val="1800"/>
              </a:spcBef>
              <a:buNone/>
              <a:defRPr/>
            </a:lvl2pPr>
          </a:lstStyle>
          <a:p>
            <a:pPr lvl="0"/>
            <a:r>
              <a:rPr lang="en-US"/>
              <a:t>Remove third presenter info </a:t>
            </a:r>
            <a:br>
              <a:rPr lang="en-US"/>
            </a:br>
            <a:r>
              <a:rPr lang="en-US"/>
              <a:t>if not needed</a:t>
            </a:r>
          </a:p>
        </p:txBody>
      </p:sp>
      <p:sp>
        <p:nvSpPr>
          <p:cNvPr id="47" name="Text Placeholder 4"/>
          <p:cNvSpPr>
            <a:spLocks noGrp="1"/>
          </p:cNvSpPr>
          <p:nvPr>
            <p:ph type="body" sz="quarter" idx="12" hasCustomPrompt="1"/>
          </p:nvPr>
        </p:nvSpPr>
        <p:spPr>
          <a:xfrm>
            <a:off x="-1" y="1266825"/>
            <a:ext cx="239714" cy="2029968"/>
          </a:xfrm>
          <a:solidFill>
            <a:schemeClr val="accent1"/>
          </a:solidFill>
        </p:spPr>
        <p:txBody>
          <a:bodyPr bIns="0" anchor="b"/>
          <a:lstStyle>
            <a:lvl1pPr marL="0" indent="0">
              <a:buNone/>
              <a:defRPr sz="100"/>
            </a:lvl1pPr>
          </a:lstStyle>
          <a:p>
            <a:pPr lvl="0"/>
            <a:r>
              <a:rPr lang="en-US"/>
              <a:t>  </a:t>
            </a:r>
          </a:p>
        </p:txBody>
      </p:sp>
      <p:sp>
        <p:nvSpPr>
          <p:cNvPr id="155" name="TextBox 154"/>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738316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ver Option C">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82331"/>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709174"/>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a:t>presenter name</a:t>
            </a:r>
          </a:p>
        </p:txBody>
      </p:sp>
      <p:sp>
        <p:nvSpPr>
          <p:cNvPr id="53" name="Text Placeholder 45"/>
          <p:cNvSpPr>
            <a:spLocks noGrp="1"/>
          </p:cNvSpPr>
          <p:nvPr>
            <p:ph type="body" sz="quarter" idx="18" hasCustomPrompt="1"/>
          </p:nvPr>
        </p:nvSpPr>
        <p:spPr>
          <a:xfrm>
            <a:off x="469901" y="3992251"/>
            <a:ext cx="2692871" cy="560042"/>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a:t>Add Presenter Title</a:t>
            </a:r>
            <a:br>
              <a:rPr lang="en-US"/>
            </a:br>
            <a:r>
              <a:rPr lang="en-US"/>
              <a:t>Optional Line 2</a:t>
            </a:r>
            <a:br>
              <a:rPr lang="en-US"/>
            </a:br>
            <a:endParaRPr lang="en-US"/>
          </a:p>
        </p:txBody>
      </p:sp>
      <p:sp>
        <p:nvSpPr>
          <p:cNvPr id="56" name="Text Placeholder 9"/>
          <p:cNvSpPr>
            <a:spLocks noGrp="1"/>
          </p:cNvSpPr>
          <p:nvPr>
            <p:ph type="body" sz="quarter" idx="21" hasCustomPrompt="1"/>
          </p:nvPr>
        </p:nvSpPr>
        <p:spPr>
          <a:xfrm>
            <a:off x="3417372"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a:t>presenter name</a:t>
            </a:r>
          </a:p>
        </p:txBody>
      </p:sp>
      <p:sp>
        <p:nvSpPr>
          <p:cNvPr id="57" name="Text Placeholder 45"/>
          <p:cNvSpPr>
            <a:spLocks noGrp="1"/>
          </p:cNvSpPr>
          <p:nvPr>
            <p:ph type="body" sz="quarter" idx="22" hasCustomPrompt="1"/>
          </p:nvPr>
        </p:nvSpPr>
        <p:spPr>
          <a:xfrm>
            <a:off x="3417372"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a:t>Remove second presenter info </a:t>
            </a:r>
            <a:br>
              <a:rPr lang="en-US"/>
            </a:br>
            <a:r>
              <a:rPr lang="en-US"/>
              <a:t>if not needed</a:t>
            </a:r>
          </a:p>
        </p:txBody>
      </p:sp>
      <p:sp>
        <p:nvSpPr>
          <p:cNvPr id="45" name="Picture Placeholder 4"/>
          <p:cNvSpPr>
            <a:spLocks noGrp="1" noChangeAspect="1"/>
          </p:cNvSpPr>
          <p:nvPr>
            <p:ph type="pic" sz="quarter" idx="16" hasCustomPrompt="1"/>
          </p:nvPr>
        </p:nvSpPr>
        <p:spPr>
          <a:xfrm>
            <a:off x="218127" y="674681"/>
            <a:ext cx="8925874" cy="2071151"/>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a:xfrm>
            <a:off x="469900" y="2794775"/>
            <a:ext cx="8452904" cy="647160"/>
          </a:xfrm>
        </p:spPr>
        <p:txBody>
          <a:bodyPr lIns="0" rIns="91440" anchor="b">
            <a:normAutofit/>
          </a:bodyPr>
          <a:lstStyle>
            <a:lvl1pPr>
              <a:defRPr sz="2800" baseline="0">
                <a:solidFill>
                  <a:schemeClr val="tx1">
                    <a:lumMod val="50000"/>
                  </a:schemeClr>
                </a:solidFill>
              </a:defRPr>
            </a:lvl1pPr>
          </a:lstStyle>
          <a:p>
            <a:r>
              <a:rPr lang="en-US"/>
              <a:t>presentation title – cover option c </a:t>
            </a:r>
          </a:p>
        </p:txBody>
      </p:sp>
      <p:sp>
        <p:nvSpPr>
          <p:cNvPr id="87" name="Text Placeholder 9"/>
          <p:cNvSpPr>
            <a:spLocks noGrp="1"/>
          </p:cNvSpPr>
          <p:nvPr>
            <p:ph type="body" sz="quarter" idx="23" hasCustomPrompt="1"/>
          </p:nvPr>
        </p:nvSpPr>
        <p:spPr>
          <a:xfrm>
            <a:off x="6360197" y="3709174"/>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a:t>presenter name</a:t>
            </a:r>
          </a:p>
        </p:txBody>
      </p:sp>
      <p:sp>
        <p:nvSpPr>
          <p:cNvPr id="88" name="Text Placeholder 45"/>
          <p:cNvSpPr>
            <a:spLocks noGrp="1"/>
          </p:cNvSpPr>
          <p:nvPr>
            <p:ph type="body" sz="quarter" idx="24" hasCustomPrompt="1"/>
          </p:nvPr>
        </p:nvSpPr>
        <p:spPr>
          <a:xfrm>
            <a:off x="6360197" y="399225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a:t>Remove third presenter info </a:t>
            </a:r>
            <a:br>
              <a:rPr lang="en-US"/>
            </a:br>
            <a:r>
              <a:rPr lang="en-US"/>
              <a:t>if not needed</a:t>
            </a:r>
          </a:p>
        </p:txBody>
      </p:sp>
      <p:sp>
        <p:nvSpPr>
          <p:cNvPr id="5" name="Text Placeholder 4"/>
          <p:cNvSpPr>
            <a:spLocks noGrp="1"/>
          </p:cNvSpPr>
          <p:nvPr>
            <p:ph type="body" sz="quarter" idx="25" hasCustomPrompt="1"/>
          </p:nvPr>
        </p:nvSpPr>
        <p:spPr>
          <a:xfrm>
            <a:off x="469900" y="3441935"/>
            <a:ext cx="8484914" cy="248308"/>
          </a:xfrm>
        </p:spPr>
        <p:txBody>
          <a:bodyPr/>
          <a:lstStyle>
            <a:lvl1pPr marL="0" indent="0">
              <a:buNone/>
              <a:defRPr b="1" baseline="0">
                <a:solidFill>
                  <a:schemeClr val="accent2"/>
                </a:solidFill>
              </a:defRPr>
            </a:lvl1pPr>
          </a:lstStyle>
          <a:p>
            <a:pPr lvl="0"/>
            <a:r>
              <a:rPr lang="en-US"/>
              <a:t>Subtitle – delete if not needed</a:t>
            </a:r>
          </a:p>
        </p:txBody>
      </p:sp>
      <p:sp>
        <p:nvSpPr>
          <p:cNvPr id="46" name="Text Placeholder 4"/>
          <p:cNvSpPr>
            <a:spLocks noGrp="1"/>
          </p:cNvSpPr>
          <p:nvPr>
            <p:ph type="body" sz="quarter" idx="12" hasCustomPrompt="1"/>
          </p:nvPr>
        </p:nvSpPr>
        <p:spPr>
          <a:xfrm>
            <a:off x="2" y="674680"/>
            <a:ext cx="224589" cy="2071116"/>
          </a:xfrm>
          <a:solidFill>
            <a:schemeClr val="accent1"/>
          </a:solidFill>
        </p:spPr>
        <p:txBody>
          <a:bodyPr bIns="0" anchor="b"/>
          <a:lstStyle>
            <a:lvl1pPr marL="0" indent="0">
              <a:buNone/>
              <a:defRPr sz="100"/>
            </a:lvl1pPr>
          </a:lstStyle>
          <a:p>
            <a:pPr lvl="0"/>
            <a:r>
              <a:rPr lang="en-US"/>
              <a:t>  </a:t>
            </a:r>
          </a:p>
        </p:txBody>
      </p:sp>
      <p:sp>
        <p:nvSpPr>
          <p:cNvPr id="186" name="TextBox 18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
        <p:nvSpPr>
          <p:cNvPr id="16" name="Text Placeholder 4"/>
          <p:cNvSpPr>
            <a:spLocks noGrp="1"/>
          </p:cNvSpPr>
          <p:nvPr>
            <p:ph type="body" sz="quarter" idx="26" hasCustomPrompt="1"/>
          </p:nvPr>
        </p:nvSpPr>
        <p:spPr>
          <a:xfrm>
            <a:off x="503238" y="300961"/>
            <a:ext cx="5984648" cy="331077"/>
          </a:xfrm>
        </p:spPr>
        <p:txBody>
          <a:bodyPr/>
          <a:lstStyle>
            <a:lvl1pPr marL="0" indent="0">
              <a:buNone/>
              <a:defRPr sz="1000" b="1" cap="all" baseline="0">
                <a:solidFill>
                  <a:schemeClr val="tx1"/>
                </a:solidFill>
              </a:defRPr>
            </a:lvl1pPr>
          </a:lstStyle>
          <a:p>
            <a:r>
              <a:rPr lang="en-US" sz="1000" b="0" cap="all">
                <a:solidFill>
                  <a:srgbClr val="000000"/>
                </a:solidFill>
              </a:rPr>
              <a:t>Type in Name of </a:t>
            </a:r>
            <a:r>
              <a:rPr lang="en-US" sz="1000" b="0" cap="all" err="1">
                <a:solidFill>
                  <a:srgbClr val="000000"/>
                </a:solidFill>
              </a:rPr>
              <a:t>fACILITY</a:t>
            </a:r>
            <a:r>
              <a:rPr lang="en-US" sz="1000" b="0" cap="all">
                <a:solidFill>
                  <a:srgbClr val="000000"/>
                </a:solidFill>
              </a:rPr>
              <a:t>, division, group, program or </a:t>
            </a:r>
            <a:r>
              <a:rPr lang="en-US" sz="1000">
                <a:solidFill>
                  <a:srgbClr val="000000"/>
                </a:solidFill>
              </a:rPr>
              <a:t>www.anl.gov</a:t>
            </a:r>
          </a:p>
        </p:txBody>
      </p:sp>
      <p:sp>
        <p:nvSpPr>
          <p:cNvPr id="17" name="Text Placeholder 45"/>
          <p:cNvSpPr>
            <a:spLocks noGrp="1"/>
          </p:cNvSpPr>
          <p:nvPr>
            <p:ph type="body" sz="quarter" idx="27"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a:t>Presentation Date</a:t>
            </a:r>
            <a:br>
              <a:rPr lang="en-US"/>
            </a:br>
            <a:r>
              <a:rPr lang="en-US"/>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1908595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Option D">
    <p:bg>
      <p:bgPr>
        <a:solidFill>
          <a:schemeClr val="bg1"/>
        </a:solidFill>
        <a:effectLst/>
      </p:bgPr>
    </p:bg>
    <p:spTree>
      <p:nvGrpSpPr>
        <p:cNvPr id="1" name=""/>
        <p:cNvGrpSpPr/>
        <p:nvPr/>
      </p:nvGrpSpPr>
      <p:grpSpPr>
        <a:xfrm>
          <a:off x="0" y="0"/>
          <a:ext cx="0" cy="0"/>
          <a:chOff x="0" y="0"/>
          <a:chExt cx="0" cy="0"/>
        </a:xfrm>
      </p:grpSpPr>
      <p:pic>
        <p:nvPicPr>
          <p:cNvPr id="15" name="Picture 2" descr="C:\Users\amiesen\Desktop\anlrgbppt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7976" y="170633"/>
            <a:ext cx="1557337" cy="561027"/>
          </a:xfrm>
          <a:prstGeom prst="rect">
            <a:avLst/>
          </a:prstGeom>
          <a:noFill/>
          <a:extLst>
            <a:ext uri="{909E8E84-426E-40dd-AFC4-6F175D3DCCD1}">
              <a14:hiddenFill xmlns="" xmlns:a14="http://schemas.microsoft.com/office/drawing/2010/main">
                <a:solidFill>
                  <a:srgbClr val="FFFFFF"/>
                </a:solidFill>
              </a14:hiddenFill>
            </a:ext>
          </a:extLst>
        </p:spPr>
      </p:pic>
      <p:sp>
        <p:nvSpPr>
          <p:cNvPr id="50" name="Text Placeholder 9"/>
          <p:cNvSpPr>
            <a:spLocks noGrp="1"/>
          </p:cNvSpPr>
          <p:nvPr>
            <p:ph type="body" sz="quarter" idx="17" hasCustomPrompt="1"/>
          </p:nvPr>
        </p:nvSpPr>
        <p:spPr>
          <a:xfrm>
            <a:off x="469901" y="3436223"/>
            <a:ext cx="2692871" cy="295275"/>
          </a:xfrm>
        </p:spPr>
        <p:txBody>
          <a:bodyPr lIns="0" bIns="0" anchor="b">
            <a:normAutofit/>
          </a:bodyPr>
          <a:lstStyle>
            <a:lvl1pPr marL="0" indent="0">
              <a:buNone/>
              <a:defRPr sz="1400" b="1" cap="all" baseline="0">
                <a:solidFill>
                  <a:srgbClr val="47484A"/>
                </a:solidFill>
              </a:defRPr>
            </a:lvl1pPr>
            <a:lvl2pPr marL="0" indent="0">
              <a:buNone/>
              <a:defRPr/>
            </a:lvl2pPr>
            <a:lvl3pPr marL="0" indent="0">
              <a:spcBef>
                <a:spcPts val="1800"/>
              </a:spcBef>
              <a:buNone/>
              <a:defRPr/>
            </a:lvl3pPr>
          </a:lstStyle>
          <a:p>
            <a:pPr lvl="0"/>
            <a:r>
              <a:rPr lang="en-US"/>
              <a:t>presenter name</a:t>
            </a:r>
          </a:p>
        </p:txBody>
      </p:sp>
      <p:sp>
        <p:nvSpPr>
          <p:cNvPr id="53" name="Text Placeholder 45"/>
          <p:cNvSpPr>
            <a:spLocks noGrp="1"/>
          </p:cNvSpPr>
          <p:nvPr>
            <p:ph type="body" sz="quarter" idx="18" hasCustomPrompt="1"/>
          </p:nvPr>
        </p:nvSpPr>
        <p:spPr>
          <a:xfrm>
            <a:off x="469901" y="3719301"/>
            <a:ext cx="2692871" cy="685800"/>
          </a:xfrm>
        </p:spPr>
        <p:txBody>
          <a:bodyPr lIns="0">
            <a:normAutofit/>
          </a:bodyPr>
          <a:lstStyle>
            <a:lvl1pPr marL="0" indent="0">
              <a:lnSpc>
                <a:spcPct val="95000"/>
              </a:lnSpc>
              <a:spcBef>
                <a:spcPts val="0"/>
              </a:spcBef>
              <a:buNone/>
              <a:defRPr sz="1400">
                <a:solidFill>
                  <a:srgbClr val="47484A"/>
                </a:solidFill>
              </a:defRPr>
            </a:lvl1pPr>
            <a:lvl2pPr marL="0" indent="0">
              <a:spcBef>
                <a:spcPts val="1800"/>
              </a:spcBef>
              <a:buNone/>
              <a:defRPr/>
            </a:lvl2pPr>
          </a:lstStyle>
          <a:p>
            <a:r>
              <a:rPr lang="en-US"/>
              <a:t>Add Presenter Title</a:t>
            </a:r>
            <a:br>
              <a:rPr lang="en-US"/>
            </a:br>
            <a:r>
              <a:rPr lang="en-US"/>
              <a:t>Optional Line 2</a:t>
            </a:r>
            <a:br>
              <a:rPr lang="en-US"/>
            </a:br>
            <a:r>
              <a:rPr lang="en-US"/>
              <a:t>Optional Line 3</a:t>
            </a:r>
          </a:p>
        </p:txBody>
      </p:sp>
      <p:sp>
        <p:nvSpPr>
          <p:cNvPr id="56" name="Text Placeholder 9"/>
          <p:cNvSpPr>
            <a:spLocks noGrp="1"/>
          </p:cNvSpPr>
          <p:nvPr>
            <p:ph type="body" sz="quarter" idx="21" hasCustomPrompt="1"/>
          </p:nvPr>
        </p:nvSpPr>
        <p:spPr>
          <a:xfrm>
            <a:off x="3417372"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a:t>presenter name</a:t>
            </a:r>
          </a:p>
        </p:txBody>
      </p:sp>
      <p:sp>
        <p:nvSpPr>
          <p:cNvPr id="57" name="Text Placeholder 45"/>
          <p:cNvSpPr>
            <a:spLocks noGrp="1"/>
          </p:cNvSpPr>
          <p:nvPr>
            <p:ph type="body" sz="quarter" idx="22" hasCustomPrompt="1"/>
          </p:nvPr>
        </p:nvSpPr>
        <p:spPr>
          <a:xfrm>
            <a:off x="3417372"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a:t>Remove second presenter info </a:t>
            </a:r>
            <a:br>
              <a:rPr lang="en-US"/>
            </a:br>
            <a:r>
              <a:rPr lang="en-US"/>
              <a:t>if not needed</a:t>
            </a:r>
          </a:p>
        </p:txBody>
      </p:sp>
      <p:sp>
        <p:nvSpPr>
          <p:cNvPr id="45" name="Picture Placeholder 4"/>
          <p:cNvSpPr>
            <a:spLocks noGrp="1" noChangeAspect="1"/>
          </p:cNvSpPr>
          <p:nvPr>
            <p:ph type="pic" sz="quarter" idx="16" hasCustomPrompt="1"/>
          </p:nvPr>
        </p:nvSpPr>
        <p:spPr>
          <a:xfrm>
            <a:off x="218127" y="1261205"/>
            <a:ext cx="8925874" cy="2071151"/>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a:xfrm>
            <a:off x="469901" y="82770"/>
            <a:ext cx="6776128" cy="839426"/>
          </a:xfrm>
        </p:spPr>
        <p:txBody>
          <a:bodyPr lIns="0" rIns="91440" anchor="b">
            <a:normAutofit/>
          </a:bodyPr>
          <a:lstStyle>
            <a:lvl1pPr>
              <a:defRPr sz="2800" baseline="0">
                <a:solidFill>
                  <a:schemeClr val="tx1">
                    <a:lumMod val="50000"/>
                  </a:schemeClr>
                </a:solidFill>
              </a:defRPr>
            </a:lvl1pPr>
          </a:lstStyle>
          <a:p>
            <a:r>
              <a:rPr lang="en-US"/>
              <a:t>presentation title –</a:t>
            </a:r>
            <a:br>
              <a:rPr lang="en-US"/>
            </a:br>
            <a:r>
              <a:rPr lang="en-US"/>
              <a:t>Cover option D</a:t>
            </a:r>
          </a:p>
        </p:txBody>
      </p:sp>
      <p:sp>
        <p:nvSpPr>
          <p:cNvPr id="87" name="Text Placeholder 9"/>
          <p:cNvSpPr>
            <a:spLocks noGrp="1"/>
          </p:cNvSpPr>
          <p:nvPr>
            <p:ph type="body" sz="quarter" idx="23" hasCustomPrompt="1"/>
          </p:nvPr>
        </p:nvSpPr>
        <p:spPr>
          <a:xfrm>
            <a:off x="6360197" y="3436223"/>
            <a:ext cx="2692871" cy="295275"/>
          </a:xfrm>
        </p:spPr>
        <p:txBody>
          <a:bodyPr lIns="0" bIns="0" anchor="b">
            <a:normAutofit/>
          </a:bodyPr>
          <a:lstStyle>
            <a:lvl1pPr marL="0" indent="0">
              <a:buFont typeface="Arial" pitchFamily="34" charset="0"/>
              <a:buNone/>
              <a:defRPr sz="1400" b="1" cap="all" baseline="0">
                <a:solidFill>
                  <a:srgbClr val="47484A"/>
                </a:solidFill>
              </a:defRPr>
            </a:lvl1pPr>
            <a:lvl2pPr marL="0" indent="0">
              <a:buNone/>
              <a:defRPr/>
            </a:lvl2pPr>
            <a:lvl3pPr marL="0" indent="0">
              <a:spcBef>
                <a:spcPts val="1800"/>
              </a:spcBef>
              <a:buNone/>
              <a:defRPr/>
            </a:lvl3pPr>
          </a:lstStyle>
          <a:p>
            <a:pPr lvl="0"/>
            <a:r>
              <a:rPr lang="en-US"/>
              <a:t>presenter name</a:t>
            </a:r>
          </a:p>
        </p:txBody>
      </p:sp>
      <p:sp>
        <p:nvSpPr>
          <p:cNvPr id="88" name="Text Placeholder 45"/>
          <p:cNvSpPr>
            <a:spLocks noGrp="1"/>
          </p:cNvSpPr>
          <p:nvPr>
            <p:ph type="body" sz="quarter" idx="24" hasCustomPrompt="1"/>
          </p:nvPr>
        </p:nvSpPr>
        <p:spPr>
          <a:xfrm>
            <a:off x="6360197" y="3719301"/>
            <a:ext cx="2692871" cy="560042"/>
          </a:xfrm>
        </p:spPr>
        <p:txBody>
          <a:bodyPr lIns="0">
            <a:normAutofit/>
          </a:bodyPr>
          <a:lstStyle>
            <a:lvl1pPr marL="0" indent="0">
              <a:lnSpc>
                <a:spcPct val="95000"/>
              </a:lnSpc>
              <a:spcBef>
                <a:spcPts val="0"/>
              </a:spcBef>
              <a:buFont typeface="Arial" pitchFamily="34" charset="0"/>
              <a:buNone/>
              <a:defRPr sz="1400">
                <a:solidFill>
                  <a:srgbClr val="47484A"/>
                </a:solidFill>
              </a:defRPr>
            </a:lvl1pPr>
            <a:lvl2pPr marL="0" indent="0">
              <a:spcBef>
                <a:spcPts val="1800"/>
              </a:spcBef>
              <a:buNone/>
              <a:defRPr/>
            </a:lvl2pPr>
          </a:lstStyle>
          <a:p>
            <a:pPr lvl="0"/>
            <a:r>
              <a:rPr lang="en-US"/>
              <a:t>Remove third presenter info </a:t>
            </a:r>
            <a:br>
              <a:rPr lang="en-US"/>
            </a:br>
            <a:r>
              <a:rPr lang="en-US"/>
              <a:t>if not needed</a:t>
            </a:r>
          </a:p>
        </p:txBody>
      </p:sp>
      <p:sp>
        <p:nvSpPr>
          <p:cNvPr id="5" name="Text Placeholder 4"/>
          <p:cNvSpPr>
            <a:spLocks noGrp="1"/>
          </p:cNvSpPr>
          <p:nvPr>
            <p:ph type="body" sz="quarter" idx="25" hasCustomPrompt="1"/>
          </p:nvPr>
        </p:nvSpPr>
        <p:spPr>
          <a:xfrm>
            <a:off x="469900" y="922195"/>
            <a:ext cx="8484914" cy="248308"/>
          </a:xfrm>
        </p:spPr>
        <p:txBody>
          <a:bodyPr/>
          <a:lstStyle>
            <a:lvl1pPr marL="0" indent="0">
              <a:buNone/>
              <a:defRPr b="1" baseline="0">
                <a:solidFill>
                  <a:schemeClr val="accent2"/>
                </a:solidFill>
              </a:defRPr>
            </a:lvl1pPr>
          </a:lstStyle>
          <a:p>
            <a:pPr lvl="0"/>
            <a:r>
              <a:rPr lang="en-US"/>
              <a:t>Subtitle – delete if not needed</a:t>
            </a:r>
          </a:p>
        </p:txBody>
      </p:sp>
      <p:sp>
        <p:nvSpPr>
          <p:cNvPr id="46" name="Text Placeholder 4"/>
          <p:cNvSpPr>
            <a:spLocks noGrp="1"/>
          </p:cNvSpPr>
          <p:nvPr>
            <p:ph type="body" sz="quarter" idx="12" hasCustomPrompt="1"/>
          </p:nvPr>
        </p:nvSpPr>
        <p:spPr>
          <a:xfrm>
            <a:off x="2" y="1261204"/>
            <a:ext cx="224589" cy="2071116"/>
          </a:xfrm>
          <a:solidFill>
            <a:schemeClr val="accent1"/>
          </a:solidFill>
        </p:spPr>
        <p:txBody>
          <a:bodyPr bIns="0" anchor="b"/>
          <a:lstStyle>
            <a:lvl1pPr marL="0" indent="0">
              <a:buNone/>
              <a:defRPr sz="100"/>
            </a:lvl1pPr>
          </a:lstStyle>
          <a:p>
            <a:pPr lvl="0"/>
            <a:r>
              <a:rPr lang="en-US"/>
              <a:t>  </a:t>
            </a:r>
          </a:p>
        </p:txBody>
      </p:sp>
      <p:sp>
        <p:nvSpPr>
          <p:cNvPr id="153" name="TextBox 15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
        <p:nvSpPr>
          <p:cNvPr id="16" name="Text Placeholder 45"/>
          <p:cNvSpPr>
            <a:spLocks noGrp="1"/>
          </p:cNvSpPr>
          <p:nvPr>
            <p:ph type="body" sz="quarter" idx="19" hasCustomPrompt="1"/>
          </p:nvPr>
        </p:nvSpPr>
        <p:spPr>
          <a:xfrm>
            <a:off x="6360197" y="4570711"/>
            <a:ext cx="2692872" cy="386558"/>
          </a:xfrm>
        </p:spPr>
        <p:txBody>
          <a:bodyPr lIns="0" anchor="b"/>
          <a:lstStyle>
            <a:lvl1pPr marL="0" indent="0">
              <a:spcBef>
                <a:spcPts val="0"/>
              </a:spcBef>
              <a:buNone/>
              <a:defRPr sz="1400" baseline="0">
                <a:solidFill>
                  <a:srgbClr val="47484A"/>
                </a:solidFill>
              </a:defRPr>
            </a:lvl1pPr>
            <a:lvl2pPr marL="0" indent="0">
              <a:spcBef>
                <a:spcPts val="1800"/>
              </a:spcBef>
              <a:buNone/>
              <a:defRPr/>
            </a:lvl2pPr>
          </a:lstStyle>
          <a:p>
            <a:pPr lvl="0"/>
            <a:r>
              <a:rPr lang="en-US"/>
              <a:t>Presentation Date</a:t>
            </a:r>
            <a:br>
              <a:rPr lang="en-US"/>
            </a:br>
            <a:r>
              <a:rPr lang="en-US"/>
              <a:t>City, State (presentation location)</a:t>
            </a:r>
          </a:p>
        </p:txBody>
      </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3121" y="4702076"/>
            <a:ext cx="2046368" cy="260262"/>
          </a:xfrm>
          <a:prstGeom prst="rect">
            <a:avLst/>
          </a:prstGeom>
        </p:spPr>
      </p:pic>
    </p:spTree>
    <p:extLst>
      <p:ext uri="{BB962C8B-B14F-4D97-AF65-F5344CB8AC3E}">
        <p14:creationId xmlns:p14="http://schemas.microsoft.com/office/powerpoint/2010/main" val="20617003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ic - Full Fram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noChangeAspect="1"/>
          </p:cNvSpPr>
          <p:nvPr>
            <p:ph type="pic" sz="quarter" idx="13" hasCustomPrompt="1"/>
          </p:nvPr>
        </p:nvSpPr>
        <p:spPr>
          <a:xfrm>
            <a:off x="218127" y="6978"/>
            <a:ext cx="8925873" cy="5143500"/>
          </a:xfrm>
          <a:solidFill>
            <a:schemeClr val="bg1"/>
          </a:solidFill>
        </p:spPr>
        <p:txBody>
          <a:bodyPr lIns="0" tIns="1645920" anchor="t" anchorCtr="0"/>
          <a:lstStyle>
            <a:lvl1pPr marL="0" indent="0" algn="ctr">
              <a:buNone/>
              <a:defRPr baseline="0"/>
            </a:lvl1pPr>
          </a:lstStyle>
          <a:p>
            <a:r>
              <a:rPr lang="en-US"/>
              <a:t>Click icon to insert an image then right click image and “SEND IMAGE TO BACK”</a:t>
            </a:r>
          </a:p>
        </p:txBody>
      </p:sp>
      <p:sp>
        <p:nvSpPr>
          <p:cNvPr id="7" name="Text Placeholder 6"/>
          <p:cNvSpPr>
            <a:spLocks noGrp="1"/>
          </p:cNvSpPr>
          <p:nvPr>
            <p:ph type="body" sz="quarter" idx="17" hasCustomPrompt="1"/>
          </p:nvPr>
        </p:nvSpPr>
        <p:spPr>
          <a:xfrm>
            <a:off x="0" y="3581400"/>
            <a:ext cx="9144000" cy="1562100"/>
          </a:xfrm>
          <a:solidFill>
            <a:schemeClr val="tx2">
              <a:alpha val="91000"/>
            </a:schemeClr>
          </a:solidFill>
        </p:spPr>
        <p:txBody>
          <a:bodyPr bIns="0" anchor="b" anchorCtr="0"/>
          <a:lstStyle>
            <a:lvl1pPr marL="0" indent="0">
              <a:buNone/>
              <a:defRPr sz="100"/>
            </a:lvl1pPr>
          </a:lstStyle>
          <a:p>
            <a:pPr lvl="0"/>
            <a:r>
              <a:rPr lang="en-US"/>
              <a:t> </a:t>
            </a:r>
            <a:r>
              <a:rPr lang="en-US" err="1"/>
              <a:t>x1</a:t>
            </a:r>
            <a:endParaRPr lang="en-US"/>
          </a:p>
          <a:p>
            <a:pPr lvl="0"/>
            <a:endParaRPr lang="en-US"/>
          </a:p>
        </p:txBody>
      </p:sp>
      <p:sp>
        <p:nvSpPr>
          <p:cNvPr id="2" name="Title 1"/>
          <p:cNvSpPr>
            <a:spLocks noGrp="1"/>
          </p:cNvSpPr>
          <p:nvPr>
            <p:ph type="title" hasCustomPrompt="1"/>
          </p:nvPr>
        </p:nvSpPr>
        <p:spPr>
          <a:xfrm>
            <a:off x="469901" y="3782231"/>
            <a:ext cx="8321040" cy="1030194"/>
          </a:xfrm>
        </p:spPr>
        <p:txBody>
          <a:bodyPr lIns="0" anchor="t"/>
          <a:lstStyle>
            <a:lvl1pPr>
              <a:defRPr sz="2400" b="1" cap="all" baseline="0">
                <a:solidFill>
                  <a:schemeClr val="bg1"/>
                </a:solidFill>
              </a:defRPr>
            </a:lvl1pPr>
          </a:lstStyle>
          <a:p>
            <a:r>
              <a:rPr lang="en-US"/>
              <a:t>Full-frame image layout  – title</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a:p>
        </p:txBody>
      </p:sp>
      <p:sp>
        <p:nvSpPr>
          <p:cNvPr id="8"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a:t>  </a:t>
            </a:r>
          </a:p>
        </p:txBody>
      </p:sp>
      <p:sp>
        <p:nvSpPr>
          <p:cNvPr id="9" name="TextBox 8"/>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12072827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ic - ONE Image">
    <p:bg>
      <p:bgPr>
        <a:solidFill>
          <a:schemeClr val="bg1"/>
        </a:solid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a:t> </a:t>
            </a:r>
            <a:r>
              <a:rPr lang="en-US" err="1"/>
              <a:t>x1</a:t>
            </a:r>
            <a:endParaRPr lang="en-US"/>
          </a:p>
          <a:p>
            <a:pPr lvl="0"/>
            <a:endParaRPr lang="en-US"/>
          </a:p>
        </p:txBody>
      </p:sp>
      <p:sp>
        <p:nvSpPr>
          <p:cNvPr id="10"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5" name="Picture Placeholder 4"/>
          <p:cNvSpPr>
            <a:spLocks noGrp="1" noChangeAspect="1"/>
          </p:cNvSpPr>
          <p:nvPr>
            <p:ph type="pic" sz="quarter" idx="13" hasCustomPrompt="1"/>
          </p:nvPr>
        </p:nvSpPr>
        <p:spPr>
          <a:xfrm>
            <a:off x="218127" y="-1"/>
            <a:ext cx="8925873" cy="2742010"/>
          </a:xfrm>
          <a:solidFill>
            <a:schemeClr val="bg1"/>
          </a:solidFill>
        </p:spPr>
        <p:txBody>
          <a:bodyPr lIns="0" tIns="1097280" anchor="t" anchorCtr="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a:xfrm>
            <a:off x="469900" y="3265038"/>
            <a:ext cx="8674100" cy="590324"/>
          </a:xfrm>
        </p:spPr>
        <p:txBody>
          <a:bodyPr lIns="0"/>
          <a:lstStyle>
            <a:lvl1pPr>
              <a:defRPr sz="2800" b="1" baseline="0">
                <a:solidFill>
                  <a:schemeClr val="bg1"/>
                </a:solidFill>
              </a:defRPr>
            </a:lvl1pPr>
          </a:lstStyle>
          <a:p>
            <a:r>
              <a:rPr lang="en-US"/>
              <a:t>Science/R&amp;D hero – one image</a:t>
            </a:r>
            <a:br>
              <a:rPr lang="en-US"/>
            </a:br>
            <a:r>
              <a:rPr lang="en-US"/>
              <a:t>Headline is </a:t>
            </a:r>
            <a:r>
              <a:rPr lang="en-US" err="1"/>
              <a:t>arial</a:t>
            </a:r>
            <a:r>
              <a:rPr lang="en-US"/>
              <a:t> in all caps</a:t>
            </a:r>
          </a:p>
        </p:txBody>
      </p:sp>
      <p:sp>
        <p:nvSpPr>
          <p:cNvPr id="3" name="Slide Number Placeholder 2"/>
          <p:cNvSpPr>
            <a:spLocks noGrp="1"/>
          </p:cNvSpPr>
          <p:nvPr>
            <p:ph type="sldNum" sz="quarter" idx="15"/>
          </p:nvPr>
        </p:nvSpPr>
        <p:spPr/>
        <p:txBody>
          <a:bodyPr/>
          <a:lstStyle>
            <a:lvl1pPr>
              <a:defRPr>
                <a:solidFill>
                  <a:schemeClr val="bg1"/>
                </a:solidFill>
              </a:defRPr>
            </a:lvl1pPr>
          </a:lstStyle>
          <a:p>
            <a:fld id="{AEFAAC5A-9C4F-4278-920D-DF2BAB595749}" type="slidenum">
              <a:rPr lang="en-US" smtClean="0"/>
              <a:pPr/>
              <a:t>‹#›</a:t>
            </a:fld>
            <a:endParaRPr lang="en-US"/>
          </a:p>
        </p:txBody>
      </p:sp>
      <p:sp>
        <p:nvSpPr>
          <p:cNvPr id="9"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a:t>  </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1659492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ic - TWO images">
    <p:bg>
      <p:bgPr>
        <a:solidFill>
          <a:schemeClr val="bg1"/>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20"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a:t> </a:t>
            </a:r>
            <a:r>
              <a:rPr lang="en-US" err="1"/>
              <a:t>x1</a:t>
            </a:r>
            <a:endParaRPr lang="en-US"/>
          </a:p>
          <a:p>
            <a:pPr lvl="0"/>
            <a:endParaRPr lang="en-US"/>
          </a:p>
        </p:txBody>
      </p:sp>
      <p:sp>
        <p:nvSpPr>
          <p:cNvPr id="11" name="Picture Placeholder 4"/>
          <p:cNvSpPr>
            <a:spLocks noGrp="1" noChangeAspect="1"/>
          </p:cNvSpPr>
          <p:nvPr>
            <p:ph type="pic" sz="quarter" idx="16" hasCustomPrompt="1"/>
          </p:nvPr>
        </p:nvSpPr>
        <p:spPr>
          <a:xfrm>
            <a:off x="218127" y="0"/>
            <a:ext cx="4480560" cy="2747963"/>
          </a:xfrm>
          <a:solidFill>
            <a:schemeClr val="bg1">
              <a:lumMod val="75000"/>
            </a:schemeClr>
          </a:solidFill>
        </p:spPr>
        <p:txBody>
          <a:bodyPr tIns="1097280" anchor="t" anchorCtr="0"/>
          <a:lstStyle>
            <a:lvl1pPr marL="0" indent="0" algn="ctr">
              <a:buNone/>
              <a:defRPr baseline="0"/>
            </a:lvl1pPr>
          </a:lstStyle>
          <a:p>
            <a:r>
              <a:rPr lang="en-US"/>
              <a:t>Click icon to insert an image</a:t>
            </a:r>
          </a:p>
        </p:txBody>
      </p:sp>
      <p:sp>
        <p:nvSpPr>
          <p:cNvPr id="12" name="Picture Placeholder 4"/>
          <p:cNvSpPr>
            <a:spLocks noGrp="1" noChangeAspect="1"/>
          </p:cNvSpPr>
          <p:nvPr>
            <p:ph type="pic" sz="quarter" idx="17" hasCustomPrompt="1"/>
          </p:nvPr>
        </p:nvSpPr>
        <p:spPr>
          <a:xfrm>
            <a:off x="4682525" y="0"/>
            <a:ext cx="4480560" cy="2747963"/>
          </a:xfrm>
          <a:solidFill>
            <a:schemeClr val="bg1">
              <a:lumMod val="85000"/>
            </a:schemeClr>
          </a:solidFill>
        </p:spPr>
        <p:txBody>
          <a:bodyPr tIns="1097280" anchor="t" anchorCtr="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a:xfrm>
            <a:off x="469900" y="3255513"/>
            <a:ext cx="8674100" cy="590324"/>
          </a:xfrm>
        </p:spPr>
        <p:txBody>
          <a:bodyPr lIns="0"/>
          <a:lstStyle>
            <a:lvl1pPr>
              <a:defRPr sz="2800" b="1">
                <a:solidFill>
                  <a:schemeClr val="bg1"/>
                </a:solidFill>
              </a:defRPr>
            </a:lvl1pPr>
          </a:lstStyle>
          <a:p>
            <a:r>
              <a:rPr lang="en-US"/>
              <a:t>Science/R&amp;D hero – TWO images</a:t>
            </a:r>
            <a:br>
              <a:rPr lang="en-US"/>
            </a:br>
            <a:r>
              <a:rPr lang="en-US"/>
              <a:t>Headline is </a:t>
            </a:r>
            <a:r>
              <a:rPr lang="en-US" err="1"/>
              <a:t>arial</a:t>
            </a:r>
            <a:r>
              <a:rPr lang="en-US"/>
              <a:t> in all caps</a:t>
            </a:r>
          </a:p>
        </p:txBody>
      </p:sp>
      <p:sp>
        <p:nvSpPr>
          <p:cNvPr id="9" name="Text Placeholder 7"/>
          <p:cNvSpPr>
            <a:spLocks noGrp="1"/>
          </p:cNvSpPr>
          <p:nvPr>
            <p:ph type="body" sz="quarter" idx="14"/>
          </p:nvPr>
        </p:nvSpPr>
        <p:spPr>
          <a:xfrm>
            <a:off x="469900" y="388411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Slide Number Placeholder 2"/>
          <p:cNvSpPr>
            <a:spLocks noGrp="1"/>
          </p:cNvSpPr>
          <p:nvPr>
            <p:ph type="sldNum" sz="quarter" idx="18"/>
          </p:nvPr>
        </p:nvSpPr>
        <p:spPr/>
        <p:txBody>
          <a:bodyPr/>
          <a:lstStyle>
            <a:lvl1pPr>
              <a:defRPr>
                <a:solidFill>
                  <a:schemeClr val="bg1"/>
                </a:solidFill>
              </a:defRPr>
            </a:lvl1pPr>
          </a:lstStyle>
          <a:p>
            <a:fld id="{AEFAAC5A-9C4F-4278-920D-DF2BAB595749}" type="slidenum">
              <a:rPr lang="en-US" smtClean="0"/>
              <a:pPr/>
              <a:t>‹#›</a:t>
            </a:fld>
            <a:endParaRPr lang="en-US"/>
          </a:p>
        </p:txBody>
      </p:sp>
      <p:sp>
        <p:nvSpPr>
          <p:cNvPr id="1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a:t>  </a:t>
            </a:r>
          </a:p>
        </p:txBody>
      </p:sp>
      <p:sp>
        <p:nvSpPr>
          <p:cNvPr id="14" name="TextBox 13"/>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27095363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 - THREE Images">
    <p:bg>
      <p:bgPr>
        <a:solidFill>
          <a:schemeClr val="bg1"/>
        </a:solidFill>
        <a:effectLst/>
      </p:bgPr>
    </p:bg>
    <p:spTree>
      <p:nvGrpSpPr>
        <p:cNvPr id="1" name=""/>
        <p:cNvGrpSpPr/>
        <p:nvPr/>
      </p:nvGrpSpPr>
      <p:grpSpPr>
        <a:xfrm>
          <a:off x="0" y="0"/>
          <a:ext cx="0" cy="0"/>
          <a:chOff x="0" y="0"/>
          <a:chExt cx="0" cy="0"/>
        </a:xfrm>
      </p:grpSpPr>
      <p:sp>
        <p:nvSpPr>
          <p:cNvPr id="11" name="Text Placeholder 6"/>
          <p:cNvSpPr>
            <a:spLocks noGrp="1"/>
          </p:cNvSpPr>
          <p:nvPr>
            <p:ph type="body" sz="quarter" idx="19" hasCustomPrompt="1"/>
          </p:nvPr>
        </p:nvSpPr>
        <p:spPr>
          <a:xfrm>
            <a:off x="0" y="2742091"/>
            <a:ext cx="9144000" cy="2401409"/>
          </a:xfrm>
          <a:solidFill>
            <a:schemeClr val="accent2"/>
          </a:solidFill>
        </p:spPr>
        <p:txBody>
          <a:bodyPr bIns="0" anchor="b" anchorCtr="0"/>
          <a:lstStyle>
            <a:lvl1pPr marL="0" indent="0">
              <a:buNone/>
              <a:defRPr sz="100"/>
            </a:lvl1pPr>
          </a:lstStyle>
          <a:p>
            <a:pPr lvl="0"/>
            <a:r>
              <a:rPr lang="en-US"/>
              <a:t> </a:t>
            </a:r>
            <a:r>
              <a:rPr lang="en-US" err="1"/>
              <a:t>x1</a:t>
            </a:r>
            <a:endParaRPr lang="en-US"/>
          </a:p>
          <a:p>
            <a:pPr lvl="0"/>
            <a:endParaRPr lang="en-US"/>
          </a:p>
        </p:txBody>
      </p:sp>
      <p:sp>
        <p:nvSpPr>
          <p:cNvPr id="5" name="Picture Placeholder 4"/>
          <p:cNvSpPr>
            <a:spLocks noGrp="1" noChangeAspect="1"/>
          </p:cNvSpPr>
          <p:nvPr>
            <p:ph type="pic" sz="quarter" idx="13" hasCustomPrompt="1"/>
          </p:nvPr>
        </p:nvSpPr>
        <p:spPr>
          <a:xfrm>
            <a:off x="218127" y="0"/>
            <a:ext cx="2990088" cy="2755232"/>
          </a:xfrm>
          <a:solidFill>
            <a:schemeClr val="bg1">
              <a:lumMod val="85000"/>
            </a:schemeClr>
          </a:solidFill>
        </p:spPr>
        <p:txBody>
          <a:bodyPr lIns="0" tIns="731520" anchor="t" anchorCtr="0"/>
          <a:lstStyle>
            <a:lvl1pPr marL="0" indent="0" algn="ctr">
              <a:buNone/>
              <a:defRPr baseline="0"/>
            </a:lvl1pPr>
          </a:lstStyle>
          <a:p>
            <a:r>
              <a:rPr lang="en-US"/>
              <a:t>Click icon to insert an image</a:t>
            </a:r>
          </a:p>
        </p:txBody>
      </p:sp>
      <p:sp>
        <p:nvSpPr>
          <p:cNvPr id="9" name="Picture Placeholder 4"/>
          <p:cNvSpPr>
            <a:spLocks noGrp="1" noChangeAspect="1"/>
          </p:cNvSpPr>
          <p:nvPr>
            <p:ph type="pic" sz="quarter" idx="15" hasCustomPrompt="1"/>
          </p:nvPr>
        </p:nvSpPr>
        <p:spPr>
          <a:xfrm>
            <a:off x="3194237" y="0"/>
            <a:ext cx="2990088" cy="2755232"/>
          </a:xfrm>
          <a:solidFill>
            <a:schemeClr val="bg1">
              <a:lumMod val="75000"/>
            </a:schemeClr>
          </a:solidFill>
        </p:spPr>
        <p:txBody>
          <a:bodyPr lIns="0" tIns="731520" anchor="t" anchorCtr="0"/>
          <a:lstStyle>
            <a:lvl1pPr marL="0" indent="0" algn="ctr">
              <a:buNone/>
              <a:defRPr baseline="0"/>
            </a:lvl1pPr>
          </a:lstStyle>
          <a:p>
            <a:r>
              <a:rPr lang="en-US"/>
              <a:t>Click icon to insert an image</a:t>
            </a:r>
          </a:p>
        </p:txBody>
      </p:sp>
      <p:sp>
        <p:nvSpPr>
          <p:cNvPr id="10" name="Picture Placeholder 4"/>
          <p:cNvSpPr>
            <a:spLocks noGrp="1" noChangeAspect="1"/>
          </p:cNvSpPr>
          <p:nvPr>
            <p:ph type="pic" sz="quarter" idx="16" hasCustomPrompt="1"/>
          </p:nvPr>
        </p:nvSpPr>
        <p:spPr>
          <a:xfrm>
            <a:off x="6186112" y="0"/>
            <a:ext cx="2957888" cy="2755232"/>
          </a:xfrm>
          <a:solidFill>
            <a:schemeClr val="bg1">
              <a:lumMod val="85000"/>
            </a:schemeClr>
          </a:solidFill>
        </p:spPr>
        <p:txBody>
          <a:bodyPr lIns="0" tIns="731520" anchor="t" anchorCtr="0"/>
          <a:lstStyle>
            <a:lvl1pPr marL="0" indent="0" algn="ctr">
              <a:buNone/>
              <a:defRPr baseline="0"/>
            </a:lvl1pPr>
          </a:lstStyle>
          <a:p>
            <a:r>
              <a:rPr lang="en-US"/>
              <a:t>Click icon to insert an image</a:t>
            </a:r>
          </a:p>
        </p:txBody>
      </p:sp>
      <p:sp>
        <p:nvSpPr>
          <p:cNvPr id="8" name="Text Placeholder 7"/>
          <p:cNvSpPr>
            <a:spLocks noGrp="1"/>
          </p:cNvSpPr>
          <p:nvPr>
            <p:ph type="body" sz="quarter" idx="14"/>
          </p:nvPr>
        </p:nvSpPr>
        <p:spPr>
          <a:xfrm>
            <a:off x="469900" y="3893639"/>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2" name="Title 1"/>
          <p:cNvSpPr>
            <a:spLocks noGrp="1"/>
          </p:cNvSpPr>
          <p:nvPr>
            <p:ph type="title" hasCustomPrompt="1"/>
          </p:nvPr>
        </p:nvSpPr>
        <p:spPr>
          <a:xfrm>
            <a:off x="469900" y="3265038"/>
            <a:ext cx="8674100" cy="590324"/>
          </a:xfrm>
        </p:spPr>
        <p:txBody>
          <a:bodyPr lIns="0"/>
          <a:lstStyle>
            <a:lvl1pPr>
              <a:defRPr sz="2800" b="1">
                <a:solidFill>
                  <a:schemeClr val="bg1"/>
                </a:solidFill>
              </a:defRPr>
            </a:lvl1pPr>
          </a:lstStyle>
          <a:p>
            <a:r>
              <a:rPr lang="en-US"/>
              <a:t>Science/R&amp;D hero – Three images</a:t>
            </a:r>
            <a:br>
              <a:rPr lang="en-US"/>
            </a:br>
            <a:r>
              <a:rPr lang="en-US"/>
              <a:t>Headline is </a:t>
            </a:r>
            <a:r>
              <a:rPr lang="en-US" err="1"/>
              <a:t>arial</a:t>
            </a:r>
            <a:r>
              <a:rPr lang="en-US"/>
              <a:t> in all caps</a:t>
            </a:r>
          </a:p>
        </p:txBody>
      </p:sp>
      <p:sp>
        <p:nvSpPr>
          <p:cNvPr id="3" name="Slide Number Placeholder 2"/>
          <p:cNvSpPr>
            <a:spLocks noGrp="1"/>
          </p:cNvSpPr>
          <p:nvPr>
            <p:ph type="sldNum" sz="quarter" idx="17"/>
          </p:nvPr>
        </p:nvSpPr>
        <p:spPr/>
        <p:txBody>
          <a:bodyPr/>
          <a:lstStyle>
            <a:lvl1pPr>
              <a:defRPr>
                <a:solidFill>
                  <a:schemeClr val="bg1"/>
                </a:solidFill>
              </a:defRPr>
            </a:lvl1pPr>
          </a:lstStyle>
          <a:p>
            <a:fld id="{AEFAAC5A-9C4F-4278-920D-DF2BAB595749}" type="slidenum">
              <a:rPr lang="en-US" smtClean="0"/>
              <a:pPr/>
              <a:t>‹#›</a:t>
            </a:fld>
            <a:endParaRPr lang="en-US"/>
          </a:p>
        </p:txBody>
      </p:sp>
      <p:sp>
        <p:nvSpPr>
          <p:cNvPr id="12"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a:t>  </a:t>
            </a:r>
          </a:p>
        </p:txBody>
      </p:sp>
      <p:sp>
        <p:nvSpPr>
          <p:cNvPr id="13" name="TextBox 12"/>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3012978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ic - FOUR Images">
    <p:bg>
      <p:bgPr>
        <a:solidFill>
          <a:schemeClr val="bg1"/>
        </a:solidFill>
        <a:effectLst/>
      </p:bgPr>
    </p:bg>
    <p:spTree>
      <p:nvGrpSpPr>
        <p:cNvPr id="1" name=""/>
        <p:cNvGrpSpPr/>
        <p:nvPr/>
      </p:nvGrpSpPr>
      <p:grpSpPr>
        <a:xfrm>
          <a:off x="0" y="0"/>
          <a:ext cx="0" cy="0"/>
          <a:chOff x="0" y="0"/>
          <a:chExt cx="0" cy="0"/>
        </a:xfrm>
      </p:grpSpPr>
      <p:sp>
        <p:nvSpPr>
          <p:cNvPr id="19" name="Text Placeholder 6"/>
          <p:cNvSpPr>
            <a:spLocks noGrp="1"/>
          </p:cNvSpPr>
          <p:nvPr>
            <p:ph type="body" sz="quarter" idx="24" hasCustomPrompt="1"/>
          </p:nvPr>
        </p:nvSpPr>
        <p:spPr>
          <a:xfrm>
            <a:off x="0" y="0"/>
            <a:ext cx="9144000" cy="5143500"/>
          </a:xfrm>
          <a:solidFill>
            <a:schemeClr val="accent2"/>
          </a:solidFill>
        </p:spPr>
        <p:txBody>
          <a:bodyPr bIns="0" anchor="b" anchorCtr="0"/>
          <a:lstStyle>
            <a:lvl1pPr marL="0" indent="0">
              <a:buNone/>
              <a:defRPr sz="100"/>
            </a:lvl1pPr>
          </a:lstStyle>
          <a:p>
            <a:pPr lvl="0"/>
            <a:r>
              <a:rPr lang="en-US"/>
              <a:t> </a:t>
            </a:r>
            <a:r>
              <a:rPr lang="en-US" err="1"/>
              <a:t>x1</a:t>
            </a:r>
            <a:endParaRPr lang="en-US"/>
          </a:p>
          <a:p>
            <a:pPr lvl="0"/>
            <a:endParaRPr lang="en-US"/>
          </a:p>
        </p:txBody>
      </p:sp>
      <p:sp>
        <p:nvSpPr>
          <p:cNvPr id="5" name="Picture Placeholder 4"/>
          <p:cNvSpPr>
            <a:spLocks noGrp="1" noChangeAspect="1"/>
          </p:cNvSpPr>
          <p:nvPr>
            <p:ph type="pic" sz="quarter" idx="13" hasCustomPrompt="1"/>
          </p:nvPr>
        </p:nvSpPr>
        <p:spPr>
          <a:xfrm>
            <a:off x="218127" y="1240631"/>
            <a:ext cx="2240280" cy="1678712"/>
          </a:xfrm>
          <a:solidFill>
            <a:schemeClr val="bg1">
              <a:lumMod val="85000"/>
            </a:schemeClr>
          </a:solidFill>
        </p:spPr>
        <p:txBody>
          <a:bodyPr lIns="0" tIns="731520" anchor="t" anchorCtr="0"/>
          <a:lstStyle>
            <a:lvl1pPr marL="0" indent="0" algn="ctr">
              <a:buNone/>
              <a:defRPr baseline="0"/>
            </a:lvl1pPr>
          </a:lstStyle>
          <a:p>
            <a:r>
              <a:rPr lang="en-US"/>
              <a:t>Click icon to insert an image</a:t>
            </a:r>
          </a:p>
        </p:txBody>
      </p:sp>
      <p:sp>
        <p:nvSpPr>
          <p:cNvPr id="9" name="Picture Placeholder 4"/>
          <p:cNvSpPr>
            <a:spLocks noGrp="1" noChangeAspect="1"/>
          </p:cNvSpPr>
          <p:nvPr>
            <p:ph type="pic" sz="quarter" idx="15" hasCustomPrompt="1"/>
          </p:nvPr>
        </p:nvSpPr>
        <p:spPr>
          <a:xfrm>
            <a:off x="2453235" y="1240631"/>
            <a:ext cx="2240280" cy="1678712"/>
          </a:xfrm>
          <a:solidFill>
            <a:schemeClr val="bg1">
              <a:lumMod val="75000"/>
            </a:schemeClr>
          </a:solidFill>
        </p:spPr>
        <p:txBody>
          <a:bodyPr lIns="0" tIns="731520" anchor="t" anchorCtr="0"/>
          <a:lstStyle>
            <a:lvl1pPr marL="0" indent="0" algn="ctr">
              <a:buNone/>
              <a:defRPr baseline="0"/>
            </a:lvl1pPr>
          </a:lstStyle>
          <a:p>
            <a:r>
              <a:rPr lang="en-US"/>
              <a:t>Click icon to insert an image</a:t>
            </a:r>
          </a:p>
        </p:txBody>
      </p:sp>
      <p:sp>
        <p:nvSpPr>
          <p:cNvPr id="10" name="Picture Placeholder 4"/>
          <p:cNvSpPr>
            <a:spLocks noGrp="1" noChangeAspect="1"/>
          </p:cNvSpPr>
          <p:nvPr>
            <p:ph type="pic" sz="quarter" idx="16" hasCustomPrompt="1"/>
          </p:nvPr>
        </p:nvSpPr>
        <p:spPr>
          <a:xfrm>
            <a:off x="4688341" y="1240631"/>
            <a:ext cx="2240280" cy="1678712"/>
          </a:xfrm>
          <a:solidFill>
            <a:schemeClr val="bg1">
              <a:lumMod val="85000"/>
            </a:schemeClr>
          </a:solidFill>
        </p:spPr>
        <p:txBody>
          <a:bodyPr lIns="0" tIns="731520" anchor="t" anchorCtr="0"/>
          <a:lstStyle>
            <a:lvl1pPr marL="0" indent="0" algn="ctr">
              <a:buNone/>
              <a:defRPr baseline="0"/>
            </a:lvl1pPr>
          </a:lstStyle>
          <a:p>
            <a:r>
              <a:rPr lang="en-US"/>
              <a:t>Click icon to insert an image</a:t>
            </a:r>
          </a:p>
        </p:txBody>
      </p:sp>
      <p:sp>
        <p:nvSpPr>
          <p:cNvPr id="11" name="Picture Placeholder 4"/>
          <p:cNvSpPr>
            <a:spLocks noGrp="1" noChangeAspect="1"/>
          </p:cNvSpPr>
          <p:nvPr>
            <p:ph type="pic" sz="quarter" idx="17" hasCustomPrompt="1"/>
          </p:nvPr>
        </p:nvSpPr>
        <p:spPr>
          <a:xfrm>
            <a:off x="6906022" y="1240631"/>
            <a:ext cx="2240280" cy="1678712"/>
          </a:xfrm>
          <a:solidFill>
            <a:schemeClr val="bg1">
              <a:lumMod val="75000"/>
            </a:schemeClr>
          </a:solidFill>
        </p:spPr>
        <p:txBody>
          <a:bodyPr lIns="0" tIns="731520" anchor="t" anchorCtr="0"/>
          <a:lstStyle>
            <a:lvl1pPr marL="0" indent="0" algn="ctr">
              <a:buNone/>
              <a:defRPr baseline="0"/>
            </a:lvl1pPr>
          </a:lstStyle>
          <a:p>
            <a:r>
              <a:rPr lang="en-US"/>
              <a:t>Click icon to insert an image</a:t>
            </a:r>
          </a:p>
        </p:txBody>
      </p:sp>
      <p:sp>
        <p:nvSpPr>
          <p:cNvPr id="8" name="Text Placeholder 7"/>
          <p:cNvSpPr>
            <a:spLocks noGrp="1"/>
          </p:cNvSpPr>
          <p:nvPr>
            <p:ph type="body" sz="quarter" idx="14"/>
          </p:nvPr>
        </p:nvSpPr>
        <p:spPr>
          <a:xfrm>
            <a:off x="469900" y="3484064"/>
            <a:ext cx="8434552" cy="1359776"/>
          </a:xfrm>
          <a:noFill/>
        </p:spPr>
        <p:txBody>
          <a:bodyPr lIns="0" tIns="91440"/>
          <a:lstStyle>
            <a:lvl1pPr>
              <a:defRPr sz="2400">
                <a:solidFill>
                  <a:schemeClr val="bg1"/>
                </a:solidFill>
              </a:defRPr>
            </a:lvl1pPr>
            <a:lvl2pPr>
              <a:defRPr sz="24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p:txBody>
      </p:sp>
      <p:sp>
        <p:nvSpPr>
          <p:cNvPr id="3" name="Title 2"/>
          <p:cNvSpPr>
            <a:spLocks noGrp="1"/>
          </p:cNvSpPr>
          <p:nvPr>
            <p:ph type="title" hasCustomPrompt="1"/>
          </p:nvPr>
        </p:nvSpPr>
        <p:spPr/>
        <p:txBody>
          <a:bodyPr/>
          <a:lstStyle>
            <a:lvl1pPr>
              <a:defRPr>
                <a:solidFill>
                  <a:schemeClr val="bg1"/>
                </a:solidFill>
              </a:defRPr>
            </a:lvl1pPr>
          </a:lstStyle>
          <a:p>
            <a:r>
              <a:rPr lang="en-US"/>
              <a:t>Science/R&amp;D hero – four images</a:t>
            </a:r>
            <a:br>
              <a:rPr lang="en-US"/>
            </a:br>
            <a:r>
              <a:rPr lang="en-US"/>
              <a:t>Headline is </a:t>
            </a:r>
            <a:r>
              <a:rPr lang="en-US" err="1"/>
              <a:t>arial</a:t>
            </a:r>
            <a:r>
              <a:rPr lang="en-US"/>
              <a:t> in all caps</a:t>
            </a:r>
          </a:p>
        </p:txBody>
      </p:sp>
      <p:sp>
        <p:nvSpPr>
          <p:cNvPr id="4" name="Text Placeholder 3"/>
          <p:cNvSpPr>
            <a:spLocks noGrp="1"/>
          </p:cNvSpPr>
          <p:nvPr>
            <p:ph type="body" sz="quarter" idx="18" hasCustomPrompt="1"/>
          </p:nvPr>
        </p:nvSpPr>
        <p:spPr>
          <a:xfrm>
            <a:off x="218128" y="2948823"/>
            <a:ext cx="2238469" cy="358378"/>
          </a:xfrm>
        </p:spPr>
        <p:txBody>
          <a:bodyPr lIns="91440" rIns="91440"/>
          <a:lstStyle>
            <a:lvl1pPr marL="0" indent="0">
              <a:lnSpc>
                <a:spcPct val="95000"/>
              </a:lnSpc>
              <a:buNone/>
              <a:defRPr sz="1200" b="0" baseline="0">
                <a:solidFill>
                  <a:schemeClr val="bg1"/>
                </a:solidFill>
              </a:defRPr>
            </a:lvl1pPr>
          </a:lstStyle>
          <a:p>
            <a:pPr lvl="0"/>
            <a:r>
              <a:rPr lang="en-US"/>
              <a:t>Image caption Image caption Image caption Image caption Image</a:t>
            </a:r>
          </a:p>
        </p:txBody>
      </p:sp>
      <p:sp>
        <p:nvSpPr>
          <p:cNvPr id="16" name="Text Placeholder 3"/>
          <p:cNvSpPr>
            <a:spLocks noGrp="1"/>
          </p:cNvSpPr>
          <p:nvPr>
            <p:ph type="body" sz="quarter" idx="19" hasCustomPrompt="1"/>
          </p:nvPr>
        </p:nvSpPr>
        <p:spPr>
          <a:xfrm>
            <a:off x="2442595" y="2948823"/>
            <a:ext cx="2238469" cy="358378"/>
          </a:xfrm>
        </p:spPr>
        <p:txBody>
          <a:bodyPr lIns="91440" rIns="91440"/>
          <a:lstStyle>
            <a:lvl1pPr marL="0" indent="0">
              <a:lnSpc>
                <a:spcPct val="95000"/>
              </a:lnSpc>
              <a:buNone/>
              <a:defRPr sz="1200" b="0">
                <a:solidFill>
                  <a:schemeClr val="bg1"/>
                </a:solidFill>
              </a:defRPr>
            </a:lvl1pPr>
          </a:lstStyle>
          <a:p>
            <a:pPr lvl="0"/>
            <a:r>
              <a:rPr lang="en-US"/>
              <a:t>Image caption Image caption Image caption Image caption Image</a:t>
            </a:r>
          </a:p>
        </p:txBody>
      </p:sp>
      <p:sp>
        <p:nvSpPr>
          <p:cNvPr id="17" name="Text Placeholder 3"/>
          <p:cNvSpPr>
            <a:spLocks noGrp="1"/>
          </p:cNvSpPr>
          <p:nvPr>
            <p:ph type="body" sz="quarter" idx="20" hasCustomPrompt="1"/>
          </p:nvPr>
        </p:nvSpPr>
        <p:spPr>
          <a:xfrm>
            <a:off x="4681064" y="2948823"/>
            <a:ext cx="2238469" cy="358378"/>
          </a:xfrm>
        </p:spPr>
        <p:txBody>
          <a:bodyPr lIns="91440" rIns="91440"/>
          <a:lstStyle>
            <a:lvl1pPr marL="0" indent="0">
              <a:lnSpc>
                <a:spcPct val="95000"/>
              </a:lnSpc>
              <a:buNone/>
              <a:defRPr sz="1200" b="0">
                <a:solidFill>
                  <a:schemeClr val="bg1"/>
                </a:solidFill>
              </a:defRPr>
            </a:lvl1pPr>
          </a:lstStyle>
          <a:p>
            <a:pPr lvl="0"/>
            <a:r>
              <a:rPr lang="en-US"/>
              <a:t>Image caption Image caption Image caption Image caption Image</a:t>
            </a:r>
          </a:p>
        </p:txBody>
      </p:sp>
      <p:sp>
        <p:nvSpPr>
          <p:cNvPr id="18" name="Text Placeholder 3"/>
          <p:cNvSpPr>
            <a:spLocks noGrp="1"/>
          </p:cNvSpPr>
          <p:nvPr>
            <p:ph type="body" sz="quarter" idx="21" hasCustomPrompt="1"/>
          </p:nvPr>
        </p:nvSpPr>
        <p:spPr>
          <a:xfrm>
            <a:off x="6905532" y="2948823"/>
            <a:ext cx="2238469" cy="358378"/>
          </a:xfrm>
        </p:spPr>
        <p:txBody>
          <a:bodyPr lIns="91440" rIns="91440"/>
          <a:lstStyle>
            <a:lvl1pPr marL="0" indent="0">
              <a:lnSpc>
                <a:spcPct val="95000"/>
              </a:lnSpc>
              <a:buNone/>
              <a:defRPr sz="1200" b="0">
                <a:solidFill>
                  <a:schemeClr val="bg1"/>
                </a:solidFill>
              </a:defRPr>
            </a:lvl1pPr>
          </a:lstStyle>
          <a:p>
            <a:pPr lvl="0"/>
            <a:r>
              <a:rPr lang="en-US"/>
              <a:t>Image caption Image caption Image caption Image caption Image</a:t>
            </a:r>
          </a:p>
        </p:txBody>
      </p:sp>
      <p:sp>
        <p:nvSpPr>
          <p:cNvPr id="2" name="Slide Number Placeholder 1"/>
          <p:cNvSpPr>
            <a:spLocks noGrp="1"/>
          </p:cNvSpPr>
          <p:nvPr>
            <p:ph type="sldNum" sz="quarter" idx="22"/>
          </p:nvPr>
        </p:nvSpPr>
        <p:spPr/>
        <p:txBody>
          <a:bodyPr/>
          <a:lstStyle>
            <a:lvl1pPr>
              <a:defRPr>
                <a:solidFill>
                  <a:schemeClr val="bg1"/>
                </a:solidFill>
              </a:defRPr>
            </a:lvl1pPr>
          </a:lstStyle>
          <a:p>
            <a:fld id="{AEFAAC5A-9C4F-4278-920D-DF2BAB595749}" type="slidenum">
              <a:rPr lang="en-US" smtClean="0"/>
              <a:pPr/>
              <a:t>‹#›</a:t>
            </a:fld>
            <a:endParaRPr lang="en-US"/>
          </a:p>
        </p:txBody>
      </p:sp>
      <p:sp>
        <p:nvSpPr>
          <p:cNvPr id="6" name="Footer Placeholder 5"/>
          <p:cNvSpPr>
            <a:spLocks noGrp="1"/>
          </p:cNvSpPr>
          <p:nvPr>
            <p:ph type="ftr" sz="quarter" idx="23"/>
          </p:nvPr>
        </p:nvSpPr>
        <p:spPr>
          <a:xfrm>
            <a:off x="0" y="-1"/>
            <a:ext cx="228600" cy="5143500"/>
          </a:xfrm>
          <a:prstGeom prst="rect">
            <a:avLst/>
          </a:prstGeom>
        </p:spPr>
        <p:txBody>
          <a:bodyPr/>
          <a:lstStyle/>
          <a:p>
            <a:endParaRPr lang="en-US"/>
          </a:p>
        </p:txBody>
      </p:sp>
      <p:sp>
        <p:nvSpPr>
          <p:cNvPr id="20" name="Text Placeholder 4"/>
          <p:cNvSpPr>
            <a:spLocks noGrp="1"/>
          </p:cNvSpPr>
          <p:nvPr>
            <p:ph type="body" sz="quarter" idx="12" hasCustomPrompt="1"/>
          </p:nvPr>
        </p:nvSpPr>
        <p:spPr>
          <a:xfrm>
            <a:off x="0" y="-2"/>
            <a:ext cx="228600" cy="5143500"/>
          </a:xfrm>
          <a:solidFill>
            <a:schemeClr val="accent1"/>
          </a:solidFill>
        </p:spPr>
        <p:txBody>
          <a:bodyPr bIns="0" anchor="b"/>
          <a:lstStyle>
            <a:lvl1pPr marL="0" indent="0">
              <a:buNone/>
              <a:defRPr sz="100"/>
            </a:lvl1pPr>
          </a:lstStyle>
          <a:p>
            <a:pPr lvl="0"/>
            <a:r>
              <a:rPr lang="en-US"/>
              <a:t>  </a:t>
            </a:r>
          </a:p>
        </p:txBody>
      </p:sp>
      <p:sp>
        <p:nvSpPr>
          <p:cNvPr id="21" name="TextBox 2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13956527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Only_">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358574"/>
            <a:ext cx="8372901" cy="621711"/>
          </a:xfrm>
        </p:spPr>
        <p:txBody>
          <a:bodyPr/>
          <a:lstStyle>
            <a:lvl1pPr>
              <a:defRPr b="1"/>
            </a:lvl1pPr>
          </a:lstStyle>
          <a:p>
            <a:r>
              <a:rPr lang="en-US" dirty="0"/>
              <a:t>TITLE AND CONTENT </a:t>
            </a:r>
            <a:br>
              <a:rPr lang="en-US" dirty="0"/>
            </a:br>
            <a:r>
              <a:rPr lang="en-US" dirty="0"/>
              <a:t>Headline in </a:t>
            </a:r>
            <a:r>
              <a:rPr lang="en-US" dirty="0" err="1"/>
              <a:t>arial</a:t>
            </a:r>
            <a:r>
              <a:rPr lang="en-US" dirty="0"/>
              <a:t> and all caps</a:t>
            </a:r>
          </a:p>
        </p:txBody>
      </p:sp>
      <p:sp>
        <p:nvSpPr>
          <p:cNvPr id="6" name="Text Placeholder 5"/>
          <p:cNvSpPr>
            <a:spLocks noGrp="1"/>
          </p:cNvSpPr>
          <p:nvPr>
            <p:ph type="body" sz="quarter" idx="12" hasCustomPrompt="1"/>
          </p:nvPr>
        </p:nvSpPr>
        <p:spPr>
          <a:xfrm>
            <a:off x="457202"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dirty="0"/>
              <a:t>Slide subtitle optional -  delete as needed</a:t>
            </a:r>
          </a:p>
        </p:txBody>
      </p:sp>
      <p:sp>
        <p:nvSpPr>
          <p:cNvPr id="4" name="TextBox 3"/>
          <p:cNvSpPr txBox="1"/>
          <p:nvPr/>
        </p:nvSpPr>
        <p:spPr>
          <a:xfrm>
            <a:off x="2148351" y="1084176"/>
            <a:ext cx="184731" cy="369332"/>
          </a:xfrm>
          <a:prstGeom prst="rect">
            <a:avLst/>
          </a:prstGeom>
          <a:noFill/>
        </p:spPr>
        <p:txBody>
          <a:bodyPr wrap="none" rtlCol="0">
            <a:spAutoFit/>
          </a:bodyPr>
          <a:lstStyle/>
          <a:p>
            <a:endParaRPr lang="en-US" sz="1800" dirty="0"/>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dirty="0"/>
          </a:p>
        </p:txBody>
      </p:sp>
      <p:grpSp>
        <p:nvGrpSpPr>
          <p:cNvPr id="23" name="Group 22" hidden="1">
            <a:extLst>
              <a:ext uri="{FF2B5EF4-FFF2-40B4-BE49-F238E27FC236}">
                <a16:creationId xmlns:a16="http://schemas.microsoft.com/office/drawing/2014/main" id="{9CDC428E-DBB5-1649-8291-2FA82A5C9E82}"/>
              </a:ext>
            </a:extLst>
          </p:cNvPr>
          <p:cNvGrpSpPr/>
          <p:nvPr/>
        </p:nvGrpSpPr>
        <p:grpSpPr>
          <a:xfrm>
            <a:off x="419100" y="1390650"/>
            <a:ext cx="8269876" cy="3314700"/>
            <a:chOff x="419099" y="1390650"/>
            <a:chExt cx="8269876" cy="3314700"/>
          </a:xfrm>
        </p:grpSpPr>
        <p:sp>
          <p:nvSpPr>
            <p:cNvPr id="13" name="Rectangle 12">
              <a:extLst>
                <a:ext uri="{FF2B5EF4-FFF2-40B4-BE49-F238E27FC236}">
                  <a16:creationId xmlns:a16="http://schemas.microsoft.com/office/drawing/2014/main" id="{4F1F8818-1FE6-2341-BE7A-993CECC5541D}"/>
                </a:ext>
              </a:extLst>
            </p:cNvPr>
            <p:cNvSpPr/>
            <p:nvPr userDrawn="1"/>
          </p:nvSpPr>
          <p:spPr>
            <a:xfrm>
              <a:off x="419100"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t>SPONSOR</a:t>
              </a:r>
            </a:p>
          </p:txBody>
        </p:sp>
        <p:sp>
          <p:nvSpPr>
            <p:cNvPr id="14" name="Rectangle 13">
              <a:extLst>
                <a:ext uri="{FF2B5EF4-FFF2-40B4-BE49-F238E27FC236}">
                  <a16:creationId xmlns:a16="http://schemas.microsoft.com/office/drawing/2014/main" id="{ABB991B3-C8CA-5842-83B0-825B25C421FB}"/>
                </a:ext>
              </a:extLst>
            </p:cNvPr>
            <p:cNvSpPr/>
            <p:nvPr userDrawn="1"/>
          </p:nvSpPr>
          <p:spPr>
            <a:xfrm>
              <a:off x="4643651" y="1390650"/>
              <a:ext cx="4045324" cy="22290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t>FUNDING</a:t>
              </a:r>
            </a:p>
          </p:txBody>
        </p:sp>
        <p:sp>
          <p:nvSpPr>
            <p:cNvPr id="15" name="Rectangle 14">
              <a:extLst>
                <a:ext uri="{FF2B5EF4-FFF2-40B4-BE49-F238E27FC236}">
                  <a16:creationId xmlns:a16="http://schemas.microsoft.com/office/drawing/2014/main" id="{6CCDC5DB-87A9-9449-8FD5-702421FEB657}"/>
                </a:ext>
              </a:extLst>
            </p:cNvPr>
            <p:cNvSpPr/>
            <p:nvPr userDrawn="1"/>
          </p:nvSpPr>
          <p:spPr>
            <a:xfrm>
              <a:off x="419099" y="1765436"/>
              <a:ext cx="3493227"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b="1" dirty="0"/>
                <a:t>DESCRIPTION</a:t>
              </a:r>
            </a:p>
            <a:p>
              <a:r>
                <a:rPr lang="en-US" sz="1200" dirty="0">
                  <a:solidFill>
                    <a:schemeClr val="tx1"/>
                  </a:solidFill>
                </a:rPr>
                <a:t>Current projects exploring:</a:t>
              </a:r>
            </a:p>
            <a:p>
              <a:pPr marL="120647" indent="-120647">
                <a:buFont typeface="Arial" panose="020B0604020202020204" pitchFamily="34" charset="0"/>
                <a:buChar char="•"/>
              </a:pPr>
              <a:r>
                <a:rPr lang="en-US" sz="1200" dirty="0">
                  <a:solidFill>
                    <a:schemeClr val="tx1"/>
                  </a:solidFill>
                </a:rPr>
                <a:t>Identification and fingerprinting of electronic control units using ML/DL/AI</a:t>
              </a:r>
            </a:p>
            <a:p>
              <a:pPr marL="120647" indent="-120647">
                <a:buFont typeface="Arial" panose="020B0604020202020204" pitchFamily="34" charset="0"/>
                <a:buChar char="•"/>
              </a:pPr>
              <a:r>
                <a:rPr lang="en-US" sz="1200" dirty="0">
                  <a:solidFill>
                    <a:schemeClr val="tx1"/>
                  </a:solidFill>
                </a:rPr>
                <a:t>Creation of a vehicle simulation testbed </a:t>
              </a:r>
            </a:p>
            <a:p>
              <a:pPr marL="120647" indent="-120647">
                <a:buFont typeface="Arial" panose="020B0604020202020204" pitchFamily="34" charset="0"/>
                <a:buChar char="•"/>
              </a:pPr>
              <a:r>
                <a:rPr lang="en-US" sz="1200" dirty="0">
                  <a:solidFill>
                    <a:schemeClr val="tx1"/>
                  </a:solidFill>
                </a:rPr>
                <a:t>Creation of a automotive mobility testbed to safely test resilience measures such as sensor fusion</a:t>
              </a:r>
            </a:p>
            <a:p>
              <a:pPr marL="120647" indent="-120647">
                <a:buFont typeface="Arial" panose="020B0604020202020204" pitchFamily="34" charset="0"/>
                <a:buChar char="•"/>
              </a:pPr>
              <a:r>
                <a:rPr lang="en-US" sz="1200" dirty="0">
                  <a:solidFill>
                    <a:schemeClr val="tx1"/>
                  </a:solidFill>
                </a:rPr>
                <a:t>Threat modeling, </a:t>
              </a:r>
              <a:r>
                <a:rPr lang="en-US" sz="1200" dirty="0" err="1">
                  <a:solidFill>
                    <a:schemeClr val="tx1"/>
                  </a:solidFill>
                </a:rPr>
                <a:t>pentesting</a:t>
              </a:r>
              <a:r>
                <a:rPr lang="en-US" sz="1200" dirty="0">
                  <a:solidFill>
                    <a:schemeClr val="tx1"/>
                  </a:solidFill>
                </a:rPr>
                <a:t>, and risk analysis of vehicle to grid infrastructure (EVSE/</a:t>
              </a:r>
              <a:r>
                <a:rPr lang="en-US" sz="1200" dirty="0" err="1">
                  <a:solidFill>
                    <a:schemeClr val="tx1"/>
                  </a:solidFill>
                </a:rPr>
                <a:t>xFC</a:t>
              </a:r>
              <a:r>
                <a:rPr lang="en-US" sz="1200" dirty="0">
                  <a:solidFill>
                    <a:schemeClr val="tx1"/>
                  </a:solidFill>
                </a:rPr>
                <a:t>)</a:t>
              </a:r>
            </a:p>
            <a:p>
              <a:endParaRPr lang="en-US" sz="1200" b="1" dirty="0"/>
            </a:p>
          </p:txBody>
        </p:sp>
        <p:sp>
          <p:nvSpPr>
            <p:cNvPr id="16" name="Rectangle 15">
              <a:extLst>
                <a:ext uri="{FF2B5EF4-FFF2-40B4-BE49-F238E27FC236}">
                  <a16:creationId xmlns:a16="http://schemas.microsoft.com/office/drawing/2014/main" id="{4B433469-4EFE-E542-978B-1448E472CC26}"/>
                </a:ext>
              </a:extLst>
            </p:cNvPr>
            <p:cNvSpPr/>
            <p:nvPr userDrawn="1"/>
          </p:nvSpPr>
          <p:spPr>
            <a:xfrm>
              <a:off x="4054358" y="1765436"/>
              <a:ext cx="2185332"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b="1" dirty="0"/>
                <a:t>RESULTS</a:t>
              </a:r>
            </a:p>
            <a:p>
              <a:pPr marL="114297" indent="-114297">
                <a:buFont typeface="Arial" panose="020B0604020202020204" pitchFamily="34" charset="0"/>
                <a:buChar char="•"/>
              </a:pPr>
              <a:r>
                <a:rPr lang="en-US" sz="1200" dirty="0">
                  <a:solidFill>
                    <a:schemeClr val="tx1"/>
                  </a:solidFill>
                </a:rPr>
                <a:t>Deliverables include simulation testbed software, physical testbed, industry papers, DOE white papers</a:t>
              </a:r>
            </a:p>
            <a:p>
              <a:pPr marL="114297" indent="-114297">
                <a:buFont typeface="Arial" panose="020B0604020202020204" pitchFamily="34" charset="0"/>
                <a:buChar char="•"/>
              </a:pPr>
              <a:r>
                <a:rPr lang="en-US" sz="1200" dirty="0">
                  <a:solidFill>
                    <a:schemeClr val="tx1"/>
                  </a:solidFill>
                </a:rPr>
                <a:t>Results will impact current charging infrastructure deployment and shape secure architectures and policy</a:t>
              </a:r>
            </a:p>
            <a:p>
              <a:endParaRPr lang="en-US" sz="1200" b="1" dirty="0"/>
            </a:p>
          </p:txBody>
        </p:sp>
        <p:sp>
          <p:nvSpPr>
            <p:cNvPr id="17" name="Rectangle 16">
              <a:extLst>
                <a:ext uri="{FF2B5EF4-FFF2-40B4-BE49-F238E27FC236}">
                  <a16:creationId xmlns:a16="http://schemas.microsoft.com/office/drawing/2014/main" id="{37654D32-AD25-E741-99D1-1FFB7CFA218F}"/>
                </a:ext>
              </a:extLst>
            </p:cNvPr>
            <p:cNvSpPr/>
            <p:nvPr userDrawn="1"/>
          </p:nvSpPr>
          <p:spPr>
            <a:xfrm>
              <a:off x="6392591" y="1765436"/>
              <a:ext cx="2296383" cy="217954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t" anchorCtr="0"/>
            <a:lstStyle/>
            <a:p>
              <a:r>
                <a:rPr lang="en-US" sz="1200" b="1" dirty="0"/>
                <a:t>CONTRIBUTION</a:t>
              </a:r>
            </a:p>
            <a:p>
              <a:r>
                <a:rPr lang="en-US" sz="1200" dirty="0">
                  <a:solidFill>
                    <a:schemeClr val="tx1"/>
                  </a:solidFill>
                </a:rPr>
                <a:t>Techniques and tools developed apply to heavy vehicles which impact critical infrastructure, military operations, and commerce</a:t>
              </a:r>
            </a:p>
          </p:txBody>
        </p:sp>
        <p:sp>
          <p:nvSpPr>
            <p:cNvPr id="18" name="Rectangle 17">
              <a:extLst>
                <a:ext uri="{FF2B5EF4-FFF2-40B4-BE49-F238E27FC236}">
                  <a16:creationId xmlns:a16="http://schemas.microsoft.com/office/drawing/2014/main" id="{94C35AC7-582F-7D4E-ADFB-FDB003388826}"/>
                </a:ext>
              </a:extLst>
            </p:cNvPr>
            <p:cNvSpPr/>
            <p:nvPr userDrawn="1"/>
          </p:nvSpPr>
          <p:spPr>
            <a:xfrm>
              <a:off x="419100"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t>ARGONNE CAPABILITIES</a:t>
              </a:r>
            </a:p>
          </p:txBody>
        </p:sp>
        <p:sp>
          <p:nvSpPr>
            <p:cNvPr id="19" name="Rectangle 18">
              <a:extLst>
                <a:ext uri="{FF2B5EF4-FFF2-40B4-BE49-F238E27FC236}">
                  <a16:creationId xmlns:a16="http://schemas.microsoft.com/office/drawing/2014/main" id="{52101D9A-0D44-9848-B7BE-578BE7238C03}"/>
                </a:ext>
              </a:extLst>
            </p:cNvPr>
            <p:cNvSpPr/>
            <p:nvPr userDrawn="1"/>
          </p:nvSpPr>
          <p:spPr>
            <a:xfrm>
              <a:off x="4643651" y="4098842"/>
              <a:ext cx="4045324" cy="60650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t>FUTURE OUTLOOK</a:t>
              </a:r>
            </a:p>
          </p:txBody>
        </p:sp>
      </p:grpSp>
    </p:spTree>
    <p:extLst>
      <p:ext uri="{BB962C8B-B14F-4D97-AF65-F5344CB8AC3E}">
        <p14:creationId xmlns:p14="http://schemas.microsoft.com/office/powerpoint/2010/main" val="853349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367903"/>
            <a:ext cx="8372901" cy="621711"/>
          </a:xfrm>
        </p:spPr>
        <p:txBody>
          <a:bodyPr/>
          <a:lstStyle>
            <a:lvl1pPr>
              <a:defRPr b="1"/>
            </a:lvl1pPr>
          </a:lstStyle>
          <a:p>
            <a:r>
              <a:rPr lang="en-US"/>
              <a:t>TITLE AND CONTENT </a:t>
            </a:r>
            <a:br>
              <a:rPr lang="en-US"/>
            </a:br>
            <a:r>
              <a:rPr lang="en-US"/>
              <a:t>Headline in </a:t>
            </a:r>
            <a:r>
              <a:rPr lang="en-US" err="1"/>
              <a:t>arial</a:t>
            </a:r>
            <a:r>
              <a:rPr lang="en-US"/>
              <a:t> and all caps</a:t>
            </a:r>
          </a:p>
        </p:txBody>
      </p:sp>
      <p:sp>
        <p:nvSpPr>
          <p:cNvPr id="6"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4" name="TextBox 3"/>
          <p:cNvSpPr txBox="1"/>
          <p:nvPr userDrawn="1"/>
        </p:nvSpPr>
        <p:spPr>
          <a:xfrm>
            <a:off x="2148350" y="1084175"/>
            <a:ext cx="184731" cy="369332"/>
          </a:xfrm>
          <a:prstGeom prst="rect">
            <a:avLst/>
          </a:prstGeom>
          <a:noFill/>
        </p:spPr>
        <p:txBody>
          <a:bodyPr wrap="none" rtlCol="0">
            <a:spAutoFit/>
          </a:bodyPr>
          <a:lstStyle/>
          <a:p>
            <a:endParaRPr lang="en-US"/>
          </a:p>
        </p:txBody>
      </p:sp>
      <p:sp>
        <p:nvSpPr>
          <p:cNvPr id="7" name="Slide Number Placeholder 6"/>
          <p:cNvSpPr>
            <a:spLocks noGrp="1"/>
          </p:cNvSpPr>
          <p:nvPr>
            <p:ph type="sldNum" sz="quarter" idx="13"/>
          </p:nvPr>
        </p:nvSpPr>
        <p:spPr/>
        <p:txBody>
          <a:bodyPr/>
          <a:lstStyle/>
          <a:p>
            <a:fld id="{AEFAAC5A-9C4F-4278-920D-DF2BAB595749}" type="slidenum">
              <a:rPr lang="en-US" smtClean="0"/>
              <a:pPr/>
              <a:t>‹#›</a:t>
            </a:fld>
            <a:endParaRPr lang="en-US"/>
          </a:p>
        </p:txBody>
      </p:sp>
    </p:spTree>
    <p:extLst>
      <p:ext uri="{BB962C8B-B14F-4D97-AF65-F5344CB8AC3E}">
        <p14:creationId xmlns:p14="http://schemas.microsoft.com/office/powerpoint/2010/main" val="39814670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lumns-TW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a:p>
        </p:txBody>
      </p:sp>
      <p:sp>
        <p:nvSpPr>
          <p:cNvPr id="7" name="Text Placeholder 5"/>
          <p:cNvSpPr>
            <a:spLocks noGrp="1"/>
          </p:cNvSpPr>
          <p:nvPr>
            <p:ph type="body" sz="quarter" idx="12" hasCustomPrompt="1"/>
          </p:nvPr>
        </p:nvSpPr>
        <p:spPr>
          <a:xfrm>
            <a:off x="457201" y="1030288"/>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4" name="Text Placeholder 3"/>
          <p:cNvSpPr>
            <a:spLocks noGrp="1"/>
          </p:cNvSpPr>
          <p:nvPr>
            <p:ph type="body" sz="quarter" idx="13"/>
          </p:nvPr>
        </p:nvSpPr>
        <p:spPr>
          <a:xfrm>
            <a:off x="457200" y="1428723"/>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14"/>
          </p:nvPr>
        </p:nvSpPr>
        <p:spPr>
          <a:xfrm>
            <a:off x="4700588" y="1418007"/>
            <a:ext cx="4023360" cy="3317081"/>
          </a:xfrm>
        </p:spPr>
        <p:txBody>
          <a:bodyPr/>
          <a:lstStyle>
            <a:lvl1pPr>
              <a:defRPr sz="1800"/>
            </a:lvl1pPr>
            <a:lvl2pPr marL="457200" indent="-173038">
              <a:spcBef>
                <a:spcPts val="0"/>
              </a:spcBef>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a:lvl1pPr>
          </a:lstStyle>
          <a:p>
            <a:r>
              <a:rPr lang="en-US"/>
              <a:t>Two-column CONTENT slide</a:t>
            </a:r>
            <a:br>
              <a:rPr lang="en-US"/>
            </a:br>
            <a:r>
              <a:rPr lang="en-US"/>
              <a:t>one or two lines for headline</a:t>
            </a:r>
          </a:p>
        </p:txBody>
      </p:sp>
    </p:spTree>
    <p:extLst>
      <p:ext uri="{BB962C8B-B14F-4D97-AF65-F5344CB8AC3E}">
        <p14:creationId xmlns:p14="http://schemas.microsoft.com/office/powerpoint/2010/main" val="34075724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s-TWO w/boxed heads">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46089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14"/>
          </p:nvPr>
        </p:nvSpPr>
        <p:spPr>
          <a:xfrm>
            <a:off x="4714875" y="1840702"/>
            <a:ext cx="4114800" cy="2876912"/>
          </a:xfrm>
          <a:ln>
            <a:solidFill>
              <a:schemeClr val="bg1">
                <a:lumMod val="50000"/>
              </a:schemeClr>
            </a:solidFill>
          </a:ln>
        </p:spPr>
        <p:txBody>
          <a:bodyPr lIns="182880" tIns="91440" rIns="91440"/>
          <a:lstStyle>
            <a:lvl1pPr>
              <a:defRPr sz="1800"/>
            </a:lvl1pPr>
            <a:lvl2pPr marL="457200" indent="-173038">
              <a:defRPr sz="1800"/>
            </a:lvl2pPr>
            <a:lvl3pPr marL="627063" indent="-128588">
              <a:defRPr sz="1800"/>
            </a:lvl3pPr>
            <a:lvl4pPr marL="865188" indent="-171450">
              <a:defRPr sz="1800"/>
            </a:lvl4pPr>
            <a:lvl5pPr marL="1084263" indent="-171450">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p:cNvSpPr>
            <a:spLocks noGrp="1"/>
          </p:cNvSpPr>
          <p:nvPr>
            <p:ph type="body" sz="quarter" idx="16" hasCustomPrompt="1"/>
          </p:nvPr>
        </p:nvSpPr>
        <p:spPr>
          <a:xfrm>
            <a:off x="4714875" y="1406047"/>
            <a:ext cx="4114800" cy="465749"/>
          </a:xfrm>
          <a:prstGeom prst="rect">
            <a:avLst/>
          </a:prstGeom>
          <a:solidFill>
            <a:schemeClr val="accent1"/>
          </a:solidFill>
          <a:ln w="9525">
            <a:solidFill>
              <a:schemeClr val="accent1"/>
            </a:solidFill>
            <a:miter lim="800000"/>
          </a:ln>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a:t>Click to Add Headline</a:t>
            </a:r>
          </a:p>
        </p:txBody>
      </p:sp>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a:p>
        </p:txBody>
      </p:sp>
      <p:sp>
        <p:nvSpPr>
          <p:cNvPr id="7" name="Text Placeholder 5"/>
          <p:cNvSpPr>
            <a:spLocks noGrp="1"/>
          </p:cNvSpPr>
          <p:nvPr>
            <p:ph type="body" sz="quarter" idx="12" hasCustomPrompt="1"/>
          </p:nvPr>
        </p:nvSpPr>
        <p:spPr>
          <a:xfrm>
            <a:off x="457201" y="1019437"/>
            <a:ext cx="8372901" cy="374786"/>
          </a:xfrm>
          <a:noFill/>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9" name="Text Placeholder 3"/>
          <p:cNvSpPr>
            <a:spLocks noGrp="1"/>
          </p:cNvSpPr>
          <p:nvPr>
            <p:ph type="body" sz="quarter" idx="15" hasCustomPrompt="1"/>
          </p:nvPr>
        </p:nvSpPr>
        <p:spPr>
          <a:xfrm>
            <a:off x="460895" y="1406047"/>
            <a:ext cx="4114800" cy="465749"/>
          </a:xfrm>
          <a:prstGeom prst="rect">
            <a:avLst/>
          </a:prstGeom>
          <a:solidFill>
            <a:schemeClr val="accent1"/>
          </a:solidFill>
          <a:ln w="9525">
            <a:solidFill>
              <a:schemeClr val="accent1"/>
            </a:solidFill>
            <a:miter lim="800000"/>
          </a:ln>
          <a:effectLst/>
        </p:spPr>
        <p:txBody>
          <a:bodyPr lIns="182880" bIns="0" anchor="ctr"/>
          <a:lstStyle>
            <a:lvl1pPr marL="0" indent="0" algn="l">
              <a:lnSpc>
                <a:spcPct val="100000"/>
              </a:lnSpc>
              <a:buNone/>
              <a:defRPr sz="1800" b="1" cap="all" baseline="0">
                <a:solidFill>
                  <a:schemeClr val="bg1"/>
                </a:solidFill>
              </a:defRPr>
            </a:lvl1pPr>
            <a:lvl2pPr marL="457200" indent="-173038">
              <a:defRPr sz="1600"/>
            </a:lvl2pPr>
            <a:lvl3pPr marL="627063" indent="-128588">
              <a:defRPr sz="1400"/>
            </a:lvl3pPr>
            <a:lvl4pPr marL="865188" indent="-171450">
              <a:defRPr sz="1200"/>
            </a:lvl4pPr>
            <a:lvl5pPr marL="1084263" indent="-171450">
              <a:defRPr sz="1200"/>
            </a:lvl5pPr>
          </a:lstStyle>
          <a:p>
            <a:pPr lvl="0"/>
            <a:r>
              <a:rPr lang="en-US"/>
              <a:t>Click to Add Headline</a:t>
            </a:r>
          </a:p>
        </p:txBody>
      </p:sp>
      <p:sp>
        <p:nvSpPr>
          <p:cNvPr id="2" name="Title 1"/>
          <p:cNvSpPr>
            <a:spLocks noGrp="1"/>
          </p:cNvSpPr>
          <p:nvPr>
            <p:ph type="title" hasCustomPrompt="1"/>
          </p:nvPr>
        </p:nvSpPr>
        <p:spPr/>
        <p:txBody>
          <a:bodyPr/>
          <a:lstStyle>
            <a:lvl1pPr>
              <a:defRPr baseline="0"/>
            </a:lvl1pPr>
          </a:lstStyle>
          <a:p>
            <a:r>
              <a:rPr lang="en-US" dirty="0"/>
              <a:t>Two-column CONTENT slide</a:t>
            </a:r>
            <a:br>
              <a:rPr lang="en-US" dirty="0"/>
            </a:br>
            <a:r>
              <a:rPr lang="en-US" dirty="0"/>
              <a:t>with box treatment</a:t>
            </a:r>
          </a:p>
        </p:txBody>
      </p:sp>
    </p:spTree>
    <p:extLst>
      <p:ext uri="{BB962C8B-B14F-4D97-AF65-F5344CB8AC3E}">
        <p14:creationId xmlns:p14="http://schemas.microsoft.com/office/powerpoint/2010/main" val="3423405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4503575" y="1417872"/>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
          <p:cNvSpPr>
            <a:spLocks noGrp="1"/>
          </p:cNvSpPr>
          <p:nvPr>
            <p:ph type="pic" sz="quarter" idx="15" hasCustomPrompt="1"/>
          </p:nvPr>
        </p:nvSpPr>
        <p:spPr>
          <a:xfrm>
            <a:off x="495680" y="1417871"/>
            <a:ext cx="3729481" cy="1565882"/>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12" name="Picture Placeholder 4"/>
          <p:cNvSpPr>
            <a:spLocks noGrp="1"/>
          </p:cNvSpPr>
          <p:nvPr>
            <p:ph type="pic" sz="quarter" idx="16" hasCustomPrompt="1"/>
          </p:nvPr>
        </p:nvSpPr>
        <p:spPr>
          <a:xfrm>
            <a:off x="495680" y="3203316"/>
            <a:ext cx="3729481" cy="1565882"/>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p:txBody>
          <a:bodyPr/>
          <a:lstStyle>
            <a:lvl1pPr>
              <a:defRPr baseline="0"/>
            </a:lvl1pPr>
          </a:lstStyle>
          <a:p>
            <a:r>
              <a:rPr lang="en-US"/>
              <a:t>TWO IMAGES – VERTICAL</a:t>
            </a:r>
            <a:br>
              <a:rPr lang="en-US"/>
            </a:br>
            <a:r>
              <a:rPr lang="en-US"/>
              <a:t>Headline in </a:t>
            </a:r>
            <a:r>
              <a:rPr lang="en-US" err="1"/>
              <a:t>arial</a:t>
            </a:r>
            <a:r>
              <a:rPr lang="en-US"/>
              <a:t> and all caps</a:t>
            </a:r>
          </a:p>
        </p:txBody>
      </p:sp>
      <p:sp>
        <p:nvSpPr>
          <p:cNvPr id="8"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10" name="Text Placeholder 3"/>
          <p:cNvSpPr>
            <a:spLocks noGrp="1"/>
          </p:cNvSpPr>
          <p:nvPr>
            <p:ph type="body" sz="quarter" idx="18"/>
          </p:nvPr>
        </p:nvSpPr>
        <p:spPr>
          <a:xfrm>
            <a:off x="4503575" y="3193094"/>
            <a:ext cx="4319750" cy="1540832"/>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Box 10"/>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777944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IMAGES - vertic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5FEC96C-AFD1-4C49-9493-F5643E5E2E8F}" type="slidenum">
              <a:rPr lang="en-US" smtClean="0"/>
              <a:t>‹#›</a:t>
            </a:fld>
            <a:endParaRPr lang="en-US"/>
          </a:p>
        </p:txBody>
      </p:sp>
      <p:sp>
        <p:nvSpPr>
          <p:cNvPr id="4" name="Text Placeholder 3"/>
          <p:cNvSpPr>
            <a:spLocks noGrp="1"/>
          </p:cNvSpPr>
          <p:nvPr>
            <p:ph type="body" sz="quarter" idx="13"/>
          </p:nvPr>
        </p:nvSpPr>
        <p:spPr>
          <a:xfrm>
            <a:off x="3045309" y="1451045"/>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9" name="Picture Placeholder 4"/>
          <p:cNvSpPr>
            <a:spLocks noGrp="1"/>
          </p:cNvSpPr>
          <p:nvPr>
            <p:ph type="pic" sz="quarter" idx="15" hasCustomPrompt="1"/>
          </p:nvPr>
        </p:nvSpPr>
        <p:spPr>
          <a:xfrm>
            <a:off x="489394" y="1442711"/>
            <a:ext cx="2023746" cy="890108"/>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12" name="Picture Placeholder 4"/>
          <p:cNvSpPr>
            <a:spLocks noGrp="1"/>
          </p:cNvSpPr>
          <p:nvPr>
            <p:ph type="pic" sz="quarter" idx="16" hasCustomPrompt="1"/>
          </p:nvPr>
        </p:nvSpPr>
        <p:spPr>
          <a:xfrm>
            <a:off x="487015" y="2620206"/>
            <a:ext cx="2028507" cy="890108"/>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p:txBody>
          <a:bodyPr/>
          <a:lstStyle>
            <a:lvl1pPr>
              <a:defRPr baseline="0"/>
            </a:lvl1pPr>
          </a:lstStyle>
          <a:p>
            <a:r>
              <a:rPr lang="en-US"/>
              <a:t>THREE IMAGES – VERTICAL</a:t>
            </a:r>
            <a:br>
              <a:rPr lang="en-US"/>
            </a:br>
            <a:r>
              <a:rPr lang="en-US"/>
              <a:t>Headline in </a:t>
            </a:r>
            <a:r>
              <a:rPr lang="en-US" err="1"/>
              <a:t>arial</a:t>
            </a:r>
            <a:r>
              <a:rPr lang="en-US"/>
              <a:t> and all caps</a:t>
            </a:r>
          </a:p>
        </p:txBody>
      </p:sp>
      <p:sp>
        <p:nvSpPr>
          <p:cNvPr id="8" name="Text Placeholder 5"/>
          <p:cNvSpPr>
            <a:spLocks noGrp="1"/>
          </p:cNvSpPr>
          <p:nvPr>
            <p:ph type="body" sz="quarter" idx="12" hasCustomPrompt="1"/>
          </p:nvPr>
        </p:nvSpPr>
        <p:spPr>
          <a:xfrm>
            <a:off x="457201" y="1028962"/>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10" name="Text Placeholder 3"/>
          <p:cNvSpPr>
            <a:spLocks noGrp="1"/>
          </p:cNvSpPr>
          <p:nvPr>
            <p:ph type="body" sz="quarter" idx="18"/>
          </p:nvPr>
        </p:nvSpPr>
        <p:spPr>
          <a:xfrm>
            <a:off x="3045309" y="2630976"/>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4" name="Picture Placeholder 4"/>
          <p:cNvSpPr>
            <a:spLocks noGrp="1"/>
          </p:cNvSpPr>
          <p:nvPr>
            <p:ph type="pic" sz="quarter" idx="19" hasCustomPrompt="1"/>
          </p:nvPr>
        </p:nvSpPr>
        <p:spPr>
          <a:xfrm>
            <a:off x="487014" y="3807136"/>
            <a:ext cx="2028507" cy="890108"/>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15" name="Text Placeholder 3"/>
          <p:cNvSpPr>
            <a:spLocks noGrp="1"/>
          </p:cNvSpPr>
          <p:nvPr>
            <p:ph type="body" sz="quarter" idx="20"/>
          </p:nvPr>
        </p:nvSpPr>
        <p:spPr>
          <a:xfrm>
            <a:off x="3045309" y="3794491"/>
            <a:ext cx="5814912" cy="977534"/>
          </a:xfrm>
        </p:spPr>
        <p:txBody>
          <a:bodyPr tIns="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600"/>
            </a:lvl4pPr>
            <a:lvl5pPr marL="1084263" indent="-171450">
              <a:spcBef>
                <a:spcPts val="0"/>
              </a:spcBef>
              <a:defRPr sz="1600"/>
            </a:lvl5pPr>
          </a:lstStyle>
          <a:p>
            <a:pPr lvl="0"/>
            <a:r>
              <a:rPr lang="en-US"/>
              <a:t>Click to edit Master text styles</a:t>
            </a:r>
          </a:p>
          <a:p>
            <a:pPr lvl="1"/>
            <a:r>
              <a:rPr lang="en-US"/>
              <a:t>Second level</a:t>
            </a:r>
          </a:p>
          <a:p>
            <a:pPr lvl="2"/>
            <a:r>
              <a:rPr lang="en-US"/>
              <a:t>Third level</a:t>
            </a:r>
          </a:p>
        </p:txBody>
      </p:sp>
      <p:sp>
        <p:nvSpPr>
          <p:cNvPr id="16" name="TextBox 15"/>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59636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IMAGES - top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a:p>
        </p:txBody>
      </p:sp>
      <p:sp>
        <p:nvSpPr>
          <p:cNvPr id="7" name="Text Placeholder 5"/>
          <p:cNvSpPr>
            <a:spLocks noGrp="1"/>
          </p:cNvSpPr>
          <p:nvPr>
            <p:ph type="body" sz="quarter" idx="12" hasCustomPrompt="1"/>
          </p:nvPr>
        </p:nvSpPr>
        <p:spPr>
          <a:xfrm>
            <a:off x="457201" y="1019437"/>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4" name="Text Placeholder 3"/>
          <p:cNvSpPr>
            <a:spLocks noGrp="1"/>
          </p:cNvSpPr>
          <p:nvPr>
            <p:ph type="body" sz="quarter" idx="13"/>
          </p:nvPr>
        </p:nvSpPr>
        <p:spPr>
          <a:xfrm>
            <a:off x="488732" y="3141637"/>
            <a:ext cx="4114800"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3"/>
          <p:cNvSpPr>
            <a:spLocks noGrp="1"/>
          </p:cNvSpPr>
          <p:nvPr>
            <p:ph type="body" sz="quarter" idx="14"/>
          </p:nvPr>
        </p:nvSpPr>
        <p:spPr>
          <a:xfrm>
            <a:off x="4716216" y="3141637"/>
            <a:ext cx="4097585" cy="1596872"/>
          </a:xfrm>
        </p:spPr>
        <p:txBody>
          <a:bodyPr tIns="91440"/>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
          <p:cNvSpPr>
            <a:spLocks noGrp="1"/>
          </p:cNvSpPr>
          <p:nvPr>
            <p:ph type="pic" sz="quarter" idx="15" hasCustomPrompt="1"/>
          </p:nvPr>
        </p:nvSpPr>
        <p:spPr>
          <a:xfrm>
            <a:off x="495679" y="1417871"/>
            <a:ext cx="4023360" cy="1714500"/>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12" name="Picture Placeholder 4"/>
          <p:cNvSpPr>
            <a:spLocks noGrp="1"/>
          </p:cNvSpPr>
          <p:nvPr>
            <p:ph type="pic" sz="quarter" idx="16" hasCustomPrompt="1"/>
          </p:nvPr>
        </p:nvSpPr>
        <p:spPr>
          <a:xfrm>
            <a:off x="4709050" y="1417871"/>
            <a:ext cx="4023360" cy="1714500"/>
          </a:xfrm>
          <a:solidFill>
            <a:schemeClr val="bg1">
              <a:lumMod val="75000"/>
            </a:schemeClr>
          </a:solidFill>
        </p:spPr>
        <p:txBody>
          <a:bodyPr tIns="36576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p:txBody>
          <a:bodyPr/>
          <a:lstStyle>
            <a:lvl1pPr>
              <a:defRPr baseline="0"/>
            </a:lvl1pPr>
          </a:lstStyle>
          <a:p>
            <a:r>
              <a:rPr lang="en-US"/>
              <a:t>TWO IMAGES – top HORIZONTAL</a:t>
            </a:r>
            <a:br>
              <a:rPr lang="en-US"/>
            </a:br>
            <a:r>
              <a:rPr lang="en-US"/>
              <a:t>Headline in </a:t>
            </a:r>
            <a:r>
              <a:rPr lang="en-US" err="1"/>
              <a:t>arial</a:t>
            </a:r>
            <a:r>
              <a:rPr lang="en-US"/>
              <a:t> and all caps</a:t>
            </a:r>
          </a:p>
        </p:txBody>
      </p:sp>
      <p:sp>
        <p:nvSpPr>
          <p:cNvPr id="10" name="TextBox 9"/>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Tree>
    <p:extLst>
      <p:ext uri="{BB962C8B-B14F-4D97-AF65-F5344CB8AC3E}">
        <p14:creationId xmlns:p14="http://schemas.microsoft.com/office/powerpoint/2010/main" val="4201350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IMAGES - Bottom horizontal">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EFAAC5A-9C4F-4278-920D-DF2BAB595749}" type="slidenum">
              <a:rPr lang="en-US" smtClean="0"/>
              <a:pPr/>
              <a:t>‹#›</a:t>
            </a:fld>
            <a:endParaRPr lang="en-US"/>
          </a:p>
        </p:txBody>
      </p:sp>
      <p:sp>
        <p:nvSpPr>
          <p:cNvPr id="7" name="Text Placeholder 5"/>
          <p:cNvSpPr>
            <a:spLocks noGrp="1"/>
          </p:cNvSpPr>
          <p:nvPr>
            <p:ph type="body" sz="quarter" idx="12" hasCustomPrompt="1"/>
          </p:nvPr>
        </p:nvSpPr>
        <p:spPr>
          <a:xfrm>
            <a:off x="457201" y="1016890"/>
            <a:ext cx="8372901" cy="374786"/>
          </a:xfrm>
        </p:spPr>
        <p:txBody>
          <a:bodyPr bIns="0">
            <a:noAutofit/>
          </a:bodyPr>
          <a:lstStyle>
            <a:lvl1pPr marL="0" indent="0">
              <a:lnSpc>
                <a:spcPct val="90000"/>
              </a:lnSpc>
              <a:spcBef>
                <a:spcPts val="0"/>
              </a:spcBef>
              <a:buNone/>
              <a:defRPr sz="2000" b="1">
                <a:solidFill>
                  <a:srgbClr val="0065A2"/>
                </a:solidFill>
              </a:defRPr>
            </a:lvl1pPr>
          </a:lstStyle>
          <a:p>
            <a:r>
              <a:rPr lang="en-US"/>
              <a:t>Slide subtitle optional -  delete as needed</a:t>
            </a:r>
          </a:p>
        </p:txBody>
      </p:sp>
      <p:sp>
        <p:nvSpPr>
          <p:cNvPr id="4" name="Text Placeholder 3"/>
          <p:cNvSpPr>
            <a:spLocks noGrp="1"/>
          </p:cNvSpPr>
          <p:nvPr>
            <p:ph type="body" sz="quarter" idx="13"/>
          </p:nvPr>
        </p:nvSpPr>
        <p:spPr>
          <a:xfrm>
            <a:off x="457200"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5" name="Text Placeholder 3"/>
          <p:cNvSpPr>
            <a:spLocks noGrp="1"/>
          </p:cNvSpPr>
          <p:nvPr>
            <p:ph type="body" sz="quarter" idx="14"/>
          </p:nvPr>
        </p:nvSpPr>
        <p:spPr>
          <a:xfrm>
            <a:off x="4716215" y="1408347"/>
            <a:ext cx="4114800" cy="1287809"/>
          </a:xfrm>
        </p:spPr>
        <p:txBody>
          <a:bodyPr/>
          <a:lstStyle>
            <a:lvl1pPr>
              <a:spcBef>
                <a:spcPts val="600"/>
              </a:spcBef>
              <a:defRPr sz="1800"/>
            </a:lvl1pPr>
            <a:lvl2pPr marL="457200" indent="-173038">
              <a:spcBef>
                <a:spcPts val="0"/>
              </a:spcBef>
              <a:defRPr sz="1800"/>
            </a:lvl2pPr>
            <a:lvl3pPr marL="627063" indent="-128588">
              <a:spcBef>
                <a:spcPts val="0"/>
              </a:spcBef>
              <a:defRPr sz="1800"/>
            </a:lvl3pPr>
            <a:lvl4pPr marL="865188" indent="-171450">
              <a:spcBef>
                <a:spcPts val="0"/>
              </a:spcBef>
              <a:defRPr sz="1800"/>
            </a:lvl4pPr>
            <a:lvl5pPr marL="1084263" indent="-171450">
              <a:spcBef>
                <a:spcPts val="0"/>
              </a:spcBef>
              <a:defRPr sz="1800"/>
            </a:lvl5pPr>
          </a:lstStyle>
          <a:p>
            <a:pPr lvl="0"/>
            <a:r>
              <a:rPr lang="en-US"/>
              <a:t>Click to edit Master text styles</a:t>
            </a:r>
          </a:p>
          <a:p>
            <a:pPr lvl="1"/>
            <a:r>
              <a:rPr lang="en-US"/>
              <a:t>Second level</a:t>
            </a:r>
          </a:p>
          <a:p>
            <a:pPr lvl="2"/>
            <a:r>
              <a:rPr lang="en-US"/>
              <a:t>Third level</a:t>
            </a:r>
          </a:p>
        </p:txBody>
      </p:sp>
      <p:sp>
        <p:nvSpPr>
          <p:cNvPr id="10" name="Picture Placeholder 4"/>
          <p:cNvSpPr>
            <a:spLocks noGrp="1"/>
          </p:cNvSpPr>
          <p:nvPr>
            <p:ph type="pic" sz="quarter" idx="15" hasCustomPrompt="1"/>
          </p:nvPr>
        </p:nvSpPr>
        <p:spPr>
          <a:xfrm>
            <a:off x="464146" y="2711336"/>
            <a:ext cx="4023360" cy="1714500"/>
          </a:xfrm>
          <a:solidFill>
            <a:schemeClr val="bg1">
              <a:lumMod val="75000"/>
            </a:schemeClr>
          </a:solidFill>
        </p:spPr>
        <p:txBody>
          <a:bodyPr tIns="274320"/>
          <a:lstStyle>
            <a:lvl1pPr marL="0" indent="0" algn="ctr">
              <a:buNone/>
              <a:defRPr baseline="0"/>
            </a:lvl1pPr>
          </a:lstStyle>
          <a:p>
            <a:r>
              <a:rPr lang="en-US"/>
              <a:t>Click icon to insert an image</a:t>
            </a:r>
          </a:p>
        </p:txBody>
      </p:sp>
      <p:sp>
        <p:nvSpPr>
          <p:cNvPr id="11" name="Picture Placeholder 4"/>
          <p:cNvSpPr>
            <a:spLocks noGrp="1"/>
          </p:cNvSpPr>
          <p:nvPr>
            <p:ph type="pic" sz="quarter" idx="16" hasCustomPrompt="1"/>
          </p:nvPr>
        </p:nvSpPr>
        <p:spPr>
          <a:xfrm>
            <a:off x="4730864" y="2711336"/>
            <a:ext cx="4023360" cy="1714500"/>
          </a:xfrm>
          <a:solidFill>
            <a:schemeClr val="bg1">
              <a:lumMod val="75000"/>
            </a:schemeClr>
          </a:solidFill>
        </p:spPr>
        <p:txBody>
          <a:bodyPr tIns="274320"/>
          <a:lstStyle>
            <a:lvl1pPr marL="0" indent="0" algn="ctr">
              <a:buNone/>
              <a:defRPr baseline="0"/>
            </a:lvl1pPr>
          </a:lstStyle>
          <a:p>
            <a:r>
              <a:rPr lang="en-US"/>
              <a:t>Click icon to insert an image</a:t>
            </a:r>
          </a:p>
        </p:txBody>
      </p:sp>
      <p:sp>
        <p:nvSpPr>
          <p:cNvPr id="2" name="Title 1"/>
          <p:cNvSpPr>
            <a:spLocks noGrp="1"/>
          </p:cNvSpPr>
          <p:nvPr>
            <p:ph type="title" hasCustomPrompt="1"/>
          </p:nvPr>
        </p:nvSpPr>
        <p:spPr/>
        <p:txBody>
          <a:bodyPr/>
          <a:lstStyle>
            <a:lvl1pPr>
              <a:defRPr baseline="0"/>
            </a:lvl1pPr>
          </a:lstStyle>
          <a:p>
            <a:r>
              <a:rPr lang="en-US"/>
              <a:t>TWO IMAGES – bottom HORIZONTAL</a:t>
            </a:r>
            <a:br>
              <a:rPr lang="en-US"/>
            </a:br>
            <a:r>
              <a:rPr lang="en-US"/>
              <a:t>WITH CAPTIONS</a:t>
            </a:r>
          </a:p>
        </p:txBody>
      </p:sp>
      <p:sp>
        <p:nvSpPr>
          <p:cNvPr id="12" name="TextBox 11"/>
          <p:cNvSpPr txBox="1"/>
          <p:nvPr userDrawn="1"/>
        </p:nvSpPr>
        <p:spPr>
          <a:xfrm>
            <a:off x="-1876478" y="0"/>
            <a:ext cx="1548931" cy="3385542"/>
          </a:xfrm>
          <a:prstGeom prst="rect">
            <a:avLst/>
          </a:prstGeom>
          <a:solidFill>
            <a:schemeClr val="bg1">
              <a:lumMod val="50000"/>
            </a:schemeClr>
          </a:solidFill>
        </p:spPr>
        <p:txBody>
          <a:bodyPr wrap="square" rtlCol="0">
            <a:spAutoFit/>
          </a:bodyPr>
          <a:lstStyle/>
          <a:p>
            <a:r>
              <a:rPr lang="en-US" sz="1400" b="1">
                <a:solidFill>
                  <a:schemeClr val="bg1"/>
                </a:solidFill>
              </a:rPr>
              <a:t>Instructions on replacing a current image:</a:t>
            </a:r>
          </a:p>
          <a:p>
            <a:pPr marL="228600" indent="-228600">
              <a:buFont typeface="+mj-lt"/>
              <a:buAutoNum type="arabicPeriod"/>
            </a:pPr>
            <a:r>
              <a:rPr lang="en-US" sz="1400">
                <a:solidFill>
                  <a:schemeClr val="bg1"/>
                </a:solidFill>
              </a:rPr>
              <a:t>Select and delete image and click the icon to insert a different image</a:t>
            </a:r>
          </a:p>
          <a:p>
            <a:pPr marL="228600" indent="-228600">
              <a:buFont typeface="+mj-lt"/>
              <a:buAutoNum type="arabicPeriod"/>
            </a:pPr>
            <a:r>
              <a:rPr lang="en-US" sz="1400">
                <a:solidFill>
                  <a:schemeClr val="bg1"/>
                </a:solidFill>
              </a:rPr>
              <a:t>Use the crop tool to position the image within the shape.  </a:t>
            </a:r>
          </a:p>
          <a:p>
            <a:endParaRPr lang="en-US">
              <a:solidFill>
                <a:schemeClr val="bg1"/>
              </a:solidFill>
            </a:endParaRPr>
          </a:p>
        </p:txBody>
      </p:sp>
      <p:sp>
        <p:nvSpPr>
          <p:cNvPr id="8" name="Text Placeholder 7"/>
          <p:cNvSpPr>
            <a:spLocks noGrp="1"/>
          </p:cNvSpPr>
          <p:nvPr>
            <p:ph type="body" sz="quarter" idx="17"/>
          </p:nvPr>
        </p:nvSpPr>
        <p:spPr>
          <a:xfrm>
            <a:off x="476266" y="4434669"/>
            <a:ext cx="3995723" cy="359070"/>
          </a:xfrm>
        </p:spPr>
        <p:txBody>
          <a:bodyPr/>
          <a:lstStyle>
            <a:lvl1pPr marL="0" indent="0">
              <a:buNone/>
              <a:defRPr sz="1200"/>
            </a:lvl1pPr>
          </a:lstStyle>
          <a:p>
            <a:pPr lvl="0"/>
            <a:r>
              <a:rPr lang="en-US"/>
              <a:t>Click to edit Master text styles</a:t>
            </a:r>
          </a:p>
        </p:txBody>
      </p:sp>
      <p:sp>
        <p:nvSpPr>
          <p:cNvPr id="13" name="Text Placeholder 7"/>
          <p:cNvSpPr>
            <a:spLocks noGrp="1"/>
          </p:cNvSpPr>
          <p:nvPr>
            <p:ph type="body" sz="quarter" idx="18"/>
          </p:nvPr>
        </p:nvSpPr>
        <p:spPr>
          <a:xfrm>
            <a:off x="4750290" y="4444194"/>
            <a:ext cx="3995723" cy="359070"/>
          </a:xfrm>
        </p:spPr>
        <p:txBody>
          <a:bodyPr/>
          <a:lstStyle>
            <a:lvl1pPr marL="0" indent="0">
              <a:buNone/>
              <a:defRPr sz="1200"/>
            </a:lvl1pPr>
          </a:lstStyle>
          <a:p>
            <a:pPr lvl="0"/>
            <a:r>
              <a:rPr lang="en-US"/>
              <a:t>Click to edit Master text styles</a:t>
            </a:r>
          </a:p>
        </p:txBody>
      </p:sp>
    </p:spTree>
    <p:extLst>
      <p:ext uri="{BB962C8B-B14F-4D97-AF65-F5344CB8AC3E}">
        <p14:creationId xmlns:p14="http://schemas.microsoft.com/office/powerpoint/2010/main" val="12145752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2" descr="C:\Users\amiesen\Desktop\anlrgbpptlogo.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8111490" y="4799992"/>
            <a:ext cx="775768" cy="279469"/>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57201" y="358378"/>
            <a:ext cx="8372901" cy="621711"/>
          </a:xfrm>
          <a:prstGeom prst="rect">
            <a:avLst/>
          </a:prstGeom>
        </p:spPr>
        <p:txBody>
          <a:bodyPr vert="horz" lIns="0" tIns="0" rIns="0" bIns="0" rtlCol="0" anchor="b">
            <a:noAutofit/>
          </a:bodyPr>
          <a:lstStyle/>
          <a:p>
            <a:r>
              <a:rPr lang="en-US" dirty="0"/>
              <a:t>Headline in all caps 28pt </a:t>
            </a:r>
            <a:br>
              <a:rPr lang="en-US" dirty="0"/>
            </a:br>
            <a:r>
              <a:rPr lang="en-US" dirty="0"/>
              <a:t>preferred as one or two lines</a:t>
            </a:r>
          </a:p>
        </p:txBody>
      </p:sp>
      <p:sp>
        <p:nvSpPr>
          <p:cNvPr id="3" name="Text Placeholder 2"/>
          <p:cNvSpPr>
            <a:spLocks noGrp="1"/>
          </p:cNvSpPr>
          <p:nvPr>
            <p:ph type="body" idx="1"/>
          </p:nvPr>
        </p:nvSpPr>
        <p:spPr>
          <a:xfrm>
            <a:off x="457201" y="1393826"/>
            <a:ext cx="8372901" cy="3317081"/>
          </a:xfrm>
          <a:prstGeom prst="rect">
            <a:avLst/>
          </a:prstGeom>
        </p:spPr>
        <p:txBody>
          <a:bodyPr vert="horz" lIns="0" tIns="0" rIns="0" bIns="45720" rtlCol="0">
            <a:noAutofit/>
          </a:bodyPr>
          <a:lstStyle/>
          <a:p>
            <a:pPr lvl="0"/>
            <a:r>
              <a:rPr lang="en-US"/>
              <a:t>Click to add 1st-level bullet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343400" y="4855282"/>
            <a:ext cx="457200" cy="137160"/>
          </a:xfrm>
          <a:prstGeom prst="rect">
            <a:avLst/>
          </a:prstGeom>
        </p:spPr>
        <p:txBody>
          <a:bodyPr vert="horz" lIns="0" tIns="45720" rIns="0" bIns="0" rtlCol="0" anchor="b"/>
          <a:lstStyle>
            <a:lvl1pPr algn="ctr">
              <a:defRPr sz="1000">
                <a:solidFill>
                  <a:schemeClr val="bg1">
                    <a:lumMod val="50000"/>
                  </a:schemeClr>
                </a:solidFill>
              </a:defRPr>
            </a:lvl1pPr>
          </a:lstStyle>
          <a:p>
            <a:fld id="{AEFAAC5A-9C4F-4278-920D-DF2BAB595749}" type="slidenum">
              <a:rPr lang="en-US" smtClean="0"/>
              <a:pPr/>
              <a:t>‹#›</a:t>
            </a:fld>
            <a:endParaRPr lang="en-US"/>
          </a:p>
        </p:txBody>
      </p:sp>
      <p:sp>
        <p:nvSpPr>
          <p:cNvPr id="49" name="Rectangle 48"/>
          <p:cNvSpPr/>
          <p:nvPr/>
        </p:nvSpPr>
        <p:spPr>
          <a:xfrm>
            <a:off x="0" y="-2"/>
            <a:ext cx="228600" cy="5143502"/>
          </a:xfrm>
          <a:prstGeom prst="rect">
            <a:avLst/>
          </a:prstGeom>
          <a:solidFill>
            <a:schemeClr val="accent1"/>
          </a:solidFill>
          <a:ln>
            <a:noFill/>
          </a:ln>
        </p:spPr>
        <p:txBody>
          <a:bodyPr vert="horz" wrap="square" lIns="91440" tIns="45720" rIns="91440" bIns="0" numCol="1" anchor="b" anchorCtr="0" compatLnSpc="1">
            <a:prstTxWarp prst="textNoShape">
              <a:avLst/>
            </a:prstTxWarp>
          </a:bodyPr>
          <a:lstStyle/>
          <a:p>
            <a:pPr lvl="0"/>
            <a:endParaRPr lang="en-US" sz="100">
              <a:solidFill>
                <a:schemeClr val="accent1"/>
              </a:solidFill>
            </a:endParaRPr>
          </a:p>
        </p:txBody>
      </p:sp>
      <p:pic>
        <p:nvPicPr>
          <p:cNvPr id="8" name="Picture 7"/>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457201" y="4827084"/>
            <a:ext cx="1418753" cy="180440"/>
          </a:xfrm>
          <a:prstGeom prst="rect">
            <a:avLst/>
          </a:prstGeom>
        </p:spPr>
      </p:pic>
    </p:spTree>
    <p:extLst>
      <p:ext uri="{BB962C8B-B14F-4D97-AF65-F5344CB8AC3E}">
        <p14:creationId xmlns:p14="http://schemas.microsoft.com/office/powerpoint/2010/main" val="335335535"/>
      </p:ext>
    </p:extLst>
  </p:cSld>
  <p:clrMap bg1="lt1" tx1="dk1" bg2="lt2" tx2="dk2" accent1="accent1" accent2="accent2" accent3="accent3" accent4="accent4" accent5="accent5" accent6="accent6" hlink="hlink" folHlink="folHlink"/>
  <p:sldLayoutIdLst>
    <p:sldLayoutId id="2147483737" r:id="rId1"/>
    <p:sldLayoutId id="2147483686" r:id="rId2"/>
    <p:sldLayoutId id="2147483687" r:id="rId3"/>
    <p:sldLayoutId id="2147483688" r:id="rId4"/>
    <p:sldLayoutId id="2147483690" r:id="rId5"/>
    <p:sldLayoutId id="2147483774" r:id="rId6"/>
    <p:sldLayoutId id="2147483711" r:id="rId7"/>
    <p:sldLayoutId id="2147483692" r:id="rId8"/>
    <p:sldLayoutId id="2147483693" r:id="rId9"/>
    <p:sldLayoutId id="2147483776" r:id="rId10"/>
    <p:sldLayoutId id="2147483709" r:id="rId11"/>
    <p:sldLayoutId id="2147483695" r:id="rId12"/>
    <p:sldLayoutId id="2147483739" r:id="rId13"/>
    <p:sldLayoutId id="2147483696" r:id="rId14"/>
    <p:sldLayoutId id="2147483689" r:id="rId15"/>
    <p:sldLayoutId id="2147483710" r:id="rId16"/>
    <p:sldLayoutId id="2147483706" r:id="rId17"/>
    <p:sldLayoutId id="2147483704" r:id="rId18"/>
    <p:sldLayoutId id="2147483769" r:id="rId19"/>
    <p:sldLayoutId id="2147483770" r:id="rId20"/>
    <p:sldLayoutId id="2147483771" r:id="rId21"/>
    <p:sldLayoutId id="2147483772" r:id="rId22"/>
    <p:sldLayoutId id="2147483761" r:id="rId23"/>
    <p:sldLayoutId id="2147483762" r:id="rId24"/>
    <p:sldLayoutId id="2147483763" r:id="rId25"/>
    <p:sldLayoutId id="2147483765" r:id="rId26"/>
    <p:sldLayoutId id="2147483766" r:id="rId27"/>
    <p:sldLayoutId id="2147483777" r:id="rId2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457200" rtl="0" eaLnBrk="1" latinLnBrk="0" hangingPunct="1">
        <a:lnSpc>
          <a:spcPct val="95000"/>
        </a:lnSpc>
        <a:spcBef>
          <a:spcPct val="0"/>
        </a:spcBef>
        <a:buNone/>
        <a:defRPr sz="2800" b="1" i="0" kern="1200" cap="all" baseline="0">
          <a:solidFill>
            <a:schemeClr val="tx1">
              <a:lumMod val="50000"/>
            </a:schemeClr>
          </a:solidFill>
          <a:latin typeface="Avenir Book" panose="02000503020000020003" pitchFamily="2" charset="0"/>
          <a:ea typeface="+mj-ea"/>
          <a:cs typeface="+mj-cs"/>
        </a:defRPr>
      </a:lvl1pPr>
    </p:titleStyle>
    <p:bodyStyle>
      <a:lvl1pPr marL="173038" indent="-173038" algn="l" defTabSz="457200" rtl="0" eaLnBrk="1" latinLnBrk="0" hangingPunct="1">
        <a:spcBef>
          <a:spcPts val="600"/>
        </a:spcBef>
        <a:spcAft>
          <a:spcPts val="0"/>
        </a:spcAft>
        <a:buFont typeface="Wingdings" pitchFamily="2" charset="2"/>
        <a:buChar char="§"/>
        <a:defRPr sz="1800" kern="1200" baseline="0">
          <a:solidFill>
            <a:schemeClr val="tx1">
              <a:lumMod val="50000"/>
            </a:schemeClr>
          </a:solidFill>
          <a:latin typeface="+mn-lt"/>
          <a:ea typeface="+mn-ea"/>
          <a:cs typeface="+mn-cs"/>
        </a:defRPr>
      </a:lvl1pPr>
      <a:lvl2pPr marL="520700" indent="-236538"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2pPr>
      <a:lvl3pPr marL="803275" indent="-187325"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3pPr>
      <a:lvl4pPr marL="1087438"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4pPr>
      <a:lvl5pPr marL="1371600" indent="-171450" algn="l" defTabSz="457200" rtl="0" eaLnBrk="1" latinLnBrk="0" hangingPunct="1">
        <a:spcBef>
          <a:spcPts val="0"/>
        </a:spcBef>
        <a:spcAft>
          <a:spcPts val="0"/>
        </a:spcAft>
        <a:buFont typeface="Arial"/>
        <a:buChar char="»"/>
        <a:defRPr sz="1800" kern="1200">
          <a:solidFill>
            <a:schemeClr val="tx1">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ppflaas.readthedocs.io/en/latest/" TargetMode="External"/><Relationship Id="rId2" Type="http://schemas.openxmlformats.org/officeDocument/2006/relationships/hyperlink" Target="https://appflx.link/" TargetMode="External"/><Relationship Id="rId1" Type="http://schemas.openxmlformats.org/officeDocument/2006/relationships/slideLayout" Target="../slideLayouts/slideLayout2.xml"/><Relationship Id="rId4" Type="http://schemas.openxmlformats.org/officeDocument/2006/relationships/hyperlink" Target="https://arxiv.org/abs/2309.1467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8.xml"/><Relationship Id="rId6" Type="http://schemas.openxmlformats.org/officeDocument/2006/relationships/image" Target="../media/image10.png"/><Relationship Id="rId5" Type="http://schemas.openxmlformats.org/officeDocument/2006/relationships/hyperlink" Target="https://doi.org/10.1056/nejmc2104626" TargetMode="Externa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23.png"/><Relationship Id="rId3" Type="http://schemas.microsoft.com/office/2007/relationships/hdphoto" Target="../media/hdphoto1.wdp"/><Relationship Id="rId7" Type="http://schemas.microsoft.com/office/2007/relationships/hdphoto" Target="../media/hdphoto4.wdp"/><Relationship Id="rId12" Type="http://schemas.openxmlformats.org/officeDocument/2006/relationships/image" Target="../media/image22.png"/><Relationship Id="rId17" Type="http://schemas.microsoft.com/office/2007/relationships/hdphoto" Target="../media/hdphoto7.wdp"/><Relationship Id="rId2" Type="http://schemas.openxmlformats.org/officeDocument/2006/relationships/image" Target="../media/image18.png"/><Relationship Id="rId16"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1.png"/><Relationship Id="rId5" Type="http://schemas.microsoft.com/office/2007/relationships/hdphoto" Target="../media/hdphoto3.wdp"/><Relationship Id="rId15" Type="http://schemas.openxmlformats.org/officeDocument/2006/relationships/image" Target="../media/image25.png"/><Relationship Id="rId10" Type="http://schemas.microsoft.com/office/2007/relationships/hdphoto" Target="../media/hdphoto6.wdp"/><Relationship Id="rId4" Type="http://schemas.microsoft.com/office/2007/relationships/hdphoto" Target="../media/hdphoto2.wdp"/><Relationship Id="rId9" Type="http://schemas.openxmlformats.org/officeDocument/2006/relationships/image" Target="../media/image20.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image" Target="../media/image27.png"/><Relationship Id="rId1" Type="http://schemas.openxmlformats.org/officeDocument/2006/relationships/slideLayout" Target="../slideLayouts/slideLayout2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3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0CE3BB93-9190-816B-2176-F39E2442C4B8}"/>
              </a:ext>
            </a:extLst>
          </p:cNvPr>
          <p:cNvSpPr txBox="1">
            <a:spLocks/>
          </p:cNvSpPr>
          <p:nvPr/>
        </p:nvSpPr>
        <p:spPr>
          <a:xfrm>
            <a:off x="4863723" y="1261361"/>
            <a:ext cx="4280276" cy="2029962"/>
          </a:xfrm>
          <a:prstGeom prst="rect">
            <a:avLst/>
          </a:prstGeom>
          <a:solidFill>
            <a:schemeClr val="accent3"/>
          </a:solidFill>
        </p:spPr>
        <p:txBody>
          <a:bodyPr vert="horz" lIns="457200" tIns="0" rIns="91440" bIns="0" rtlCol="0" anchor="ctr">
            <a:noAutofit/>
          </a:bodyPr>
          <a:lstStyle>
            <a:lvl1pPr algn="l" defTabSz="457200" rtl="0" eaLnBrk="1" latinLnBrk="0" hangingPunct="1">
              <a:lnSpc>
                <a:spcPct val="95000"/>
              </a:lnSpc>
              <a:spcBef>
                <a:spcPct val="0"/>
              </a:spcBef>
              <a:buNone/>
              <a:defRPr sz="2800" b="1" i="0" kern="1200" cap="all" baseline="0">
                <a:solidFill>
                  <a:schemeClr val="bg1"/>
                </a:solidFill>
                <a:latin typeface="Calibri" panose="020F0502020204030204" pitchFamily="34" charset="0"/>
                <a:ea typeface="+mj-ea"/>
                <a:cs typeface="Calibri" panose="020F0502020204030204" pitchFamily="34" charset="0"/>
              </a:defRPr>
            </a:lvl1pPr>
          </a:lstStyle>
          <a:p>
            <a:endParaRPr lang="en-US" sz="2300" dirty="0">
              <a:latin typeface="Avenir Book" panose="02000503020000020003" pitchFamily="2" charset="0"/>
            </a:endParaRPr>
          </a:p>
        </p:txBody>
      </p:sp>
      <p:sp>
        <p:nvSpPr>
          <p:cNvPr id="2" name="Title 1"/>
          <p:cNvSpPr>
            <a:spLocks noGrp="1"/>
          </p:cNvSpPr>
          <p:nvPr>
            <p:ph type="title"/>
          </p:nvPr>
        </p:nvSpPr>
        <p:spPr>
          <a:xfrm>
            <a:off x="1" y="1266825"/>
            <a:ext cx="4988990" cy="2029968"/>
          </a:xfrm>
        </p:spPr>
        <p:txBody>
          <a:bodyPr>
            <a:noAutofit/>
          </a:bodyPr>
          <a:lstStyle/>
          <a:p>
            <a:r>
              <a:rPr lang="en-US" sz="2300" dirty="0">
                <a:latin typeface="Avenir Book" panose="02000503020000020003" pitchFamily="2" charset="0"/>
              </a:rPr>
              <a:t>Privacy Preserving Federated Learning as a Service - A key capability for building robust AI models for Science</a:t>
            </a:r>
          </a:p>
        </p:txBody>
      </p:sp>
      <p:sp>
        <p:nvSpPr>
          <p:cNvPr id="13" name="Text Placeholder 12"/>
          <p:cNvSpPr>
            <a:spLocks noGrp="1"/>
          </p:cNvSpPr>
          <p:nvPr>
            <p:ph type="body" sz="quarter" idx="12"/>
          </p:nvPr>
        </p:nvSpPr>
        <p:spPr/>
        <p:txBody>
          <a:bodyPr/>
          <a:lstStyle/>
          <a:p>
            <a:r>
              <a:rPr lang="en-US" err="1"/>
              <a:t>erhtjhtyhy</a:t>
            </a:r>
            <a:endParaRPr lang="en-US"/>
          </a:p>
        </p:txBody>
      </p:sp>
      <p:sp>
        <p:nvSpPr>
          <p:cNvPr id="4" name="Text Placeholder 3"/>
          <p:cNvSpPr>
            <a:spLocks noGrp="1"/>
          </p:cNvSpPr>
          <p:nvPr>
            <p:ph type="body" sz="quarter" idx="17"/>
          </p:nvPr>
        </p:nvSpPr>
        <p:spPr>
          <a:xfrm>
            <a:off x="469901" y="3437211"/>
            <a:ext cx="2692871" cy="283078"/>
          </a:xfrm>
        </p:spPr>
        <p:txBody>
          <a:bodyPr>
            <a:normAutofit/>
          </a:bodyPr>
          <a:lstStyle/>
          <a:p>
            <a:r>
              <a:rPr lang="en-US" dirty="0" err="1">
                <a:latin typeface="Avenir Book" panose="02000503020000020003" pitchFamily="2" charset="0"/>
                <a:cs typeface="Calibri"/>
              </a:rPr>
              <a:t>rAVI</a:t>
            </a:r>
            <a:r>
              <a:rPr lang="en-US" dirty="0">
                <a:latin typeface="Avenir Book" panose="02000503020000020003" pitchFamily="2" charset="0"/>
                <a:cs typeface="Calibri"/>
              </a:rPr>
              <a:t> MADDURI</a:t>
            </a:r>
            <a:endParaRPr lang="en-US" dirty="0">
              <a:latin typeface="Avenir Book" panose="02000503020000020003" pitchFamily="2" charset="0"/>
            </a:endParaRPr>
          </a:p>
        </p:txBody>
      </p:sp>
      <p:sp>
        <p:nvSpPr>
          <p:cNvPr id="5" name="Text Placeholder 4"/>
          <p:cNvSpPr>
            <a:spLocks noGrp="1"/>
          </p:cNvSpPr>
          <p:nvPr>
            <p:ph type="body" sz="quarter" idx="18"/>
          </p:nvPr>
        </p:nvSpPr>
        <p:spPr>
          <a:xfrm>
            <a:off x="469901" y="3720288"/>
            <a:ext cx="2877598" cy="685800"/>
          </a:xfrm>
        </p:spPr>
        <p:txBody>
          <a:bodyPr/>
          <a:lstStyle/>
          <a:p>
            <a:r>
              <a:rPr lang="en-US" dirty="0">
                <a:latin typeface="Avenir Book" panose="02000503020000020003" pitchFamily="2" charset="0"/>
              </a:rPr>
              <a:t>Computer Scientist </a:t>
            </a:r>
          </a:p>
          <a:p>
            <a:r>
              <a:rPr lang="en-US" dirty="0">
                <a:latin typeface="Avenir Book" panose="02000503020000020003" pitchFamily="2" charset="0"/>
              </a:rPr>
              <a:t>Data Science and Learning Division</a:t>
            </a:r>
          </a:p>
          <a:p>
            <a:r>
              <a:rPr lang="en-US" dirty="0" err="1">
                <a:latin typeface="Avenir Book" panose="02000503020000020003" pitchFamily="2" charset="0"/>
              </a:rPr>
              <a:t>madduri@anl.gov</a:t>
            </a:r>
            <a:endParaRPr lang="en-US" dirty="0">
              <a:latin typeface="Avenir Book" panose="02000503020000020003" pitchFamily="2" charset="0"/>
            </a:endParaRPr>
          </a:p>
        </p:txBody>
      </p:sp>
      <p:sp>
        <p:nvSpPr>
          <p:cNvPr id="6" name="Text Placeholder 5"/>
          <p:cNvSpPr>
            <a:spLocks noGrp="1"/>
          </p:cNvSpPr>
          <p:nvPr>
            <p:ph type="body" sz="quarter" idx="19"/>
          </p:nvPr>
        </p:nvSpPr>
        <p:spPr/>
        <p:txBody>
          <a:bodyPr>
            <a:normAutofit fontScale="92500" lnSpcReduction="20000"/>
          </a:bodyPr>
          <a:lstStyle/>
          <a:p>
            <a:pPr>
              <a:spcBef>
                <a:spcPts val="1200"/>
              </a:spcBef>
            </a:pPr>
            <a:r>
              <a:rPr lang="en-US" sz="1400" i="1" dirty="0">
                <a:solidFill>
                  <a:schemeClr val="tx1"/>
                </a:solidFill>
              </a:rPr>
              <a:t>Digital Twins Radiation Oncology (DTRO) Webinar on </a:t>
            </a:r>
            <a:r>
              <a:rPr lang="en-US" i="1" dirty="0">
                <a:solidFill>
                  <a:schemeClr val="tx1"/>
                </a:solidFill>
              </a:rPr>
              <a:t>January 25,2024</a:t>
            </a:r>
            <a:endParaRPr lang="en-US" sz="1400" dirty="0">
              <a:solidFill>
                <a:schemeClr val="tx1"/>
              </a:solidFill>
            </a:endParaRPr>
          </a:p>
        </p:txBody>
      </p:sp>
      <p:cxnSp>
        <p:nvCxnSpPr>
          <p:cNvPr id="16" name="Straight Connector 15">
            <a:extLst>
              <a:ext uri="{FF2B5EF4-FFF2-40B4-BE49-F238E27FC236}">
                <a16:creationId xmlns:a16="http://schemas.microsoft.com/office/drawing/2014/main" id="{EBB65F5D-BC8A-79AB-835E-CBD6D5AA556F}"/>
              </a:ext>
            </a:extLst>
          </p:cNvPr>
          <p:cNvCxnSpPr>
            <a:cxnSpLocks/>
          </p:cNvCxnSpPr>
          <p:nvPr/>
        </p:nvCxnSpPr>
        <p:spPr>
          <a:xfrm>
            <a:off x="4863724" y="1958096"/>
            <a:ext cx="464454" cy="1"/>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DE2775E6-746B-31D2-BC30-D2EC1C3A4A93}"/>
              </a:ext>
            </a:extLst>
          </p:cNvPr>
          <p:cNvCxnSpPr>
            <a:cxnSpLocks/>
          </p:cNvCxnSpPr>
          <p:nvPr/>
        </p:nvCxnSpPr>
        <p:spPr>
          <a:xfrm>
            <a:off x="7347796" y="1958096"/>
            <a:ext cx="179620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FBE6FF3-C7FC-4233-6F28-4BFFED45B126}"/>
              </a:ext>
            </a:extLst>
          </p:cNvPr>
          <p:cNvCxnSpPr>
            <a:cxnSpLocks/>
          </p:cNvCxnSpPr>
          <p:nvPr/>
        </p:nvCxnSpPr>
        <p:spPr>
          <a:xfrm>
            <a:off x="4870255" y="2815890"/>
            <a:ext cx="1796203"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F492E769-8607-F348-50EB-2BF2DB6B6E64}"/>
              </a:ext>
            </a:extLst>
          </p:cNvPr>
          <p:cNvCxnSpPr>
            <a:cxnSpLocks/>
          </p:cNvCxnSpPr>
          <p:nvPr/>
        </p:nvCxnSpPr>
        <p:spPr>
          <a:xfrm>
            <a:off x="8543109" y="2815890"/>
            <a:ext cx="600890"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pic>
        <p:nvPicPr>
          <p:cNvPr id="7" name="Picture 6">
            <a:extLst>
              <a:ext uri="{FF2B5EF4-FFF2-40B4-BE49-F238E27FC236}">
                <a16:creationId xmlns:a16="http://schemas.microsoft.com/office/drawing/2014/main" id="{197DB7C5-6A45-E253-AE0F-BAE0372A3EB1}"/>
              </a:ext>
            </a:extLst>
          </p:cNvPr>
          <p:cNvPicPr>
            <a:picLocks noChangeAspect="1"/>
          </p:cNvPicPr>
          <p:nvPr/>
        </p:nvPicPr>
        <p:blipFill>
          <a:blip r:embed="rId2"/>
          <a:stretch>
            <a:fillRect/>
          </a:stretch>
        </p:blipFill>
        <p:spPr>
          <a:xfrm>
            <a:off x="4988992" y="1261361"/>
            <a:ext cx="2056381" cy="2056381"/>
          </a:xfrm>
          <a:prstGeom prst="rect">
            <a:avLst/>
          </a:prstGeom>
        </p:spPr>
      </p:pic>
      <p:pic>
        <p:nvPicPr>
          <p:cNvPr id="9" name="Picture 8">
            <a:extLst>
              <a:ext uri="{FF2B5EF4-FFF2-40B4-BE49-F238E27FC236}">
                <a16:creationId xmlns:a16="http://schemas.microsoft.com/office/drawing/2014/main" id="{84A86D3F-6789-EC35-FB5E-0E6A8217C469}"/>
              </a:ext>
            </a:extLst>
          </p:cNvPr>
          <p:cNvPicPr>
            <a:picLocks noChangeAspect="1"/>
          </p:cNvPicPr>
          <p:nvPr/>
        </p:nvPicPr>
        <p:blipFill>
          <a:blip r:embed="rId3"/>
          <a:stretch>
            <a:fillRect/>
          </a:stretch>
        </p:blipFill>
        <p:spPr>
          <a:xfrm>
            <a:off x="7066495" y="1261361"/>
            <a:ext cx="2056381" cy="2056381"/>
          </a:xfrm>
          <a:prstGeom prst="rect">
            <a:avLst/>
          </a:prstGeom>
        </p:spPr>
      </p:pic>
    </p:spTree>
    <p:extLst>
      <p:ext uri="{BB962C8B-B14F-4D97-AF65-F5344CB8AC3E}">
        <p14:creationId xmlns:p14="http://schemas.microsoft.com/office/powerpoint/2010/main" val="1228169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50A8B6E-F116-30B7-8825-2770F3F4F44E}"/>
              </a:ext>
            </a:extLst>
          </p:cNvPr>
          <p:cNvSpPr>
            <a:spLocks noGrp="1"/>
          </p:cNvSpPr>
          <p:nvPr>
            <p:ph type="body" sz="quarter" idx="13"/>
          </p:nvPr>
        </p:nvSpPr>
        <p:spPr>
          <a:xfrm>
            <a:off x="457199" y="913209"/>
            <a:ext cx="4023360" cy="3317081"/>
          </a:xfrm>
        </p:spPr>
        <p:txBody>
          <a:bodyPr/>
          <a:lstStyle/>
          <a:p>
            <a:r>
              <a:rPr lang="en-US" dirty="0"/>
              <a:t>Federated Learning can be very useful in the context of digital twins</a:t>
            </a:r>
          </a:p>
          <a:p>
            <a:r>
              <a:rPr lang="en-US" dirty="0"/>
              <a:t>PPFL mitigates privacy risks from centralizing sensitive patient data needed for robust digital twin models</a:t>
            </a:r>
          </a:p>
          <a:p>
            <a:r>
              <a:rPr lang="en-US"/>
              <a:t>The decentralized approach of Federated Learning aligns with the distributed nature of data needed for patient digital twins.</a:t>
            </a:r>
            <a:endParaRPr lang="en-US" dirty="0"/>
          </a:p>
          <a:p>
            <a:endParaRPr lang="en-US" dirty="0"/>
          </a:p>
        </p:txBody>
      </p:sp>
      <p:sp>
        <p:nvSpPr>
          <p:cNvPr id="5" name="Title 4">
            <a:extLst>
              <a:ext uri="{FF2B5EF4-FFF2-40B4-BE49-F238E27FC236}">
                <a16:creationId xmlns:a16="http://schemas.microsoft.com/office/drawing/2014/main" id="{F2B0573F-2F80-83A1-1097-6BC7C9F589B6}"/>
              </a:ext>
            </a:extLst>
          </p:cNvPr>
          <p:cNvSpPr>
            <a:spLocks noGrp="1"/>
          </p:cNvSpPr>
          <p:nvPr>
            <p:ph type="title"/>
          </p:nvPr>
        </p:nvSpPr>
        <p:spPr>
          <a:xfrm>
            <a:off x="457201" y="246490"/>
            <a:ext cx="4023359" cy="572495"/>
          </a:xfrm>
        </p:spPr>
        <p:txBody>
          <a:bodyPr>
            <a:normAutofit fontScale="90000"/>
          </a:bodyPr>
          <a:lstStyle/>
          <a:p>
            <a:r>
              <a:rPr lang="en-US" dirty="0"/>
              <a:t>Augmenting digital twins using FL</a:t>
            </a:r>
          </a:p>
        </p:txBody>
      </p:sp>
      <p:pic>
        <p:nvPicPr>
          <p:cNvPr id="4" name="Picture 3">
            <a:extLst>
              <a:ext uri="{FF2B5EF4-FFF2-40B4-BE49-F238E27FC236}">
                <a16:creationId xmlns:a16="http://schemas.microsoft.com/office/drawing/2014/main" id="{E5A2306E-1E00-D3A0-0718-B61633BC0DAC}"/>
              </a:ext>
            </a:extLst>
          </p:cNvPr>
          <p:cNvPicPr>
            <a:picLocks noChangeAspect="1"/>
          </p:cNvPicPr>
          <p:nvPr/>
        </p:nvPicPr>
        <p:blipFill>
          <a:blip r:embed="rId2"/>
          <a:stretch>
            <a:fillRect/>
          </a:stretch>
        </p:blipFill>
        <p:spPr>
          <a:xfrm>
            <a:off x="4683315" y="115032"/>
            <a:ext cx="4258102" cy="4718438"/>
          </a:xfrm>
          <a:prstGeom prst="rect">
            <a:avLst/>
          </a:prstGeom>
        </p:spPr>
      </p:pic>
      <p:sp>
        <p:nvSpPr>
          <p:cNvPr id="10" name="TextBox 9">
            <a:extLst>
              <a:ext uri="{FF2B5EF4-FFF2-40B4-BE49-F238E27FC236}">
                <a16:creationId xmlns:a16="http://schemas.microsoft.com/office/drawing/2014/main" id="{02D2DF1F-4279-E2BF-B5EE-E0885C1E5677}"/>
              </a:ext>
            </a:extLst>
          </p:cNvPr>
          <p:cNvSpPr txBox="1"/>
          <p:nvPr/>
        </p:nvSpPr>
        <p:spPr>
          <a:xfrm>
            <a:off x="337931" y="4325322"/>
            <a:ext cx="4234070" cy="600164"/>
          </a:xfrm>
          <a:prstGeom prst="rect">
            <a:avLst/>
          </a:prstGeom>
          <a:noFill/>
        </p:spPr>
        <p:txBody>
          <a:bodyPr wrap="square">
            <a:spAutoFit/>
          </a:bodyPr>
          <a:lstStyle/>
          <a:p>
            <a:r>
              <a:rPr lang="en-US" sz="1100" b="0" i="0" u="none" strike="noStrike" dirty="0">
                <a:solidFill>
                  <a:srgbClr val="222222"/>
                </a:solidFill>
                <a:effectLst/>
                <a:latin typeface="Arial" panose="020B0604020202020204" pitchFamily="34" charset="0"/>
              </a:rPr>
              <a:t>Nagaraj, D., Khandelwal, P., </a:t>
            </a:r>
            <a:r>
              <a:rPr lang="en-US" sz="1100" b="0" i="0" u="none" strike="noStrike" dirty="0" err="1">
                <a:solidFill>
                  <a:srgbClr val="222222"/>
                </a:solidFill>
                <a:effectLst/>
                <a:latin typeface="Arial" panose="020B0604020202020204" pitchFamily="34" charset="0"/>
              </a:rPr>
              <a:t>Steyaert</a:t>
            </a:r>
            <a:r>
              <a:rPr lang="en-US" sz="1100" b="0" i="0" u="none" strike="noStrike" dirty="0">
                <a:solidFill>
                  <a:srgbClr val="222222"/>
                </a:solidFill>
                <a:effectLst/>
                <a:latin typeface="Arial" panose="020B0604020202020204" pitchFamily="34" charset="0"/>
              </a:rPr>
              <a:t>, S., &amp; </a:t>
            </a:r>
            <a:r>
              <a:rPr lang="en-US" sz="1100" b="0" i="0" u="none" strike="noStrike" dirty="0" err="1">
                <a:solidFill>
                  <a:srgbClr val="222222"/>
                </a:solidFill>
                <a:effectLst/>
                <a:latin typeface="Arial" panose="020B0604020202020204" pitchFamily="34" charset="0"/>
              </a:rPr>
              <a:t>Gevaert</a:t>
            </a:r>
            <a:r>
              <a:rPr lang="en-US" sz="1100" b="0" i="0" u="none" strike="noStrike" dirty="0">
                <a:solidFill>
                  <a:srgbClr val="222222"/>
                </a:solidFill>
                <a:effectLst/>
                <a:latin typeface="Arial" panose="020B0604020202020204" pitchFamily="34" charset="0"/>
              </a:rPr>
              <a:t>, O. (2023). Augmenting digital twins with federated learning in medicine. </a:t>
            </a:r>
            <a:r>
              <a:rPr lang="en-US" sz="1100" b="0" i="1" u="none" strike="noStrike" dirty="0">
                <a:solidFill>
                  <a:srgbClr val="222222"/>
                </a:solidFill>
                <a:effectLst/>
                <a:latin typeface="Arial" panose="020B0604020202020204" pitchFamily="34" charset="0"/>
              </a:rPr>
              <a:t>The Lancet Digital Health</a:t>
            </a:r>
            <a:r>
              <a:rPr lang="en-US" sz="1100" b="0" i="0" u="none" strike="noStrike" dirty="0">
                <a:solidFill>
                  <a:srgbClr val="222222"/>
                </a:solidFill>
                <a:effectLst/>
                <a:latin typeface="Arial" panose="020B0604020202020204" pitchFamily="34" charset="0"/>
              </a:rPr>
              <a:t>, </a:t>
            </a:r>
            <a:r>
              <a:rPr lang="en-US" sz="1100" b="0" i="1" u="none" strike="noStrike" dirty="0">
                <a:solidFill>
                  <a:srgbClr val="222222"/>
                </a:solidFill>
                <a:effectLst/>
                <a:latin typeface="Arial" panose="020B0604020202020204" pitchFamily="34" charset="0"/>
              </a:rPr>
              <a:t>5</a:t>
            </a:r>
            <a:r>
              <a:rPr lang="en-US" sz="1100" b="0" i="0" u="none" strike="noStrike" dirty="0">
                <a:solidFill>
                  <a:srgbClr val="222222"/>
                </a:solidFill>
                <a:effectLst/>
                <a:latin typeface="Arial" panose="020B0604020202020204" pitchFamily="34" charset="0"/>
              </a:rPr>
              <a:t>(5), e251-e253.</a:t>
            </a:r>
            <a:endParaRPr lang="en-US" sz="1100" dirty="0"/>
          </a:p>
        </p:txBody>
      </p:sp>
    </p:spTree>
    <p:extLst>
      <p:ext uri="{BB962C8B-B14F-4D97-AF65-F5344CB8AC3E}">
        <p14:creationId xmlns:p14="http://schemas.microsoft.com/office/powerpoint/2010/main" val="40079850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4060-CDAB-0949-A481-857988154EE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DB22F80B-0940-1A4D-83B0-EE7AE98338BC}"/>
              </a:ext>
            </a:extLst>
          </p:cNvPr>
          <p:cNvSpPr>
            <a:spLocks noGrp="1"/>
          </p:cNvSpPr>
          <p:nvPr>
            <p:ph idx="1"/>
          </p:nvPr>
        </p:nvSpPr>
        <p:spPr/>
        <p:txBody>
          <a:bodyPr>
            <a:normAutofit fontScale="92500"/>
          </a:bodyPr>
          <a:lstStyle/>
          <a:p>
            <a:r>
              <a:rPr lang="en-US" dirty="0"/>
              <a:t>Dataset Shift challenge in AI are real</a:t>
            </a:r>
          </a:p>
          <a:p>
            <a:pPr lvl="1"/>
            <a:r>
              <a:rPr lang="en-US" dirty="0"/>
              <a:t>Models don’t do well when applying in settings different from settings and data used in training </a:t>
            </a:r>
          </a:p>
          <a:p>
            <a:pPr lvl="1"/>
            <a:r>
              <a:rPr lang="en-US" dirty="0"/>
              <a:t>Bigger challenge in Biomedicine where data is not shared because of policy issues</a:t>
            </a:r>
          </a:p>
          <a:p>
            <a:r>
              <a:rPr lang="en-US" dirty="0"/>
              <a:t>We presented </a:t>
            </a:r>
            <a:r>
              <a:rPr lang="en-US" dirty="0" err="1"/>
              <a:t>APPFLx</a:t>
            </a:r>
            <a:r>
              <a:rPr lang="en-US" dirty="0"/>
              <a:t> where we</a:t>
            </a:r>
          </a:p>
          <a:p>
            <a:pPr lvl="1"/>
            <a:r>
              <a:rPr lang="en-US" dirty="0"/>
              <a:t>Developed APPFL (Argonne Privacy-Preserving Federated Learning) framework that implements end-to-end secure framework that leverages </a:t>
            </a:r>
            <a:r>
              <a:rPr lang="en-US" i="1" dirty="0"/>
              <a:t>differential privacy algorithms </a:t>
            </a:r>
            <a:r>
              <a:rPr lang="en-US" dirty="0"/>
              <a:t>along with capabilities to leverage heterogenous HPC resources easily</a:t>
            </a:r>
          </a:p>
          <a:p>
            <a:pPr lvl="1"/>
            <a:r>
              <a:rPr lang="en-US" dirty="0"/>
              <a:t>We discussed how we integrated APPFL framework with our existing computing and data infrastructure (i.e., ABLE, SEAL, KDI, </a:t>
            </a:r>
            <a:r>
              <a:rPr lang="en-US" dirty="0" err="1"/>
              <a:t>HPCrypt</a:t>
            </a:r>
            <a:r>
              <a:rPr lang="en-US" dirty="0"/>
              <a:t>, </a:t>
            </a:r>
            <a:r>
              <a:rPr lang="en-US" dirty="0" err="1"/>
              <a:t>funcX</a:t>
            </a:r>
            <a:r>
              <a:rPr lang="en-US" dirty="0"/>
              <a:t>, and </a:t>
            </a:r>
            <a:r>
              <a:rPr lang="en-US" dirty="0" err="1"/>
              <a:t>DLHub</a:t>
            </a:r>
            <a:r>
              <a:rPr lang="en-US" dirty="0"/>
              <a:t>) with focus on validating and evaluating APPFL framework by using the multi-institutional biomedical datasets</a:t>
            </a:r>
          </a:p>
          <a:p>
            <a:r>
              <a:rPr lang="en-US" dirty="0"/>
              <a:t>We presented results and lessons learned when applying APPFL to Biomedical datasets</a:t>
            </a:r>
          </a:p>
          <a:p>
            <a:endParaRPr lang="en-US" dirty="0"/>
          </a:p>
        </p:txBody>
      </p:sp>
      <p:sp>
        <p:nvSpPr>
          <p:cNvPr id="4" name="Text Placeholder 3">
            <a:extLst>
              <a:ext uri="{FF2B5EF4-FFF2-40B4-BE49-F238E27FC236}">
                <a16:creationId xmlns:a16="http://schemas.microsoft.com/office/drawing/2014/main" id="{CD044215-6C29-B041-A9E4-039AB6116AA5}"/>
              </a:ext>
            </a:extLst>
          </p:cNvPr>
          <p:cNvSpPr>
            <a:spLocks noGrp="1"/>
          </p:cNvSpPr>
          <p:nvPr>
            <p:ph type="body" sz="quarter" idx="12"/>
          </p:nvPr>
        </p:nvSpPr>
        <p:spPr/>
        <p:txBody>
          <a:bodyPr>
            <a:normAutofit/>
          </a:bodyPr>
          <a:lstStyle/>
          <a:p>
            <a:endParaRPr lang="en-US" dirty="0"/>
          </a:p>
        </p:txBody>
      </p:sp>
    </p:spTree>
    <p:extLst>
      <p:ext uri="{BB962C8B-B14F-4D97-AF65-F5344CB8AC3E}">
        <p14:creationId xmlns:p14="http://schemas.microsoft.com/office/powerpoint/2010/main" val="3041338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F9CA4-6379-A8BA-3350-E2CE32040825}"/>
              </a:ext>
            </a:extLst>
          </p:cNvPr>
          <p:cNvSpPr>
            <a:spLocks noGrp="1"/>
          </p:cNvSpPr>
          <p:nvPr>
            <p:ph type="title"/>
          </p:nvPr>
        </p:nvSpPr>
        <p:spPr/>
        <p:txBody>
          <a:bodyPr/>
          <a:lstStyle/>
          <a:p>
            <a:r>
              <a:rPr lang="en-US" dirty="0" err="1"/>
              <a:t>REsources</a:t>
            </a:r>
            <a:endParaRPr lang="en-US" dirty="0"/>
          </a:p>
        </p:txBody>
      </p:sp>
      <p:sp>
        <p:nvSpPr>
          <p:cNvPr id="3" name="Content Placeholder 2">
            <a:extLst>
              <a:ext uri="{FF2B5EF4-FFF2-40B4-BE49-F238E27FC236}">
                <a16:creationId xmlns:a16="http://schemas.microsoft.com/office/drawing/2014/main" id="{505E8E66-FC4C-1EAC-B651-CE98AD6B18E2}"/>
              </a:ext>
            </a:extLst>
          </p:cNvPr>
          <p:cNvSpPr>
            <a:spLocks noGrp="1"/>
          </p:cNvSpPr>
          <p:nvPr>
            <p:ph idx="1"/>
          </p:nvPr>
        </p:nvSpPr>
        <p:spPr/>
        <p:txBody>
          <a:bodyPr/>
          <a:lstStyle/>
          <a:p>
            <a:r>
              <a:rPr lang="en-US" dirty="0"/>
              <a:t>Privacy Preserving Federated Learning as a Service </a:t>
            </a:r>
            <a:r>
              <a:rPr lang="en-US" dirty="0" err="1"/>
              <a:t>APPFLx</a:t>
            </a:r>
            <a:r>
              <a:rPr lang="en-US" dirty="0"/>
              <a:t> - </a:t>
            </a:r>
            <a:r>
              <a:rPr lang="en-US" dirty="0">
                <a:hlinkClick r:id="rId2"/>
              </a:rPr>
              <a:t>https://appflx.link/</a:t>
            </a:r>
            <a:r>
              <a:rPr lang="en-US" dirty="0"/>
              <a:t> and instructions </a:t>
            </a:r>
            <a:r>
              <a:rPr lang="en-US" dirty="0">
                <a:hlinkClick r:id="rId3"/>
              </a:rPr>
              <a:t>https://ppflaas.readthedocs.io/en/latest/</a:t>
            </a:r>
            <a:endParaRPr lang="en-US" dirty="0"/>
          </a:p>
          <a:p>
            <a:r>
              <a:rPr lang="en-US" dirty="0"/>
              <a:t>GitHub Repo: https://</a:t>
            </a:r>
            <a:r>
              <a:rPr lang="en-US" dirty="0" err="1"/>
              <a:t>github.com</a:t>
            </a:r>
            <a:r>
              <a:rPr lang="en-US" dirty="0"/>
              <a:t>/APPFL</a:t>
            </a:r>
          </a:p>
          <a:p>
            <a:r>
              <a:rPr lang="en-US" dirty="0"/>
              <a:t>Pre-print for </a:t>
            </a:r>
            <a:r>
              <a:rPr lang="en-US" dirty="0" err="1"/>
              <a:t>APPFLx</a:t>
            </a:r>
            <a:r>
              <a:rPr lang="en-US" dirty="0"/>
              <a:t>: https://</a:t>
            </a:r>
            <a:r>
              <a:rPr lang="en-US" dirty="0" err="1"/>
              <a:t>arxiv.org</a:t>
            </a:r>
            <a:r>
              <a:rPr lang="en-US" dirty="0"/>
              <a:t>/pdf/2308.08786.pdf</a:t>
            </a:r>
          </a:p>
          <a:p>
            <a:r>
              <a:rPr lang="en-US" dirty="0" err="1"/>
              <a:t>FedCompass</a:t>
            </a:r>
            <a:r>
              <a:rPr lang="en-US" dirty="0"/>
              <a:t> pre-print: </a:t>
            </a:r>
            <a:r>
              <a:rPr lang="en-US" dirty="0">
                <a:hlinkClick r:id="rId4"/>
              </a:rPr>
              <a:t>https://arxiv.org/abs/2309.14675</a:t>
            </a:r>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FACA68E7-3539-9064-DCE7-7A2A41BE8111}"/>
              </a:ext>
            </a:extLst>
          </p:cNvPr>
          <p:cNvSpPr>
            <a:spLocks noGrp="1"/>
          </p:cNvSpPr>
          <p:nvPr>
            <p:ph type="body" sz="quarter" idx="12"/>
          </p:nvPr>
        </p:nvSpPr>
        <p:spPr/>
        <p:txBody>
          <a:bodyPr/>
          <a:lstStyle/>
          <a:p>
            <a:endParaRPr lang="en-US"/>
          </a:p>
        </p:txBody>
      </p:sp>
      <p:sp>
        <p:nvSpPr>
          <p:cNvPr id="5" name="Slide Number Placeholder 4">
            <a:extLst>
              <a:ext uri="{FF2B5EF4-FFF2-40B4-BE49-F238E27FC236}">
                <a16:creationId xmlns:a16="http://schemas.microsoft.com/office/drawing/2014/main" id="{749F0AB2-5941-0ADA-775B-574D10ABCE03}"/>
              </a:ext>
            </a:extLst>
          </p:cNvPr>
          <p:cNvSpPr>
            <a:spLocks noGrp="1"/>
          </p:cNvSpPr>
          <p:nvPr>
            <p:ph type="sldNum" sz="quarter" idx="13"/>
          </p:nvPr>
        </p:nvSpPr>
        <p:spPr/>
        <p:txBody>
          <a:bodyPr/>
          <a:lstStyle/>
          <a:p>
            <a:fld id="{AEFAAC5A-9C4F-4278-920D-DF2BAB595749}" type="slidenum">
              <a:rPr lang="en-US" smtClean="0"/>
              <a:pPr/>
              <a:t>12</a:t>
            </a:fld>
            <a:endParaRPr lang="en-US"/>
          </a:p>
        </p:txBody>
      </p:sp>
    </p:spTree>
    <p:extLst>
      <p:ext uri="{BB962C8B-B14F-4D97-AF65-F5344CB8AC3E}">
        <p14:creationId xmlns:p14="http://schemas.microsoft.com/office/powerpoint/2010/main" val="37890754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Q&amp;A</a:t>
            </a:r>
          </a:p>
        </p:txBody>
      </p:sp>
    </p:spTree>
    <p:extLst>
      <p:ext uri="{BB962C8B-B14F-4D97-AF65-F5344CB8AC3E}">
        <p14:creationId xmlns:p14="http://schemas.microsoft.com/office/powerpoint/2010/main" val="4843628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atter chart&#10;&#10;Description automatically generated">
            <a:extLst>
              <a:ext uri="{FF2B5EF4-FFF2-40B4-BE49-F238E27FC236}">
                <a16:creationId xmlns:a16="http://schemas.microsoft.com/office/drawing/2014/main" id="{0AB7BCC7-061B-AA40-B0EB-8F72CC8BAEEB}"/>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868077" y="980285"/>
            <a:ext cx="3166021" cy="3932947"/>
          </a:xfrm>
          <a:prstGeom prst="rect">
            <a:avLst/>
          </a:prstGeom>
        </p:spPr>
      </p:pic>
      <p:pic>
        <p:nvPicPr>
          <p:cNvPr id="7" name="Picture 6" descr="Graphical user interface, text, application, email&#10;&#10;Description automatically generated">
            <a:extLst>
              <a:ext uri="{FF2B5EF4-FFF2-40B4-BE49-F238E27FC236}">
                <a16:creationId xmlns:a16="http://schemas.microsoft.com/office/drawing/2014/main" id="{861CEDAD-0215-314D-8375-25F2E055202D}"/>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5912293" y="2274309"/>
            <a:ext cx="2626982" cy="1096765"/>
          </a:xfrm>
          <a:prstGeom prst="rect">
            <a:avLst/>
          </a:prstGeom>
        </p:spPr>
      </p:pic>
      <p:pic>
        <p:nvPicPr>
          <p:cNvPr id="10" name="Picture 9" descr="Graphical user interface, text&#10;&#10;Description automatically generated">
            <a:extLst>
              <a:ext uri="{FF2B5EF4-FFF2-40B4-BE49-F238E27FC236}">
                <a16:creationId xmlns:a16="http://schemas.microsoft.com/office/drawing/2014/main" id="{42773348-CD94-1C45-8AFC-8B3C176D659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912294" y="3606748"/>
            <a:ext cx="2626982" cy="866903"/>
          </a:xfrm>
          <a:prstGeom prst="rect">
            <a:avLst/>
          </a:prstGeom>
        </p:spPr>
      </p:pic>
      <p:sp>
        <p:nvSpPr>
          <p:cNvPr id="2" name="Title 1">
            <a:extLst>
              <a:ext uri="{FF2B5EF4-FFF2-40B4-BE49-F238E27FC236}">
                <a16:creationId xmlns:a16="http://schemas.microsoft.com/office/drawing/2014/main" id="{A19C305B-03A4-154A-AC83-A888A2B77133}"/>
              </a:ext>
            </a:extLst>
          </p:cNvPr>
          <p:cNvSpPr>
            <a:spLocks noGrp="1"/>
          </p:cNvSpPr>
          <p:nvPr>
            <p:ph type="title"/>
          </p:nvPr>
        </p:nvSpPr>
        <p:spPr/>
        <p:txBody>
          <a:bodyPr>
            <a:normAutofit/>
          </a:bodyPr>
          <a:lstStyle/>
          <a:p>
            <a:r>
              <a:rPr lang="en-US" dirty="0"/>
              <a:t>Motivation for Federated Learning</a:t>
            </a:r>
          </a:p>
        </p:txBody>
      </p:sp>
      <p:sp>
        <p:nvSpPr>
          <p:cNvPr id="13" name="TextBox 12">
            <a:extLst>
              <a:ext uri="{FF2B5EF4-FFF2-40B4-BE49-F238E27FC236}">
                <a16:creationId xmlns:a16="http://schemas.microsoft.com/office/drawing/2014/main" id="{FCA074C7-974B-D447-8A80-2E966921FC72}"/>
              </a:ext>
            </a:extLst>
          </p:cNvPr>
          <p:cNvSpPr txBox="1"/>
          <p:nvPr/>
        </p:nvSpPr>
        <p:spPr>
          <a:xfrm>
            <a:off x="5835105" y="3371073"/>
            <a:ext cx="3166021" cy="314736"/>
          </a:xfrm>
          <a:prstGeom prst="rect">
            <a:avLst/>
          </a:prstGeom>
        </p:spPr>
        <p:txBody>
          <a:bodyPr vert="horz" lIns="68580" tIns="34290" rIns="68580" bIns="34290" rtlCol="0">
            <a:normAutofit/>
          </a:bodyPr>
          <a:lstStyle/>
          <a:p>
            <a:pPr>
              <a:lnSpc>
                <a:spcPct val="90000"/>
              </a:lnSpc>
              <a:spcAft>
                <a:spcPts val="450"/>
              </a:spcAft>
            </a:pPr>
            <a:r>
              <a:rPr lang="en-US" sz="900" i="1" dirty="0"/>
              <a:t>Source: PMID: 34260843 DOI: </a:t>
            </a:r>
            <a:r>
              <a:rPr lang="en-US" sz="900" i="1" dirty="0">
                <a:hlinkClick r:id="rId5"/>
              </a:rPr>
              <a:t>10.1056/NEJMc2104626</a:t>
            </a:r>
            <a:endParaRPr lang="en-US" sz="900" i="1" dirty="0"/>
          </a:p>
        </p:txBody>
      </p:sp>
      <p:sp>
        <p:nvSpPr>
          <p:cNvPr id="15" name="TextBox 14">
            <a:extLst>
              <a:ext uri="{FF2B5EF4-FFF2-40B4-BE49-F238E27FC236}">
                <a16:creationId xmlns:a16="http://schemas.microsoft.com/office/drawing/2014/main" id="{922BD103-35EB-1F42-9851-36228FED8A3E}"/>
              </a:ext>
            </a:extLst>
          </p:cNvPr>
          <p:cNvSpPr txBox="1"/>
          <p:nvPr/>
        </p:nvSpPr>
        <p:spPr>
          <a:xfrm>
            <a:off x="4806190" y="4518620"/>
            <a:ext cx="4573242" cy="369332"/>
          </a:xfrm>
          <a:prstGeom prst="rect">
            <a:avLst/>
          </a:prstGeom>
          <a:noFill/>
        </p:spPr>
        <p:txBody>
          <a:bodyPr wrap="square">
            <a:spAutoFit/>
          </a:bodyPr>
          <a:lstStyle/>
          <a:p>
            <a:r>
              <a:rPr lang="en-US" sz="900" i="1" dirty="0"/>
              <a:t>Source: https://</a:t>
            </a:r>
            <a:r>
              <a:rPr lang="en-US" sz="900" i="1" dirty="0" err="1"/>
              <a:t>labblog.uofmhealth.org</a:t>
            </a:r>
            <a:r>
              <a:rPr lang="en-US" sz="900" i="1" dirty="0"/>
              <a:t>/lab-report/popular-sepsis-prediction-tool-less-accurate-than-claimed</a:t>
            </a:r>
          </a:p>
        </p:txBody>
      </p:sp>
      <p:pic>
        <p:nvPicPr>
          <p:cNvPr id="3" name="Picture 2">
            <a:extLst>
              <a:ext uri="{FF2B5EF4-FFF2-40B4-BE49-F238E27FC236}">
                <a16:creationId xmlns:a16="http://schemas.microsoft.com/office/drawing/2014/main" id="{2E5E57D5-37EB-1A76-FBFE-3CE507954555}"/>
              </a:ext>
            </a:extLst>
          </p:cNvPr>
          <p:cNvPicPr>
            <a:picLocks noChangeAspect="1"/>
          </p:cNvPicPr>
          <p:nvPr/>
        </p:nvPicPr>
        <p:blipFill>
          <a:blip r:embed="rId6"/>
          <a:stretch>
            <a:fillRect/>
          </a:stretch>
        </p:blipFill>
        <p:spPr>
          <a:xfrm>
            <a:off x="4097085" y="945349"/>
            <a:ext cx="5018768" cy="1283990"/>
          </a:xfrm>
          <a:prstGeom prst="rect">
            <a:avLst/>
          </a:prstGeom>
        </p:spPr>
      </p:pic>
    </p:spTree>
    <p:extLst>
      <p:ext uri="{BB962C8B-B14F-4D97-AF65-F5344CB8AC3E}">
        <p14:creationId xmlns:p14="http://schemas.microsoft.com/office/powerpoint/2010/main" val="10912570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8737A-E4A9-8B47-8D61-FA0B5A60C932}"/>
              </a:ext>
            </a:extLst>
          </p:cNvPr>
          <p:cNvSpPr>
            <a:spLocks noGrp="1"/>
          </p:cNvSpPr>
          <p:nvPr>
            <p:ph type="title"/>
          </p:nvPr>
        </p:nvSpPr>
        <p:spPr>
          <a:xfrm>
            <a:off x="457201" y="90193"/>
            <a:ext cx="8372901" cy="621711"/>
          </a:xfrm>
        </p:spPr>
        <p:txBody>
          <a:bodyPr/>
          <a:lstStyle/>
          <a:p>
            <a:r>
              <a:rPr lang="en-US" dirty="0"/>
              <a:t>Federated Learning (FL)</a:t>
            </a:r>
          </a:p>
        </p:txBody>
      </p:sp>
      <p:sp>
        <p:nvSpPr>
          <p:cNvPr id="3" name="Content Placeholder 2">
            <a:extLst>
              <a:ext uri="{FF2B5EF4-FFF2-40B4-BE49-F238E27FC236}">
                <a16:creationId xmlns:a16="http://schemas.microsoft.com/office/drawing/2014/main" id="{896E2F3D-A209-834F-998F-0F9839729BB0}"/>
              </a:ext>
            </a:extLst>
          </p:cNvPr>
          <p:cNvSpPr>
            <a:spLocks noGrp="1"/>
          </p:cNvSpPr>
          <p:nvPr>
            <p:ph idx="1"/>
          </p:nvPr>
        </p:nvSpPr>
        <p:spPr>
          <a:xfrm>
            <a:off x="457201" y="1006454"/>
            <a:ext cx="5836203" cy="3718974"/>
          </a:xfrm>
        </p:spPr>
        <p:txBody>
          <a:bodyPr>
            <a:normAutofit fontScale="92500" lnSpcReduction="10000"/>
          </a:bodyPr>
          <a:lstStyle/>
          <a:p>
            <a:pPr>
              <a:lnSpc>
                <a:spcPct val="120000"/>
              </a:lnSpc>
            </a:pPr>
            <a:r>
              <a:rPr lang="en-US" dirty="0"/>
              <a:t>Machine learning without centralizing training data</a:t>
            </a:r>
          </a:p>
          <a:p>
            <a:pPr lvl="1">
              <a:lnSpc>
                <a:spcPct val="120000"/>
              </a:lnSpc>
            </a:pPr>
            <a:r>
              <a:rPr lang="en-US" dirty="0"/>
              <a:t>No direct data sharing or storing</a:t>
            </a:r>
          </a:p>
          <a:p>
            <a:pPr lvl="1">
              <a:lnSpc>
                <a:spcPct val="120000"/>
              </a:lnSpc>
            </a:pPr>
            <a:r>
              <a:rPr lang="en-US" dirty="0"/>
              <a:t>Training at local and transferring model information</a:t>
            </a:r>
          </a:p>
          <a:p>
            <a:pPr lvl="1">
              <a:lnSpc>
                <a:spcPct val="120000"/>
              </a:lnSpc>
            </a:pPr>
            <a:r>
              <a:rPr lang="en-US" dirty="0"/>
              <a:t>Finding a global model</a:t>
            </a:r>
          </a:p>
          <a:p>
            <a:pPr>
              <a:lnSpc>
                <a:spcPct val="120000"/>
              </a:lnSpc>
            </a:pPr>
            <a:r>
              <a:rPr lang="en-US" dirty="0"/>
              <a:t>More benefits</a:t>
            </a:r>
          </a:p>
          <a:p>
            <a:pPr lvl="1">
              <a:lnSpc>
                <a:spcPct val="120000"/>
              </a:lnSpc>
            </a:pPr>
            <a:r>
              <a:rPr lang="en-US" dirty="0"/>
              <a:t>Learning a global/shared model</a:t>
            </a:r>
          </a:p>
          <a:p>
            <a:pPr lvl="1">
              <a:lnSpc>
                <a:spcPct val="120000"/>
              </a:lnSpc>
            </a:pPr>
            <a:r>
              <a:rPr lang="en-US" dirty="0"/>
              <a:t>Utilizing a localized model at each client side</a:t>
            </a:r>
          </a:p>
          <a:p>
            <a:pPr lvl="1">
              <a:lnSpc>
                <a:spcPct val="120000"/>
              </a:lnSpc>
            </a:pPr>
            <a:r>
              <a:rPr lang="en-US" dirty="0"/>
              <a:t>Personalization</a:t>
            </a:r>
          </a:p>
          <a:p>
            <a:pPr>
              <a:lnSpc>
                <a:spcPct val="120000"/>
              </a:lnSpc>
            </a:pPr>
            <a:r>
              <a:rPr lang="en-US" dirty="0"/>
              <a:t>Two settings:</a:t>
            </a:r>
          </a:p>
          <a:p>
            <a:pPr lvl="1">
              <a:lnSpc>
                <a:spcPct val="120000"/>
              </a:lnSpc>
            </a:pPr>
            <a:r>
              <a:rPr lang="en-US" dirty="0"/>
              <a:t>Cross-device FL (1000s and 1Ms of small devices)</a:t>
            </a:r>
          </a:p>
          <a:p>
            <a:pPr lvl="1">
              <a:lnSpc>
                <a:spcPct val="120000"/>
              </a:lnSpc>
            </a:pPr>
            <a:r>
              <a:rPr lang="en-US" dirty="0"/>
              <a:t>Cross-silo FL (a few large data repositories)</a:t>
            </a:r>
          </a:p>
          <a:p>
            <a:pPr>
              <a:lnSpc>
                <a:spcPct val="120000"/>
              </a:lnSpc>
            </a:pPr>
            <a:r>
              <a:rPr lang="en-US" dirty="0"/>
              <a:t>Challenges in algorithm design</a:t>
            </a:r>
          </a:p>
        </p:txBody>
      </p:sp>
      <p:sp>
        <p:nvSpPr>
          <p:cNvPr id="4" name="Slide Number Placeholder 3">
            <a:extLst>
              <a:ext uri="{FF2B5EF4-FFF2-40B4-BE49-F238E27FC236}">
                <a16:creationId xmlns:a16="http://schemas.microsoft.com/office/drawing/2014/main" id="{9704F40C-212A-DE46-8A38-B03224E76309}"/>
              </a:ext>
            </a:extLst>
          </p:cNvPr>
          <p:cNvSpPr>
            <a:spLocks noGrp="1"/>
          </p:cNvSpPr>
          <p:nvPr>
            <p:ph type="sldNum" sz="quarter" idx="13"/>
          </p:nvPr>
        </p:nvSpPr>
        <p:spPr/>
        <p:txBody>
          <a:bodyPr/>
          <a:lstStyle/>
          <a:p>
            <a:pPr>
              <a:defRPr/>
            </a:pPr>
            <a:r>
              <a:rPr lang="en-US" dirty="0"/>
              <a:t>2</a:t>
            </a:r>
          </a:p>
        </p:txBody>
      </p:sp>
      <p:pic>
        <p:nvPicPr>
          <p:cNvPr id="2050" name="Picture 2">
            <a:extLst>
              <a:ext uri="{FF2B5EF4-FFF2-40B4-BE49-F238E27FC236}">
                <a16:creationId xmlns:a16="http://schemas.microsoft.com/office/drawing/2014/main" id="{4CF03FF2-DF50-5C46-B3DE-C031D6C340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8018" y="485010"/>
            <a:ext cx="2921352" cy="1647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D7495C-4EA6-E441-BAA2-DD5555A160DA}"/>
              </a:ext>
            </a:extLst>
          </p:cNvPr>
          <p:cNvSpPr txBox="1"/>
          <p:nvPr/>
        </p:nvSpPr>
        <p:spPr>
          <a:xfrm>
            <a:off x="6293404" y="2044669"/>
            <a:ext cx="2882900" cy="553998"/>
          </a:xfrm>
          <a:prstGeom prst="rect">
            <a:avLst/>
          </a:prstGeom>
          <a:noFill/>
        </p:spPr>
        <p:txBody>
          <a:bodyPr wrap="square" rtlCol="0">
            <a:spAutoFit/>
          </a:bodyPr>
          <a:lstStyle/>
          <a:p>
            <a:r>
              <a:rPr lang="en-US" sz="750" dirty="0">
                <a:solidFill>
                  <a:srgbClr val="000000"/>
                </a:solidFill>
              </a:rPr>
              <a:t>Your phone personalizes the model locally, based on your usage (A). Many users' updates are aggregated (B) to form a consensus change (C) to the shared model, after which the procedure is repeated. (image from Google)</a:t>
            </a:r>
          </a:p>
        </p:txBody>
      </p:sp>
      <p:pic>
        <p:nvPicPr>
          <p:cNvPr id="2052" name="Picture 4">
            <a:extLst>
              <a:ext uri="{FF2B5EF4-FFF2-40B4-BE49-F238E27FC236}">
                <a16:creationId xmlns:a16="http://schemas.microsoft.com/office/drawing/2014/main" id="{596096AF-CD2D-2348-93D1-976D73EE5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5507" y="2853819"/>
            <a:ext cx="2888246" cy="161461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F905FBF-CE89-BB4C-A467-9284A280E50C}"/>
              </a:ext>
            </a:extLst>
          </p:cNvPr>
          <p:cNvSpPr txBox="1"/>
          <p:nvPr/>
        </p:nvSpPr>
        <p:spPr>
          <a:xfrm>
            <a:off x="6252129" y="4447202"/>
            <a:ext cx="2882900" cy="323165"/>
          </a:xfrm>
          <a:prstGeom prst="rect">
            <a:avLst/>
          </a:prstGeom>
          <a:noFill/>
        </p:spPr>
        <p:txBody>
          <a:bodyPr wrap="square" rtlCol="0">
            <a:spAutoFit/>
          </a:bodyPr>
          <a:lstStyle/>
          <a:p>
            <a:r>
              <a:rPr lang="en-US" sz="750" dirty="0">
                <a:solidFill>
                  <a:srgbClr val="000000"/>
                </a:solidFill>
              </a:rPr>
              <a:t>Federated learning on decentralized medical datasets (image from NVIDIA)</a:t>
            </a:r>
          </a:p>
        </p:txBody>
      </p:sp>
      <p:sp>
        <p:nvSpPr>
          <p:cNvPr id="6" name="TextBox 5">
            <a:extLst>
              <a:ext uri="{FF2B5EF4-FFF2-40B4-BE49-F238E27FC236}">
                <a16:creationId xmlns:a16="http://schemas.microsoft.com/office/drawing/2014/main" id="{BDEAB802-749E-E445-AE8E-F6D5871AE5D3}"/>
              </a:ext>
            </a:extLst>
          </p:cNvPr>
          <p:cNvSpPr txBox="1"/>
          <p:nvPr/>
        </p:nvSpPr>
        <p:spPr>
          <a:xfrm>
            <a:off x="7805463" y="598572"/>
            <a:ext cx="1024639" cy="230832"/>
          </a:xfrm>
          <a:prstGeom prst="rect">
            <a:avLst/>
          </a:prstGeom>
          <a:noFill/>
        </p:spPr>
        <p:txBody>
          <a:bodyPr wrap="none" rtlCol="0">
            <a:spAutoFit/>
          </a:bodyPr>
          <a:lstStyle/>
          <a:p>
            <a:r>
              <a:rPr lang="en-US" sz="900" dirty="0">
                <a:solidFill>
                  <a:srgbClr val="FF0000"/>
                </a:solidFill>
              </a:rPr>
              <a:t>Cross-device FL</a:t>
            </a:r>
          </a:p>
        </p:txBody>
      </p:sp>
      <p:sp>
        <p:nvSpPr>
          <p:cNvPr id="10" name="TextBox 9">
            <a:extLst>
              <a:ext uri="{FF2B5EF4-FFF2-40B4-BE49-F238E27FC236}">
                <a16:creationId xmlns:a16="http://schemas.microsoft.com/office/drawing/2014/main" id="{98454A44-763D-CC45-91DF-F236F301E5F6}"/>
              </a:ext>
            </a:extLst>
          </p:cNvPr>
          <p:cNvSpPr txBox="1"/>
          <p:nvPr/>
        </p:nvSpPr>
        <p:spPr>
          <a:xfrm>
            <a:off x="7734854" y="2654074"/>
            <a:ext cx="864339" cy="230832"/>
          </a:xfrm>
          <a:prstGeom prst="rect">
            <a:avLst/>
          </a:prstGeom>
          <a:noFill/>
        </p:spPr>
        <p:txBody>
          <a:bodyPr wrap="none" rtlCol="0">
            <a:spAutoFit/>
          </a:bodyPr>
          <a:lstStyle/>
          <a:p>
            <a:r>
              <a:rPr lang="en-US" sz="900" dirty="0">
                <a:solidFill>
                  <a:srgbClr val="FF0000"/>
                </a:solidFill>
              </a:rPr>
              <a:t>Cross-silo FL</a:t>
            </a:r>
          </a:p>
        </p:txBody>
      </p:sp>
      <p:pic>
        <p:nvPicPr>
          <p:cNvPr id="2054" name="Picture 6" descr="Google">
            <a:extLst>
              <a:ext uri="{FF2B5EF4-FFF2-40B4-BE49-F238E27FC236}">
                <a16:creationId xmlns:a16="http://schemas.microsoft.com/office/drawing/2014/main" id="{CAEF0413-FC45-8042-BC17-CD6B4AAE94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1191" y="240245"/>
            <a:ext cx="1181100" cy="399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9639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5B731-AFE2-3C4F-A274-D7032331BD75}"/>
              </a:ext>
            </a:extLst>
          </p:cNvPr>
          <p:cNvSpPr>
            <a:spLocks noGrp="1"/>
          </p:cNvSpPr>
          <p:nvPr>
            <p:ph type="title"/>
          </p:nvPr>
        </p:nvSpPr>
        <p:spPr>
          <a:xfrm>
            <a:off x="457201" y="93215"/>
            <a:ext cx="8372901" cy="621711"/>
          </a:xfrm>
        </p:spPr>
        <p:txBody>
          <a:bodyPr/>
          <a:lstStyle/>
          <a:p>
            <a:r>
              <a:rPr lang="en-US" dirty="0"/>
              <a:t>Privacy-Preserving Techniques</a:t>
            </a:r>
          </a:p>
        </p:txBody>
      </p:sp>
      <p:sp>
        <p:nvSpPr>
          <p:cNvPr id="3" name="Content Placeholder 2">
            <a:extLst>
              <a:ext uri="{FF2B5EF4-FFF2-40B4-BE49-F238E27FC236}">
                <a16:creationId xmlns:a16="http://schemas.microsoft.com/office/drawing/2014/main" id="{E8CBFF53-57F5-4B41-AAFE-C453B204BB72}"/>
              </a:ext>
            </a:extLst>
          </p:cNvPr>
          <p:cNvSpPr>
            <a:spLocks noGrp="1"/>
          </p:cNvSpPr>
          <p:nvPr>
            <p:ph idx="1"/>
          </p:nvPr>
        </p:nvSpPr>
        <p:spPr>
          <a:xfrm>
            <a:off x="457201" y="1045803"/>
            <a:ext cx="4826681" cy="3606284"/>
          </a:xfrm>
        </p:spPr>
        <p:txBody>
          <a:bodyPr>
            <a:noAutofit/>
          </a:bodyPr>
          <a:lstStyle/>
          <a:p>
            <a:pPr>
              <a:lnSpc>
                <a:spcPct val="120000"/>
              </a:lnSpc>
            </a:pPr>
            <a:r>
              <a:rPr lang="en-US" b="1" dirty="0"/>
              <a:t>Some techniques in Privacy-preserving FL</a:t>
            </a:r>
          </a:p>
          <a:p>
            <a:pPr lvl="1">
              <a:lnSpc>
                <a:spcPct val="120000"/>
              </a:lnSpc>
            </a:pPr>
            <a:r>
              <a:rPr lang="en-US" dirty="0"/>
              <a:t>Homomorphic encryption: limited to certain operations</a:t>
            </a:r>
          </a:p>
          <a:p>
            <a:pPr lvl="1">
              <a:lnSpc>
                <a:spcPct val="120000"/>
              </a:lnSpc>
            </a:pPr>
            <a:r>
              <a:rPr lang="en-US" dirty="0"/>
              <a:t>Secure multi-party computation: computationally expensive</a:t>
            </a:r>
          </a:p>
          <a:p>
            <a:pPr lvl="1">
              <a:lnSpc>
                <a:spcPct val="120000"/>
              </a:lnSpc>
            </a:pPr>
            <a:r>
              <a:rPr lang="en-US" dirty="0"/>
              <a:t>Differential privacy: potential accuracy loss</a:t>
            </a:r>
          </a:p>
          <a:p>
            <a:pPr>
              <a:lnSpc>
                <a:spcPct val="120000"/>
              </a:lnSpc>
            </a:pPr>
            <a:r>
              <a:rPr lang="en-US" b="1" dirty="0"/>
              <a:t>Differential Privacy</a:t>
            </a:r>
          </a:p>
          <a:p>
            <a:pPr lvl="1">
              <a:lnSpc>
                <a:spcPct val="120000"/>
              </a:lnSpc>
            </a:pPr>
            <a:r>
              <a:rPr lang="en-US" dirty="0"/>
              <a:t>The two outcomes are indistinguishable for all D1 and D2 which differ in one individual’s data.</a:t>
            </a:r>
          </a:p>
        </p:txBody>
      </p:sp>
      <p:sp>
        <p:nvSpPr>
          <p:cNvPr id="4" name="Slide Number Placeholder 3">
            <a:extLst>
              <a:ext uri="{FF2B5EF4-FFF2-40B4-BE49-F238E27FC236}">
                <a16:creationId xmlns:a16="http://schemas.microsoft.com/office/drawing/2014/main" id="{70F232B9-C1B7-2A47-8623-4B3CE16E5A44}"/>
              </a:ext>
            </a:extLst>
          </p:cNvPr>
          <p:cNvSpPr>
            <a:spLocks noGrp="1"/>
          </p:cNvSpPr>
          <p:nvPr>
            <p:ph type="sldNum" sz="quarter" idx="13"/>
          </p:nvPr>
        </p:nvSpPr>
        <p:spPr/>
        <p:txBody>
          <a:bodyPr/>
          <a:lstStyle/>
          <a:p>
            <a:pPr>
              <a:defRPr/>
            </a:pPr>
            <a:fld id="{C9713056-E5C5-FA45-BA48-83820EE97194}" type="slidenum">
              <a:rPr lang="en-US" smtClean="0"/>
              <a:pPr>
                <a:defRPr/>
              </a:pPr>
              <a:t>4</a:t>
            </a:fld>
            <a:endParaRPr lang="en-US"/>
          </a:p>
        </p:txBody>
      </p:sp>
      <p:pic>
        <p:nvPicPr>
          <p:cNvPr id="5" name="Picture 4">
            <a:extLst>
              <a:ext uri="{FF2B5EF4-FFF2-40B4-BE49-F238E27FC236}">
                <a16:creationId xmlns:a16="http://schemas.microsoft.com/office/drawing/2014/main" id="{BE08735C-BF13-4049-94F6-62B344410FEC}"/>
              </a:ext>
            </a:extLst>
          </p:cNvPr>
          <p:cNvPicPr>
            <a:picLocks noChangeAspect="1"/>
          </p:cNvPicPr>
          <p:nvPr/>
        </p:nvPicPr>
        <p:blipFill rotWithShape="1">
          <a:blip r:embed="rId3"/>
          <a:srcRect l="6598" t="16534" r="9287" b="22870"/>
          <a:stretch/>
        </p:blipFill>
        <p:spPr>
          <a:xfrm>
            <a:off x="5167281" y="1134827"/>
            <a:ext cx="3860119" cy="2085640"/>
          </a:xfrm>
          <a:prstGeom prst="rect">
            <a:avLst/>
          </a:prstGeom>
        </p:spPr>
      </p:pic>
      <p:pic>
        <p:nvPicPr>
          <p:cNvPr id="6" name="Picture 5">
            <a:extLst>
              <a:ext uri="{FF2B5EF4-FFF2-40B4-BE49-F238E27FC236}">
                <a16:creationId xmlns:a16="http://schemas.microsoft.com/office/drawing/2014/main" id="{72E437DF-9379-E84B-8C64-5F0843397B59}"/>
              </a:ext>
            </a:extLst>
          </p:cNvPr>
          <p:cNvPicPr>
            <a:picLocks noChangeAspect="1"/>
          </p:cNvPicPr>
          <p:nvPr/>
        </p:nvPicPr>
        <p:blipFill>
          <a:blip r:embed="rId4"/>
          <a:stretch>
            <a:fillRect/>
          </a:stretch>
        </p:blipFill>
        <p:spPr>
          <a:xfrm>
            <a:off x="5283882" y="3334890"/>
            <a:ext cx="2752014" cy="1678729"/>
          </a:xfrm>
          <a:prstGeom prst="rect">
            <a:avLst/>
          </a:prstGeom>
        </p:spPr>
      </p:pic>
      <p:pic>
        <p:nvPicPr>
          <p:cNvPr id="5126" name="Picture 6" descr="Privacy Policy Strategic Management Partners">
            <a:extLst>
              <a:ext uri="{FF2B5EF4-FFF2-40B4-BE49-F238E27FC236}">
                <a16:creationId xmlns:a16="http://schemas.microsoft.com/office/drawing/2014/main" id="{D4840DB6-7637-7C43-9BF3-6B1652FB4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892" y="107880"/>
            <a:ext cx="1423781" cy="8003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5BDEF59-5067-5340-A974-18EE8ED1577E}"/>
              </a:ext>
            </a:extLst>
          </p:cNvPr>
          <p:cNvPicPr>
            <a:picLocks noChangeAspect="1"/>
          </p:cNvPicPr>
          <p:nvPr/>
        </p:nvPicPr>
        <p:blipFill>
          <a:blip r:embed="rId6"/>
          <a:stretch>
            <a:fillRect/>
          </a:stretch>
        </p:blipFill>
        <p:spPr>
          <a:xfrm>
            <a:off x="7559892" y="3603336"/>
            <a:ext cx="1468919" cy="326835"/>
          </a:xfrm>
          <a:prstGeom prst="rect">
            <a:avLst/>
          </a:prstGeom>
        </p:spPr>
      </p:pic>
    </p:spTree>
    <p:extLst>
      <p:ext uri="{BB962C8B-B14F-4D97-AF65-F5344CB8AC3E}">
        <p14:creationId xmlns:p14="http://schemas.microsoft.com/office/powerpoint/2010/main" val="3380043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E07EBD6-DC3C-8609-6880-787216C316E2}"/>
              </a:ext>
            </a:extLst>
          </p:cNvPr>
          <p:cNvSpPr/>
          <p:nvPr/>
        </p:nvSpPr>
        <p:spPr>
          <a:xfrm rot="20665170">
            <a:off x="2446378" y="1768562"/>
            <a:ext cx="5363535" cy="2888850"/>
          </a:xfrm>
          <a:prstGeom prst="ellipse">
            <a:avLst/>
          </a:prstGeom>
          <a:solidFill>
            <a:schemeClr val="bg2">
              <a:lumMod val="20000"/>
              <a:lumOff val="80000"/>
            </a:schemeClr>
          </a:solidFill>
          <a:ln w="127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8" name="Group 37">
            <a:extLst>
              <a:ext uri="{FF2B5EF4-FFF2-40B4-BE49-F238E27FC236}">
                <a16:creationId xmlns:a16="http://schemas.microsoft.com/office/drawing/2014/main" id="{1642C1A9-8439-0C51-2DE0-688E56AD16D9}"/>
              </a:ext>
            </a:extLst>
          </p:cNvPr>
          <p:cNvGrpSpPr/>
          <p:nvPr/>
        </p:nvGrpSpPr>
        <p:grpSpPr>
          <a:xfrm>
            <a:off x="7168669" y="1169264"/>
            <a:ext cx="1903501" cy="2041702"/>
            <a:chOff x="7168669" y="1169264"/>
            <a:chExt cx="1903501" cy="2041702"/>
          </a:xfrm>
        </p:grpSpPr>
        <p:sp>
          <p:nvSpPr>
            <p:cNvPr id="71" name="Oval 70">
              <a:extLst>
                <a:ext uri="{FF2B5EF4-FFF2-40B4-BE49-F238E27FC236}">
                  <a16:creationId xmlns:a16="http://schemas.microsoft.com/office/drawing/2014/main" id="{56A928BD-96AB-2957-B038-FA13CA39EA51}"/>
                </a:ext>
              </a:extLst>
            </p:cNvPr>
            <p:cNvSpPr/>
            <p:nvPr/>
          </p:nvSpPr>
          <p:spPr>
            <a:xfrm rot="1618491">
              <a:off x="7168669" y="1485963"/>
              <a:ext cx="1864019" cy="1718004"/>
            </a:xfrm>
            <a:prstGeom prst="ellipse">
              <a:avLst/>
            </a:prstGeom>
            <a:solidFill>
              <a:schemeClr val="accent3">
                <a:lumMod val="20000"/>
                <a:lumOff val="80000"/>
              </a:schemeClr>
            </a:solidFill>
            <a:ln w="12700">
              <a:solidFill>
                <a:schemeClr val="tx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a:extLst>
                <a:ext uri="{FF2B5EF4-FFF2-40B4-BE49-F238E27FC236}">
                  <a16:creationId xmlns:a16="http://schemas.microsoft.com/office/drawing/2014/main" id="{433D7620-0979-7651-8CAE-7136187FF822}"/>
                </a:ext>
              </a:extLst>
            </p:cNvPr>
            <p:cNvCxnSpPr/>
            <p:nvPr/>
          </p:nvCxnSpPr>
          <p:spPr>
            <a:xfrm>
              <a:off x="7735147" y="2497127"/>
              <a:ext cx="364183" cy="327822"/>
            </a:xfrm>
            <a:prstGeom prst="line">
              <a:avLst/>
            </a:prstGeom>
          </p:spPr>
          <p:style>
            <a:lnRef idx="2">
              <a:schemeClr val="dk1"/>
            </a:lnRef>
            <a:fillRef idx="0">
              <a:schemeClr val="dk1"/>
            </a:fillRef>
            <a:effectRef idx="1">
              <a:schemeClr val="dk1"/>
            </a:effectRef>
            <a:fontRef idx="minor">
              <a:schemeClr val="tx1"/>
            </a:fontRef>
          </p:style>
        </p:cxnSp>
        <p:cxnSp>
          <p:nvCxnSpPr>
            <p:cNvPr id="84" name="Straight Connector 83">
              <a:extLst>
                <a:ext uri="{FF2B5EF4-FFF2-40B4-BE49-F238E27FC236}">
                  <a16:creationId xmlns:a16="http://schemas.microsoft.com/office/drawing/2014/main" id="{2B86EADC-8437-A6F9-CF9B-9300D86E2C9D}"/>
                </a:ext>
              </a:extLst>
            </p:cNvPr>
            <p:cNvCxnSpPr>
              <a:cxnSpLocks/>
            </p:cNvCxnSpPr>
            <p:nvPr/>
          </p:nvCxnSpPr>
          <p:spPr>
            <a:xfrm flipV="1">
              <a:off x="7735147" y="2420338"/>
              <a:ext cx="1072298" cy="76789"/>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B99FBD9A-2D8C-0CAE-4753-6D84DF641AAD}"/>
                </a:ext>
              </a:extLst>
            </p:cNvPr>
            <p:cNvCxnSpPr>
              <a:cxnSpLocks/>
            </p:cNvCxnSpPr>
            <p:nvPr/>
          </p:nvCxnSpPr>
          <p:spPr>
            <a:xfrm flipV="1">
              <a:off x="7797800" y="2033963"/>
              <a:ext cx="843687" cy="478672"/>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08ED47A4-D04D-FCA4-1DBF-C8A362F2EC9C}"/>
                </a:ext>
              </a:extLst>
            </p:cNvPr>
            <p:cNvCxnSpPr>
              <a:cxnSpLocks/>
            </p:cNvCxnSpPr>
            <p:nvPr/>
          </p:nvCxnSpPr>
          <p:spPr>
            <a:xfrm flipV="1">
              <a:off x="7778623" y="1570958"/>
              <a:ext cx="441020" cy="897766"/>
            </a:xfrm>
            <a:prstGeom prst="line">
              <a:avLst/>
            </a:prstGeom>
          </p:spPr>
          <p:style>
            <a:lnRef idx="2">
              <a:schemeClr val="dk1"/>
            </a:lnRef>
            <a:fillRef idx="0">
              <a:schemeClr val="dk1"/>
            </a:fillRef>
            <a:effectRef idx="1">
              <a:schemeClr val="dk1"/>
            </a:effectRef>
            <a:fontRef idx="minor">
              <a:schemeClr val="tx1"/>
            </a:fontRef>
          </p:style>
        </p:cxnSp>
        <p:pic>
          <p:nvPicPr>
            <p:cNvPr id="78" name="Picture 12" descr="Value, server Icon in WHCompare Isometric Web Hosting &amp; Servers">
              <a:extLst>
                <a:ext uri="{FF2B5EF4-FFF2-40B4-BE49-F238E27FC236}">
                  <a16:creationId xmlns:a16="http://schemas.microsoft.com/office/drawing/2014/main" id="{51AE7DF6-64F4-EC63-967F-0E41397BB38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7863483" y="1169264"/>
              <a:ext cx="650501" cy="650501"/>
            </a:xfrm>
            <a:prstGeom prst="rect">
              <a:avLst/>
            </a:prstGeom>
            <a:noFill/>
            <a:extLst>
              <a:ext uri="{909E8E84-426E-40DD-AFC4-6F175D3DCCD1}">
                <a14:hiddenFill xmlns:a14="http://schemas.microsoft.com/office/drawing/2010/main">
                  <a:solidFill>
                    <a:srgbClr val="FFFFFF"/>
                  </a:solidFill>
                </a14:hiddenFill>
              </a:ext>
            </a:extLst>
          </p:spPr>
        </p:pic>
        <p:pic>
          <p:nvPicPr>
            <p:cNvPr id="79" name="Picture 12" descr="Value, server Icon in WHCompare Isometric Web Hosting &amp; Servers">
              <a:extLst>
                <a:ext uri="{FF2B5EF4-FFF2-40B4-BE49-F238E27FC236}">
                  <a16:creationId xmlns:a16="http://schemas.microsoft.com/office/drawing/2014/main" id="{E167A08A-FF88-10A7-155D-55F35E1B5CEA}"/>
                </a:ext>
              </a:extLst>
            </p:cNvPr>
            <p:cNvPicPr>
              <a:picLocks noChangeAspect="1" noChangeArrowheads="1"/>
            </p:cNvPicPr>
            <p:nvPr/>
          </p:nvPicPr>
          <p:blipFill>
            <a:blip r:embed="rId2">
              <a:extLst>
                <a:ext uri="{BEBA8EAE-BF5A-486C-A8C5-ECC9F3942E4B}">
                  <a14:imgProps xmlns:a14="http://schemas.microsoft.com/office/drawing/2010/main">
                    <a14:imgLayer r:embed="rId4">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8238820" y="1513879"/>
              <a:ext cx="650500" cy="650500"/>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12" descr="Value, server Icon in WHCompare Isometric Web Hosting &amp; Servers">
              <a:extLst>
                <a:ext uri="{FF2B5EF4-FFF2-40B4-BE49-F238E27FC236}">
                  <a16:creationId xmlns:a16="http://schemas.microsoft.com/office/drawing/2014/main" id="{902BC8D4-981A-E5F9-E21C-191D89DEE395}"/>
                </a:ext>
              </a:extLst>
            </p:cNvPr>
            <p:cNvPicPr>
              <a:picLocks noChangeAspect="1" noChangeArrowheads="1"/>
            </p:cNvPicPr>
            <p:nvPr/>
          </p:nvPicPr>
          <p:blipFill>
            <a:blip r:embed="rId2">
              <a:extLst>
                <a:ext uri="{BEBA8EAE-BF5A-486C-A8C5-ECC9F3942E4B}">
                  <a14:imgProps xmlns:a14="http://schemas.microsoft.com/office/drawing/2010/main">
                    <a14:imgLayer r:embed="rId5">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8421670" y="2097016"/>
              <a:ext cx="650500" cy="650500"/>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2" descr="Value, server Icon in WHCompare Isometric Web Hosting &amp; Servers">
              <a:extLst>
                <a:ext uri="{FF2B5EF4-FFF2-40B4-BE49-F238E27FC236}">
                  <a16:creationId xmlns:a16="http://schemas.microsoft.com/office/drawing/2014/main" id="{D7897257-6170-14BA-D91E-6A7AD6D4848D}"/>
                </a:ext>
              </a:extLst>
            </p:cNvPr>
            <p:cNvPicPr>
              <a:picLocks noChangeAspect="1" noChangeArrowheads="1"/>
            </p:cNvPicPr>
            <p:nvPr/>
          </p:nvPicPr>
          <p:blipFill>
            <a:blip r:embed="rId2">
              <a:extLst>
                <a:ext uri="{BEBA8EAE-BF5A-486C-A8C5-ECC9F3942E4B}">
                  <a14:imgProps xmlns:a14="http://schemas.microsoft.com/office/drawing/2010/main">
                    <a14:imgLayer r:embed="rId4">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7914537" y="2497127"/>
              <a:ext cx="713839" cy="713839"/>
            </a:xfrm>
            <a:prstGeom prst="rect">
              <a:avLst/>
            </a:prstGeom>
            <a:noFill/>
            <a:extLst>
              <a:ext uri="{909E8E84-426E-40DD-AFC4-6F175D3DCCD1}">
                <a14:hiddenFill xmlns:a14="http://schemas.microsoft.com/office/drawing/2010/main">
                  <a:solidFill>
                    <a:srgbClr val="FFFFFF"/>
                  </a:solidFill>
                </a14:hiddenFill>
              </a:ext>
            </a:extLst>
          </p:spPr>
        </p:pic>
      </p:grpSp>
      <p:sp>
        <p:nvSpPr>
          <p:cNvPr id="70" name="Oval 69">
            <a:extLst>
              <a:ext uri="{FF2B5EF4-FFF2-40B4-BE49-F238E27FC236}">
                <a16:creationId xmlns:a16="http://schemas.microsoft.com/office/drawing/2014/main" id="{07E97C40-D9AE-0D47-4B35-DA7ABE3A7886}"/>
              </a:ext>
            </a:extLst>
          </p:cNvPr>
          <p:cNvSpPr/>
          <p:nvPr/>
        </p:nvSpPr>
        <p:spPr>
          <a:xfrm rot="1618491">
            <a:off x="5173652" y="557974"/>
            <a:ext cx="1864019" cy="1328583"/>
          </a:xfrm>
          <a:prstGeom prst="ellipse">
            <a:avLst/>
          </a:prstGeom>
          <a:solidFill>
            <a:schemeClr val="accent5">
              <a:lumMod val="20000"/>
              <a:lumOff val="80000"/>
            </a:schemeClr>
          </a:solidFill>
          <a:ln w="12700">
            <a:solidFill>
              <a:schemeClr val="tx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EFFCBEC-0931-7C29-7C35-75C9CEE7BEBE}"/>
              </a:ext>
            </a:extLst>
          </p:cNvPr>
          <p:cNvSpPr>
            <a:spLocks noGrp="1"/>
          </p:cNvSpPr>
          <p:nvPr>
            <p:ph type="sldNum" sz="quarter" idx="13"/>
          </p:nvPr>
        </p:nvSpPr>
        <p:spPr/>
        <p:txBody>
          <a:bodyPr/>
          <a:lstStyle/>
          <a:p>
            <a:fld id="{AEFAAC5A-9C4F-4278-920D-DF2BAB595749}" type="slidenum">
              <a:rPr lang="en-US" smtClean="0"/>
              <a:pPr/>
              <a:t>5</a:t>
            </a:fld>
            <a:endParaRPr lang="en-US"/>
          </a:p>
        </p:txBody>
      </p:sp>
      <p:pic>
        <p:nvPicPr>
          <p:cNvPr id="14" name="Picture 13">
            <a:extLst>
              <a:ext uri="{FF2B5EF4-FFF2-40B4-BE49-F238E27FC236}">
                <a16:creationId xmlns:a16="http://schemas.microsoft.com/office/drawing/2014/main" id="{19F0B916-D28A-1BD6-8C56-37AF197A2AAE}"/>
              </a:ext>
            </a:extLst>
          </p:cNvPr>
          <p:cNvPicPr>
            <a:picLocks noChangeAspect="1"/>
          </p:cNvPicPr>
          <p:nvPr/>
        </p:nvPicPr>
        <p:blipFill>
          <a:blip r:embed="rId6"/>
          <a:stretch>
            <a:fillRect/>
          </a:stretch>
        </p:blipFill>
        <p:spPr>
          <a:xfrm rot="19868100">
            <a:off x="4843095" y="3532186"/>
            <a:ext cx="1946436" cy="668921"/>
          </a:xfrm>
          <a:prstGeom prst="rect">
            <a:avLst/>
          </a:prstGeom>
          <a:effectLst/>
        </p:spPr>
      </p:pic>
      <p:grpSp>
        <p:nvGrpSpPr>
          <p:cNvPr id="34" name="Group 33">
            <a:extLst>
              <a:ext uri="{FF2B5EF4-FFF2-40B4-BE49-F238E27FC236}">
                <a16:creationId xmlns:a16="http://schemas.microsoft.com/office/drawing/2014/main" id="{12351130-8E1E-8268-8E1B-B284ADA2C943}"/>
              </a:ext>
            </a:extLst>
          </p:cNvPr>
          <p:cNvGrpSpPr/>
          <p:nvPr/>
        </p:nvGrpSpPr>
        <p:grpSpPr>
          <a:xfrm>
            <a:off x="550325" y="2915456"/>
            <a:ext cx="2480176" cy="1945124"/>
            <a:chOff x="550325" y="2915456"/>
            <a:chExt cx="2480176" cy="1945124"/>
          </a:xfrm>
        </p:grpSpPr>
        <p:grpSp>
          <p:nvGrpSpPr>
            <p:cNvPr id="4" name="Group 3">
              <a:extLst>
                <a:ext uri="{FF2B5EF4-FFF2-40B4-BE49-F238E27FC236}">
                  <a16:creationId xmlns:a16="http://schemas.microsoft.com/office/drawing/2014/main" id="{F3DB2C1C-AF16-38C8-7060-B13BEB5BACC6}"/>
                </a:ext>
              </a:extLst>
            </p:cNvPr>
            <p:cNvGrpSpPr/>
            <p:nvPr/>
          </p:nvGrpSpPr>
          <p:grpSpPr>
            <a:xfrm>
              <a:off x="1690166" y="2915456"/>
              <a:ext cx="1340335" cy="1945124"/>
              <a:chOff x="1690166" y="2915456"/>
              <a:chExt cx="1340335" cy="1945124"/>
            </a:xfrm>
          </p:grpSpPr>
          <p:sp>
            <p:nvSpPr>
              <p:cNvPr id="45" name="Oval 44">
                <a:extLst>
                  <a:ext uri="{FF2B5EF4-FFF2-40B4-BE49-F238E27FC236}">
                    <a16:creationId xmlns:a16="http://schemas.microsoft.com/office/drawing/2014/main" id="{60283477-C187-130C-01D3-DD7DE527BE60}"/>
                  </a:ext>
                </a:extLst>
              </p:cNvPr>
              <p:cNvSpPr/>
              <p:nvPr/>
            </p:nvSpPr>
            <p:spPr>
              <a:xfrm rot="19144943">
                <a:off x="1793067" y="3399256"/>
                <a:ext cx="1237434" cy="1461324"/>
              </a:xfrm>
              <a:prstGeom prst="ellipse">
                <a:avLst/>
              </a:prstGeom>
              <a:solidFill>
                <a:schemeClr val="tx2">
                  <a:lumMod val="20000"/>
                  <a:lumOff val="80000"/>
                </a:schemeClr>
              </a:solidFill>
              <a:ln w="12700">
                <a:solidFill>
                  <a:schemeClr val="tx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12" descr="Value, server Icon in WHCompare Isometric Web Hosting &amp; Servers">
                <a:extLst>
                  <a:ext uri="{FF2B5EF4-FFF2-40B4-BE49-F238E27FC236}">
                    <a16:creationId xmlns:a16="http://schemas.microsoft.com/office/drawing/2014/main" id="{C1A0876A-0721-7F89-1B17-D37BB501EE04}"/>
                  </a:ext>
                </a:extLst>
              </p:cNvPr>
              <p:cNvPicPr>
                <a:picLocks noChangeAspect="1" noChangeArrowheads="1"/>
              </p:cNvPicPr>
              <p:nvPr/>
            </p:nvPicPr>
            <p:blipFill>
              <a:blip r:embed="rId2">
                <a:extLst>
                  <a:ext uri="{BEBA8EAE-BF5A-486C-A8C5-ECC9F3942E4B}">
                    <a14:imgProps xmlns:a14="http://schemas.microsoft.com/office/drawing/2010/main">
                      <a14:imgLayer r:embed="rId7">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1990956" y="2915456"/>
                <a:ext cx="650500" cy="65050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a:extLst>
                  <a:ext uri="{FF2B5EF4-FFF2-40B4-BE49-F238E27FC236}">
                    <a16:creationId xmlns:a16="http://schemas.microsoft.com/office/drawing/2014/main" id="{DDC4C76E-0566-D662-ED46-F625CCE4224B}"/>
                  </a:ext>
                </a:extLst>
              </p:cNvPr>
              <p:cNvCxnSpPr>
                <a:cxnSpLocks/>
                <a:stCxn id="49" idx="2"/>
              </p:cNvCxnSpPr>
              <p:nvPr/>
            </p:nvCxnSpPr>
            <p:spPr>
              <a:xfrm>
                <a:off x="2316206" y="3565956"/>
                <a:ext cx="230191" cy="563962"/>
              </a:xfrm>
              <a:prstGeom prst="line">
                <a:avLst/>
              </a:prstGeom>
            </p:spPr>
            <p:style>
              <a:lnRef idx="2">
                <a:schemeClr val="dk1"/>
              </a:lnRef>
              <a:fillRef idx="0">
                <a:schemeClr val="dk1"/>
              </a:fillRef>
              <a:effectRef idx="1">
                <a:schemeClr val="dk1"/>
              </a:effectRef>
              <a:fontRef idx="minor">
                <a:schemeClr val="tx1"/>
              </a:fontRef>
            </p:style>
          </p:cxnSp>
          <p:cxnSp>
            <p:nvCxnSpPr>
              <p:cNvPr id="57" name="Straight Connector 56">
                <a:extLst>
                  <a:ext uri="{FF2B5EF4-FFF2-40B4-BE49-F238E27FC236}">
                    <a16:creationId xmlns:a16="http://schemas.microsoft.com/office/drawing/2014/main" id="{DD5CF043-71E7-D931-3823-669CF99C16E9}"/>
                  </a:ext>
                </a:extLst>
              </p:cNvPr>
              <p:cNvCxnSpPr>
                <a:cxnSpLocks/>
              </p:cNvCxnSpPr>
              <p:nvPr/>
            </p:nvCxnSpPr>
            <p:spPr>
              <a:xfrm>
                <a:off x="1956736" y="3715494"/>
                <a:ext cx="599669" cy="405932"/>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A2221816-C796-9A9F-3059-6F4955921ACE}"/>
                  </a:ext>
                </a:extLst>
              </p:cNvPr>
              <p:cNvCxnSpPr>
                <a:cxnSpLocks/>
              </p:cNvCxnSpPr>
              <p:nvPr/>
            </p:nvCxnSpPr>
            <p:spPr>
              <a:xfrm>
                <a:off x="1824237" y="4093121"/>
                <a:ext cx="722160" cy="28305"/>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55666569-C786-D781-84CD-5EAAF6242916}"/>
                  </a:ext>
                </a:extLst>
              </p:cNvPr>
              <p:cNvCxnSpPr>
                <a:cxnSpLocks/>
              </p:cNvCxnSpPr>
              <p:nvPr/>
            </p:nvCxnSpPr>
            <p:spPr>
              <a:xfrm flipV="1">
                <a:off x="2244821" y="4121426"/>
                <a:ext cx="301576" cy="507947"/>
              </a:xfrm>
              <a:prstGeom prst="line">
                <a:avLst/>
              </a:prstGeom>
            </p:spPr>
            <p:style>
              <a:lnRef idx="2">
                <a:schemeClr val="dk1"/>
              </a:lnRef>
              <a:fillRef idx="0">
                <a:schemeClr val="dk1"/>
              </a:fillRef>
              <a:effectRef idx="1">
                <a:schemeClr val="dk1"/>
              </a:effectRef>
              <a:fontRef idx="minor">
                <a:schemeClr val="tx1"/>
              </a:fontRef>
            </p:style>
          </p:cxnSp>
          <p:pic>
            <p:nvPicPr>
              <p:cNvPr id="48" name="Picture 12" descr="Value, server Icon in WHCompare Isometric Web Hosting &amp; Servers">
                <a:extLst>
                  <a:ext uri="{FF2B5EF4-FFF2-40B4-BE49-F238E27FC236}">
                    <a16:creationId xmlns:a16="http://schemas.microsoft.com/office/drawing/2014/main" id="{C4FE378C-F247-1961-8356-00BBE3CFE23E}"/>
                  </a:ext>
                </a:extLst>
              </p:cNvPr>
              <p:cNvPicPr>
                <a:picLocks noChangeAspect="1" noChangeArrowheads="1"/>
              </p:cNvPicPr>
              <p:nvPr/>
            </p:nvPicPr>
            <p:blipFill>
              <a:blip r:embed="rId2">
                <a:extLst>
                  <a:ext uri="{BEBA8EAE-BF5A-486C-A8C5-ECC9F3942E4B}">
                    <a14:imgProps xmlns:a14="http://schemas.microsoft.com/office/drawing/2010/main">
                      <a14:imgLayer r:embed="rId4">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1690166" y="4123181"/>
                <a:ext cx="713839" cy="713839"/>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descr="Value, server Icon in WHCompare Isometric Web Hosting &amp; Servers">
              <a:extLst>
                <a:ext uri="{FF2B5EF4-FFF2-40B4-BE49-F238E27FC236}">
                  <a16:creationId xmlns:a16="http://schemas.microsoft.com/office/drawing/2014/main" id="{6430B39C-13B6-B986-5D26-B6BF569DCB4B}"/>
                </a:ext>
              </a:extLst>
            </p:cNvPr>
            <p:cNvPicPr>
              <a:picLocks noChangeAspect="1" noChangeArrowheads="1"/>
            </p:cNvPicPr>
            <p:nvPr/>
          </p:nvPicPr>
          <p:blipFill>
            <a:blip r:embed="rId2">
              <a:extLst>
                <a:ext uri="{BEBA8EAE-BF5A-486C-A8C5-ECC9F3942E4B}">
                  <a14:imgProps xmlns:a14="http://schemas.microsoft.com/office/drawing/2010/main">
                    <a14:imgLayer r:embed="rId8">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1542912" y="3161033"/>
              <a:ext cx="650501" cy="65050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Slurm Workload Manager - Wikipedia">
              <a:extLst>
                <a:ext uri="{FF2B5EF4-FFF2-40B4-BE49-F238E27FC236}">
                  <a16:creationId xmlns:a16="http://schemas.microsoft.com/office/drawing/2014/main" id="{7B652F38-A489-43E1-AD54-CA7A6379CF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0325" y="2958913"/>
              <a:ext cx="938823" cy="859019"/>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2" descr="Value, server Icon in WHCompare Isometric Web Hosting &amp; Servers">
              <a:extLst>
                <a:ext uri="{FF2B5EF4-FFF2-40B4-BE49-F238E27FC236}">
                  <a16:creationId xmlns:a16="http://schemas.microsoft.com/office/drawing/2014/main" id="{1AFE4157-C397-192C-3C05-6E00A7E001B2}"/>
                </a:ext>
              </a:extLst>
            </p:cNvPr>
            <p:cNvPicPr>
              <a:picLocks noChangeAspect="1" noChangeArrowheads="1"/>
            </p:cNvPicPr>
            <p:nvPr/>
          </p:nvPicPr>
          <p:blipFill>
            <a:blip r:embed="rId2">
              <a:extLst>
                <a:ext uri="{BEBA8EAE-BF5A-486C-A8C5-ECC9F3942E4B}">
                  <a14:imgProps xmlns:a14="http://schemas.microsoft.com/office/drawing/2010/main">
                    <a14:imgLayer r:embed="rId10">
                      <a14:imgEffect>
                        <a14:backgroundRemoval t="4889" b="97333" l="9778" r="89778">
                          <a14:foregroundMark x1="52000" y1="5333" x2="51556" y2="14222"/>
                          <a14:foregroundMark x1="36444" y1="90667" x2="53333" y2="92000"/>
                          <a14:foregroundMark x1="53333" y1="92000" x2="53333" y2="91111"/>
                          <a14:foregroundMark x1="45333" y1="97333" x2="45333" y2="92889"/>
                        </a14:backgroundRemoval>
                      </a14:imgEffect>
                    </a14:imgLayer>
                  </a14:imgProps>
                </a:ext>
                <a:ext uri="{28A0092B-C50C-407E-A947-70E740481C1C}">
                  <a14:useLocalDpi xmlns:a14="http://schemas.microsoft.com/office/drawing/2010/main" val="0"/>
                </a:ext>
              </a:extLst>
            </a:blip>
            <a:srcRect/>
            <a:stretch>
              <a:fillRect/>
            </a:stretch>
          </p:blipFill>
          <p:spPr bwMode="auto">
            <a:xfrm>
              <a:off x="1396025" y="3685800"/>
              <a:ext cx="650500" cy="650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a:extLst>
              <a:ext uri="{FF2B5EF4-FFF2-40B4-BE49-F238E27FC236}">
                <a16:creationId xmlns:a16="http://schemas.microsoft.com/office/drawing/2014/main" id="{D93EC59E-5323-3078-21AF-65B71B143E91}"/>
              </a:ext>
            </a:extLst>
          </p:cNvPr>
          <p:cNvGrpSpPr/>
          <p:nvPr/>
        </p:nvGrpSpPr>
        <p:grpSpPr>
          <a:xfrm>
            <a:off x="323026" y="1000886"/>
            <a:ext cx="3406043" cy="2004176"/>
            <a:chOff x="323026" y="1000886"/>
            <a:chExt cx="3406043" cy="2004176"/>
          </a:xfrm>
        </p:grpSpPr>
        <p:sp>
          <p:nvSpPr>
            <p:cNvPr id="69" name="Oval 68">
              <a:extLst>
                <a:ext uri="{FF2B5EF4-FFF2-40B4-BE49-F238E27FC236}">
                  <a16:creationId xmlns:a16="http://schemas.microsoft.com/office/drawing/2014/main" id="{A3501F0F-6749-9F9E-C348-C459AE8CEA6B}"/>
                </a:ext>
              </a:extLst>
            </p:cNvPr>
            <p:cNvSpPr/>
            <p:nvPr/>
          </p:nvSpPr>
          <p:spPr>
            <a:xfrm rot="1618491">
              <a:off x="2410257" y="1723932"/>
              <a:ext cx="1318812" cy="1281130"/>
            </a:xfrm>
            <a:prstGeom prst="ellipse">
              <a:avLst/>
            </a:prstGeom>
            <a:solidFill>
              <a:schemeClr val="accent1">
                <a:lumMod val="20000"/>
                <a:lumOff val="80000"/>
              </a:schemeClr>
            </a:solidFill>
            <a:ln w="12700">
              <a:solidFill>
                <a:schemeClr val="tx1">
                  <a:lumMod val="75000"/>
                </a:schemeClr>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40" name="Picture 16" descr="Google Cloud Logo and symbol, meaning, history, PNG, brand">
              <a:extLst>
                <a:ext uri="{FF2B5EF4-FFF2-40B4-BE49-F238E27FC236}">
                  <a16:creationId xmlns:a16="http://schemas.microsoft.com/office/drawing/2014/main" id="{BD574CD3-92B9-BAA2-C22D-8A78A8B6C4A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026" y="1000886"/>
              <a:ext cx="1993180" cy="112116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wifi signal Icon - Download wifi signal Icon 177449 | Noun Project">
              <a:extLst>
                <a:ext uri="{FF2B5EF4-FFF2-40B4-BE49-F238E27FC236}">
                  <a16:creationId xmlns:a16="http://schemas.microsoft.com/office/drawing/2014/main" id="{7513ADB6-835F-3C68-656F-2448800E2D9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rot="18913623">
              <a:off x="2072251" y="1424497"/>
              <a:ext cx="786190" cy="78619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A673D326-33FF-69F1-DB23-B05028BBE4D5}"/>
              </a:ext>
            </a:extLst>
          </p:cNvPr>
          <p:cNvGrpSpPr/>
          <p:nvPr/>
        </p:nvGrpSpPr>
        <p:grpSpPr>
          <a:xfrm>
            <a:off x="2438485" y="1190223"/>
            <a:ext cx="1709994" cy="1952238"/>
            <a:chOff x="2438485" y="1190223"/>
            <a:chExt cx="1709994" cy="1952238"/>
          </a:xfrm>
        </p:grpSpPr>
        <p:pic>
          <p:nvPicPr>
            <p:cNvPr id="17" name="Picture 4" descr="Server Icon in WHCompare Isometric Web Hosting &amp; Servers">
              <a:extLst>
                <a:ext uri="{FF2B5EF4-FFF2-40B4-BE49-F238E27FC236}">
                  <a16:creationId xmlns:a16="http://schemas.microsoft.com/office/drawing/2014/main" id="{88733977-6467-06C2-CCE5-57EDA2C836C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02500" y="1190223"/>
              <a:ext cx="1545979" cy="1545979"/>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B032D336-8A2C-93FB-074E-A826A5511122}"/>
                </a:ext>
              </a:extLst>
            </p:cNvPr>
            <p:cNvSpPr txBox="1"/>
            <p:nvPr/>
          </p:nvSpPr>
          <p:spPr>
            <a:xfrm rot="19526100">
              <a:off x="3195933" y="2803907"/>
              <a:ext cx="81432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Client 2</a:t>
              </a:r>
            </a:p>
          </p:txBody>
        </p:sp>
        <p:pic>
          <p:nvPicPr>
            <p:cNvPr id="76" name="Picture 20" descr="Database Inactive Icon | Ravenna 3D Iconset | Double-J Design">
              <a:extLst>
                <a:ext uri="{FF2B5EF4-FFF2-40B4-BE49-F238E27FC236}">
                  <a16:creationId xmlns:a16="http://schemas.microsoft.com/office/drawing/2014/main" id="{D37F1856-1C6B-60E2-5CED-ED2E738D614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38485" y="2051439"/>
              <a:ext cx="551348" cy="551348"/>
            </a:xfrm>
            <a:prstGeom prst="rect">
              <a:avLst/>
            </a:prstGeom>
            <a:noFill/>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grpSp>
      <p:grpSp>
        <p:nvGrpSpPr>
          <p:cNvPr id="24" name="Group 23">
            <a:extLst>
              <a:ext uri="{FF2B5EF4-FFF2-40B4-BE49-F238E27FC236}">
                <a16:creationId xmlns:a16="http://schemas.microsoft.com/office/drawing/2014/main" id="{F3E2C5E9-1122-507E-A92F-1119434F0828}"/>
              </a:ext>
            </a:extLst>
          </p:cNvPr>
          <p:cNvGrpSpPr/>
          <p:nvPr/>
        </p:nvGrpSpPr>
        <p:grpSpPr>
          <a:xfrm>
            <a:off x="5275917" y="341812"/>
            <a:ext cx="1724069" cy="1971289"/>
            <a:chOff x="5043323" y="302119"/>
            <a:chExt cx="1724069" cy="1971289"/>
          </a:xfrm>
        </p:grpSpPr>
        <p:pic>
          <p:nvPicPr>
            <p:cNvPr id="15" name="Picture 4" descr="Server Icon in WHCompare Isometric Web Hosting &amp; Servers">
              <a:extLst>
                <a:ext uri="{FF2B5EF4-FFF2-40B4-BE49-F238E27FC236}">
                  <a16:creationId xmlns:a16="http://schemas.microsoft.com/office/drawing/2014/main" id="{33017D2A-B1D0-904F-009D-5A13FB05B4D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43323" y="302119"/>
              <a:ext cx="1545979" cy="1545979"/>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B88C8EE9-D817-7012-223E-670ABE57B139}"/>
                </a:ext>
              </a:extLst>
            </p:cNvPr>
            <p:cNvSpPr txBox="1"/>
            <p:nvPr/>
          </p:nvSpPr>
          <p:spPr>
            <a:xfrm>
              <a:off x="5919951" y="1934854"/>
              <a:ext cx="814325"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Client 3</a:t>
              </a:r>
            </a:p>
          </p:txBody>
        </p:sp>
        <p:pic>
          <p:nvPicPr>
            <p:cNvPr id="77" name="Picture 20" descr="Database Inactive Icon | Ravenna 3D Iconset | Double-J Design">
              <a:extLst>
                <a:ext uri="{FF2B5EF4-FFF2-40B4-BE49-F238E27FC236}">
                  <a16:creationId xmlns:a16="http://schemas.microsoft.com/office/drawing/2014/main" id="{6C6F4519-8307-F57E-6ABD-630B6CD8059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50410" y="1000886"/>
              <a:ext cx="616982" cy="616982"/>
            </a:xfrm>
            <a:prstGeom prst="rect">
              <a:avLst/>
            </a:prstGeom>
            <a:noFill/>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79F53A21-D1B7-8200-7EA1-10AEECE2F950}"/>
              </a:ext>
            </a:extLst>
          </p:cNvPr>
          <p:cNvGrpSpPr/>
          <p:nvPr/>
        </p:nvGrpSpPr>
        <p:grpSpPr>
          <a:xfrm>
            <a:off x="1931711" y="2990517"/>
            <a:ext cx="1931554" cy="1569225"/>
            <a:chOff x="1931711" y="2990517"/>
            <a:chExt cx="1931554" cy="1569225"/>
          </a:xfrm>
        </p:grpSpPr>
        <p:sp>
          <p:nvSpPr>
            <p:cNvPr id="23" name="TextBox 22">
              <a:extLst>
                <a:ext uri="{FF2B5EF4-FFF2-40B4-BE49-F238E27FC236}">
                  <a16:creationId xmlns:a16="http://schemas.microsoft.com/office/drawing/2014/main" id="{FB8833E6-7203-0028-E4DD-61834C2EBCF7}"/>
                </a:ext>
              </a:extLst>
            </p:cNvPr>
            <p:cNvSpPr txBox="1"/>
            <p:nvPr/>
          </p:nvSpPr>
          <p:spPr>
            <a:xfrm rot="19943044">
              <a:off x="3048940" y="4138479"/>
              <a:ext cx="814325" cy="338554"/>
            </a:xfrm>
            <a:prstGeom prst="rect">
              <a:avLst/>
            </a:prstGeom>
            <a:noFill/>
          </p:spPr>
          <p:txBody>
            <a:bodyPr wrap="none" rtlCol="0">
              <a:spAutoFit/>
            </a:bodyPr>
            <a:lstStyle/>
            <a:p>
              <a:r>
                <a:rPr lang="en-US" sz="1600">
                  <a:latin typeface="Calibri" panose="020F0502020204030204" pitchFamily="34" charset="0"/>
                  <a:cs typeface="Calibri" panose="020F0502020204030204" pitchFamily="34" charset="0"/>
                </a:rPr>
                <a:t>Client 1</a:t>
              </a:r>
            </a:p>
          </p:txBody>
        </p:sp>
        <p:grpSp>
          <p:nvGrpSpPr>
            <p:cNvPr id="9" name="Group 8">
              <a:extLst>
                <a:ext uri="{FF2B5EF4-FFF2-40B4-BE49-F238E27FC236}">
                  <a16:creationId xmlns:a16="http://schemas.microsoft.com/office/drawing/2014/main" id="{74237D89-588F-C644-AA5E-7252EF61760C}"/>
                </a:ext>
              </a:extLst>
            </p:cNvPr>
            <p:cNvGrpSpPr/>
            <p:nvPr/>
          </p:nvGrpSpPr>
          <p:grpSpPr>
            <a:xfrm>
              <a:off x="1931711" y="2990517"/>
              <a:ext cx="1401147" cy="1569225"/>
              <a:chOff x="1931711" y="2990517"/>
              <a:chExt cx="1401147" cy="1569225"/>
            </a:xfrm>
          </p:grpSpPr>
          <p:pic>
            <p:nvPicPr>
              <p:cNvPr id="16" name="Picture 4" descr="Server Icon in WHCompare Isometric Web Hosting &amp; Servers">
                <a:extLst>
                  <a:ext uri="{FF2B5EF4-FFF2-40B4-BE49-F238E27FC236}">
                    <a16:creationId xmlns:a16="http://schemas.microsoft.com/office/drawing/2014/main" id="{89C73E2B-3922-4E20-5801-36AA6AED7E0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31711" y="2990517"/>
                <a:ext cx="1401147" cy="140114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Database Inactive Icon | Ravenna 3D Iconset | Double-J Design">
                <a:extLst>
                  <a:ext uri="{FF2B5EF4-FFF2-40B4-BE49-F238E27FC236}">
                    <a16:creationId xmlns:a16="http://schemas.microsoft.com/office/drawing/2014/main" id="{5E14A8DA-749E-09B6-175C-A3C6E6E1ABF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572105" y="4032554"/>
                <a:ext cx="527188" cy="527188"/>
              </a:xfrm>
              <a:prstGeom prst="rect">
                <a:avLst/>
              </a:prstGeom>
              <a:noFill/>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pic>
        </p:grpSp>
      </p:grpSp>
      <p:grpSp>
        <p:nvGrpSpPr>
          <p:cNvPr id="19" name="Group 18">
            <a:extLst>
              <a:ext uri="{FF2B5EF4-FFF2-40B4-BE49-F238E27FC236}">
                <a16:creationId xmlns:a16="http://schemas.microsoft.com/office/drawing/2014/main" id="{D94597E8-7F37-F9EB-B5E4-CE09AA6D1272}"/>
              </a:ext>
            </a:extLst>
          </p:cNvPr>
          <p:cNvGrpSpPr/>
          <p:nvPr/>
        </p:nvGrpSpPr>
        <p:grpSpPr>
          <a:xfrm>
            <a:off x="6877498" y="1286364"/>
            <a:ext cx="1545979" cy="2053592"/>
            <a:chOff x="6721888" y="1252169"/>
            <a:chExt cx="1545979" cy="2053592"/>
          </a:xfrm>
        </p:grpSpPr>
        <p:sp>
          <p:nvSpPr>
            <p:cNvPr id="53" name="TextBox 52">
              <a:extLst>
                <a:ext uri="{FF2B5EF4-FFF2-40B4-BE49-F238E27FC236}">
                  <a16:creationId xmlns:a16="http://schemas.microsoft.com/office/drawing/2014/main" id="{159D8B32-1D72-78D0-EEAF-C1C3DF78C7AA}"/>
                </a:ext>
              </a:extLst>
            </p:cNvPr>
            <p:cNvSpPr txBox="1"/>
            <p:nvPr/>
          </p:nvSpPr>
          <p:spPr>
            <a:xfrm rot="3281736">
              <a:off x="6662238" y="2729322"/>
              <a:ext cx="814325" cy="338554"/>
            </a:xfrm>
            <a:prstGeom prst="rect">
              <a:avLst/>
            </a:prstGeom>
            <a:noFill/>
          </p:spPr>
          <p:txBody>
            <a:bodyPr wrap="none" rtlCol="0">
              <a:spAutoFit/>
            </a:bodyPr>
            <a:lstStyle/>
            <a:p>
              <a:r>
                <a:rPr lang="en-US" sz="1600">
                  <a:latin typeface="Calibri" panose="020F0502020204030204" pitchFamily="34" charset="0"/>
                  <a:cs typeface="Calibri" panose="020F0502020204030204" pitchFamily="34" charset="0"/>
                </a:rPr>
                <a:t>Client 4</a:t>
              </a:r>
            </a:p>
          </p:txBody>
        </p:sp>
        <p:pic>
          <p:nvPicPr>
            <p:cNvPr id="1028" name="Picture 4" descr="Server Icon in WHCompare Isometric Web Hosting &amp; Servers">
              <a:extLst>
                <a:ext uri="{FF2B5EF4-FFF2-40B4-BE49-F238E27FC236}">
                  <a16:creationId xmlns:a16="http://schemas.microsoft.com/office/drawing/2014/main" id="{9967FF0B-914C-B06C-639A-E1F27CD6CE4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21888" y="1252169"/>
              <a:ext cx="1545979" cy="1545979"/>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0" descr="Database Inactive Icon | Ravenna 3D Iconset | Double-J Design">
              <a:extLst>
                <a:ext uri="{FF2B5EF4-FFF2-40B4-BE49-F238E27FC236}">
                  <a16:creationId xmlns:a16="http://schemas.microsoft.com/office/drawing/2014/main" id="{FE938F6D-EFB0-51AE-A63D-073CADE74C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16067" y="2102062"/>
              <a:ext cx="616982" cy="616982"/>
            </a:xfrm>
            <a:prstGeom prst="rect">
              <a:avLst/>
            </a:prstGeom>
            <a:noFill/>
            <a:effectLst>
              <a:glow rad="101600">
                <a:schemeClr val="accent4">
                  <a:lumMod val="60000"/>
                  <a:lumOff val="40000"/>
                  <a:alpha val="40000"/>
                </a:schemeClr>
              </a:glow>
            </a:effectLst>
            <a:extLst>
              <a:ext uri="{909E8E84-426E-40DD-AFC4-6F175D3DCCD1}">
                <a14:hiddenFill xmlns:a14="http://schemas.microsoft.com/office/drawing/2010/main">
                  <a:solidFill>
                    <a:srgbClr val="FFFFFF"/>
                  </a:solidFill>
                </a14:hiddenFill>
              </a:ext>
            </a:extLst>
          </p:spPr>
        </p:pic>
      </p:grpSp>
      <p:sp>
        <p:nvSpPr>
          <p:cNvPr id="36" name="Title 1">
            <a:extLst>
              <a:ext uri="{FF2B5EF4-FFF2-40B4-BE49-F238E27FC236}">
                <a16:creationId xmlns:a16="http://schemas.microsoft.com/office/drawing/2014/main" id="{F381D490-1BB8-1EAC-C414-6805CBA17D7B}"/>
              </a:ext>
            </a:extLst>
          </p:cNvPr>
          <p:cNvSpPr>
            <a:spLocks noGrp="1"/>
          </p:cNvSpPr>
          <p:nvPr>
            <p:ph type="title"/>
          </p:nvPr>
        </p:nvSpPr>
        <p:spPr>
          <a:xfrm>
            <a:off x="336983" y="94687"/>
            <a:ext cx="8372901" cy="621711"/>
          </a:xfrm>
        </p:spPr>
        <p:txBody>
          <a:bodyPr>
            <a:normAutofit fontScale="90000"/>
          </a:bodyPr>
          <a:lstStyle/>
          <a:p>
            <a:r>
              <a:rPr lang="en-US" sz="2400" dirty="0"/>
              <a:t>APPFL – Privacy Preserving Federated Learning Framework</a:t>
            </a:r>
          </a:p>
        </p:txBody>
      </p:sp>
      <p:sp>
        <p:nvSpPr>
          <p:cNvPr id="39" name="TextBox 38">
            <a:extLst>
              <a:ext uri="{FF2B5EF4-FFF2-40B4-BE49-F238E27FC236}">
                <a16:creationId xmlns:a16="http://schemas.microsoft.com/office/drawing/2014/main" id="{36F6F021-BB7F-24C1-78DB-E44A99B33D7E}"/>
              </a:ext>
            </a:extLst>
          </p:cNvPr>
          <p:cNvSpPr txBox="1"/>
          <p:nvPr/>
        </p:nvSpPr>
        <p:spPr>
          <a:xfrm>
            <a:off x="6364483" y="3844472"/>
            <a:ext cx="2939807" cy="1200329"/>
          </a:xfrm>
          <a:prstGeom prst="rect">
            <a:avLst/>
          </a:prstGeom>
          <a:noFill/>
        </p:spPr>
        <p:txBody>
          <a:bodyPr wrap="square" rtlCol="0">
            <a:spAutoFit/>
          </a:bodyPr>
          <a:lstStyle/>
          <a:p>
            <a:r>
              <a:rPr lang="en-US" dirty="0">
                <a:solidFill>
                  <a:srgbClr val="92D050"/>
                </a:solidFill>
                <a:latin typeface="Brandon Grotesque Regular" panose="020B0503020203060202" pitchFamily="34" charset="77"/>
              </a:rPr>
              <a:t>However……</a:t>
            </a:r>
          </a:p>
          <a:p>
            <a:r>
              <a:rPr lang="en-US" dirty="0">
                <a:solidFill>
                  <a:srgbClr val="92D050"/>
                </a:solidFill>
                <a:latin typeface="Brandon Grotesque Regular" panose="020B0503020203060202" pitchFamily="34" charset="77"/>
              </a:rPr>
              <a:t>setting for federated learning can be tedious for domain experts!</a:t>
            </a:r>
          </a:p>
        </p:txBody>
      </p:sp>
      <p:grpSp>
        <p:nvGrpSpPr>
          <p:cNvPr id="44" name="Group 43">
            <a:extLst>
              <a:ext uri="{FF2B5EF4-FFF2-40B4-BE49-F238E27FC236}">
                <a16:creationId xmlns:a16="http://schemas.microsoft.com/office/drawing/2014/main" id="{44B4877E-985D-C5F0-CEB1-D99A20F2486B}"/>
              </a:ext>
            </a:extLst>
          </p:cNvPr>
          <p:cNvGrpSpPr/>
          <p:nvPr/>
        </p:nvGrpSpPr>
        <p:grpSpPr>
          <a:xfrm>
            <a:off x="3264352" y="1729481"/>
            <a:ext cx="3526287" cy="2303073"/>
            <a:chOff x="3264352" y="1729481"/>
            <a:chExt cx="3526287" cy="2303073"/>
          </a:xfrm>
        </p:grpSpPr>
        <p:grpSp>
          <p:nvGrpSpPr>
            <p:cNvPr id="46" name="Group 45">
              <a:extLst>
                <a:ext uri="{FF2B5EF4-FFF2-40B4-BE49-F238E27FC236}">
                  <a16:creationId xmlns:a16="http://schemas.microsoft.com/office/drawing/2014/main" id="{A26832E8-ED25-41CF-E894-3ADD75233D2D}"/>
                </a:ext>
              </a:extLst>
            </p:cNvPr>
            <p:cNvGrpSpPr/>
            <p:nvPr/>
          </p:nvGrpSpPr>
          <p:grpSpPr>
            <a:xfrm>
              <a:off x="3264352" y="1895388"/>
              <a:ext cx="3526287" cy="2137166"/>
              <a:chOff x="3264352" y="1895388"/>
              <a:chExt cx="3526287" cy="2137166"/>
            </a:xfrm>
          </p:grpSpPr>
          <p:grpSp>
            <p:nvGrpSpPr>
              <p:cNvPr id="18" name="Group 17">
                <a:extLst>
                  <a:ext uri="{FF2B5EF4-FFF2-40B4-BE49-F238E27FC236}">
                    <a16:creationId xmlns:a16="http://schemas.microsoft.com/office/drawing/2014/main" id="{27700D3C-25A4-C7FF-B2C8-9F59D067020F}"/>
                  </a:ext>
                </a:extLst>
              </p:cNvPr>
              <p:cNvGrpSpPr/>
              <p:nvPr/>
            </p:nvGrpSpPr>
            <p:grpSpPr>
              <a:xfrm>
                <a:off x="3264352" y="3526083"/>
                <a:ext cx="1274501" cy="506471"/>
                <a:chOff x="2423160" y="3357154"/>
                <a:chExt cx="1274501" cy="506471"/>
              </a:xfrm>
            </p:grpSpPr>
            <p:cxnSp>
              <p:nvCxnSpPr>
                <p:cNvPr id="10" name="Straight Arrow Connector 9">
                  <a:extLst>
                    <a:ext uri="{FF2B5EF4-FFF2-40B4-BE49-F238E27FC236}">
                      <a16:creationId xmlns:a16="http://schemas.microsoft.com/office/drawing/2014/main" id="{EEA49670-17CB-997D-0DD9-D3ED4EE971F9}"/>
                    </a:ext>
                  </a:extLst>
                </p:cNvPr>
                <p:cNvCxnSpPr/>
                <p:nvPr/>
              </p:nvCxnSpPr>
              <p:spPr>
                <a:xfrm flipV="1">
                  <a:off x="2423160" y="3357154"/>
                  <a:ext cx="1192956" cy="3788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F2CB8FA3-2627-E00B-B385-A94112E92A50}"/>
                    </a:ext>
                  </a:extLst>
                </p:cNvPr>
                <p:cNvCxnSpPr>
                  <a:cxnSpLocks/>
                </p:cNvCxnSpPr>
                <p:nvPr/>
              </p:nvCxnSpPr>
              <p:spPr>
                <a:xfrm flipH="1">
                  <a:off x="2423160" y="3481251"/>
                  <a:ext cx="1274501" cy="3823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5" name="Group 24">
                <a:extLst>
                  <a:ext uri="{FF2B5EF4-FFF2-40B4-BE49-F238E27FC236}">
                    <a16:creationId xmlns:a16="http://schemas.microsoft.com/office/drawing/2014/main" id="{C51235D6-6F3D-F855-CE4F-47AC9784CF61}"/>
                  </a:ext>
                </a:extLst>
              </p:cNvPr>
              <p:cNvGrpSpPr/>
              <p:nvPr/>
            </p:nvGrpSpPr>
            <p:grpSpPr>
              <a:xfrm rot="3097464">
                <a:off x="3898569" y="2632915"/>
                <a:ext cx="860390" cy="506471"/>
                <a:chOff x="2423160" y="3357154"/>
                <a:chExt cx="1274501" cy="506471"/>
              </a:xfrm>
            </p:grpSpPr>
            <p:cxnSp>
              <p:nvCxnSpPr>
                <p:cNvPr id="26" name="Straight Arrow Connector 25">
                  <a:extLst>
                    <a:ext uri="{FF2B5EF4-FFF2-40B4-BE49-F238E27FC236}">
                      <a16:creationId xmlns:a16="http://schemas.microsoft.com/office/drawing/2014/main" id="{40FAB71C-7C3E-827C-322A-D616BD8FFD92}"/>
                    </a:ext>
                  </a:extLst>
                </p:cNvPr>
                <p:cNvCxnSpPr/>
                <p:nvPr/>
              </p:nvCxnSpPr>
              <p:spPr>
                <a:xfrm flipV="1">
                  <a:off x="2423160" y="3357154"/>
                  <a:ext cx="1192956" cy="3788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BE9BDE40-1DD4-C750-0E8D-02DBC595E659}"/>
                    </a:ext>
                  </a:extLst>
                </p:cNvPr>
                <p:cNvCxnSpPr>
                  <a:cxnSpLocks/>
                </p:cNvCxnSpPr>
                <p:nvPr/>
              </p:nvCxnSpPr>
              <p:spPr>
                <a:xfrm flipH="1">
                  <a:off x="2423160" y="3481251"/>
                  <a:ext cx="1274501" cy="3823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a:extLst>
                  <a:ext uri="{FF2B5EF4-FFF2-40B4-BE49-F238E27FC236}">
                    <a16:creationId xmlns:a16="http://schemas.microsoft.com/office/drawing/2014/main" id="{0E0C4F8A-7DBA-25FE-D9B5-2DFF8754C7FE}"/>
                  </a:ext>
                </a:extLst>
              </p:cNvPr>
              <p:cNvGrpSpPr/>
              <p:nvPr/>
            </p:nvGrpSpPr>
            <p:grpSpPr>
              <a:xfrm>
                <a:off x="5930249" y="2578723"/>
                <a:ext cx="860390" cy="506471"/>
                <a:chOff x="2423160" y="3357154"/>
                <a:chExt cx="1274501" cy="506471"/>
              </a:xfrm>
            </p:grpSpPr>
            <p:cxnSp>
              <p:nvCxnSpPr>
                <p:cNvPr id="29" name="Straight Arrow Connector 28">
                  <a:extLst>
                    <a:ext uri="{FF2B5EF4-FFF2-40B4-BE49-F238E27FC236}">
                      <a16:creationId xmlns:a16="http://schemas.microsoft.com/office/drawing/2014/main" id="{A8DE282C-E741-3E88-0D38-95D08A83D7AA}"/>
                    </a:ext>
                  </a:extLst>
                </p:cNvPr>
                <p:cNvCxnSpPr/>
                <p:nvPr/>
              </p:nvCxnSpPr>
              <p:spPr>
                <a:xfrm flipV="1">
                  <a:off x="2423160" y="3357154"/>
                  <a:ext cx="1192956" cy="3788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2606099E-BFC0-7447-52A8-65F89D3BAE66}"/>
                    </a:ext>
                  </a:extLst>
                </p:cNvPr>
                <p:cNvCxnSpPr>
                  <a:cxnSpLocks/>
                </p:cNvCxnSpPr>
                <p:nvPr/>
              </p:nvCxnSpPr>
              <p:spPr>
                <a:xfrm flipH="1">
                  <a:off x="2423160" y="3481251"/>
                  <a:ext cx="1274501" cy="3823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31" name="Group 30">
                <a:extLst>
                  <a:ext uri="{FF2B5EF4-FFF2-40B4-BE49-F238E27FC236}">
                    <a16:creationId xmlns:a16="http://schemas.microsoft.com/office/drawing/2014/main" id="{DDDCAE42-A70B-E66D-B94C-EC8F7C42C536}"/>
                  </a:ext>
                </a:extLst>
              </p:cNvPr>
              <p:cNvGrpSpPr/>
              <p:nvPr/>
            </p:nvGrpSpPr>
            <p:grpSpPr>
              <a:xfrm rot="18872945">
                <a:off x="5025791" y="2072347"/>
                <a:ext cx="860390" cy="506471"/>
                <a:chOff x="2423160" y="3357154"/>
                <a:chExt cx="1274501" cy="506471"/>
              </a:xfrm>
            </p:grpSpPr>
            <p:cxnSp>
              <p:nvCxnSpPr>
                <p:cNvPr id="32" name="Straight Arrow Connector 31">
                  <a:extLst>
                    <a:ext uri="{FF2B5EF4-FFF2-40B4-BE49-F238E27FC236}">
                      <a16:creationId xmlns:a16="http://schemas.microsoft.com/office/drawing/2014/main" id="{CD2306BF-75AA-B2D0-508B-34BF722FF8F3}"/>
                    </a:ext>
                  </a:extLst>
                </p:cNvPr>
                <p:cNvCxnSpPr/>
                <p:nvPr/>
              </p:nvCxnSpPr>
              <p:spPr>
                <a:xfrm flipV="1">
                  <a:off x="2423160" y="3357154"/>
                  <a:ext cx="1192956" cy="37882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45AC69B8-13A0-3A19-7F0F-5FFC4C0F60B5}"/>
                    </a:ext>
                  </a:extLst>
                </p:cNvPr>
                <p:cNvCxnSpPr>
                  <a:cxnSpLocks/>
                </p:cNvCxnSpPr>
                <p:nvPr/>
              </p:nvCxnSpPr>
              <p:spPr>
                <a:xfrm flipH="1">
                  <a:off x="2423160" y="3481251"/>
                  <a:ext cx="1274501" cy="38237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pSp>
        <p:pic>
          <p:nvPicPr>
            <p:cNvPr id="40" name="Picture 10" descr="Neural - Free computer icons">
              <a:extLst>
                <a:ext uri="{FF2B5EF4-FFF2-40B4-BE49-F238E27FC236}">
                  <a16:creationId xmlns:a16="http://schemas.microsoft.com/office/drawing/2014/main" id="{3E6703BF-98D4-AFAA-9C5B-B25CBB7997B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24731" y="2413552"/>
              <a:ext cx="325606" cy="2974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Neural - Free computer icons">
              <a:extLst>
                <a:ext uri="{FF2B5EF4-FFF2-40B4-BE49-F238E27FC236}">
                  <a16:creationId xmlns:a16="http://schemas.microsoft.com/office/drawing/2014/main" id="{13E9410C-777C-7C95-5D6E-0BDAED6890A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52596" y="1729481"/>
              <a:ext cx="325606" cy="2974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0" descr="Neural - Free computer icons">
              <a:extLst>
                <a:ext uri="{FF2B5EF4-FFF2-40B4-BE49-F238E27FC236}">
                  <a16:creationId xmlns:a16="http://schemas.microsoft.com/office/drawing/2014/main" id="{E8D03E55-9CD9-F503-542A-531A147044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253920" y="2463456"/>
              <a:ext cx="325606" cy="2974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0" descr="Neural - Free computer icons">
              <a:extLst>
                <a:ext uri="{FF2B5EF4-FFF2-40B4-BE49-F238E27FC236}">
                  <a16:creationId xmlns:a16="http://schemas.microsoft.com/office/drawing/2014/main" id="{170A2CC2-6A3B-678F-67B0-2EDC24EE347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632636" y="3384453"/>
              <a:ext cx="325606" cy="29740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CD0C9A69-EB91-A9B5-414E-A6B61BB2AE24}"/>
              </a:ext>
            </a:extLst>
          </p:cNvPr>
          <p:cNvGrpSpPr/>
          <p:nvPr/>
        </p:nvGrpSpPr>
        <p:grpSpPr>
          <a:xfrm>
            <a:off x="4456183" y="2004620"/>
            <a:ext cx="1496152" cy="1821718"/>
            <a:chOff x="3272430" y="1928478"/>
            <a:chExt cx="1496152" cy="1821718"/>
          </a:xfrm>
        </p:grpSpPr>
        <p:sp>
          <p:nvSpPr>
            <p:cNvPr id="6" name="TextBox 5">
              <a:extLst>
                <a:ext uri="{FF2B5EF4-FFF2-40B4-BE49-F238E27FC236}">
                  <a16:creationId xmlns:a16="http://schemas.microsoft.com/office/drawing/2014/main" id="{5B470EB5-D4CC-36C4-08B0-94202B5F97DF}"/>
                </a:ext>
              </a:extLst>
            </p:cNvPr>
            <p:cNvSpPr txBox="1"/>
            <p:nvPr/>
          </p:nvSpPr>
          <p:spPr>
            <a:xfrm rot="1988299">
              <a:off x="3272430" y="3380864"/>
              <a:ext cx="785664" cy="369332"/>
            </a:xfrm>
            <a:prstGeom prst="rect">
              <a:avLst/>
            </a:prstGeom>
            <a:noFill/>
          </p:spPr>
          <p:txBody>
            <a:bodyPr wrap="none" rtlCol="0">
              <a:spAutoFit/>
            </a:bodyPr>
            <a:lstStyle/>
            <a:p>
              <a:r>
                <a:rPr lang="en-US">
                  <a:latin typeface="Calibri" panose="020F0502020204030204" pitchFamily="34" charset="0"/>
                  <a:cs typeface="Calibri" panose="020F0502020204030204" pitchFamily="34" charset="0"/>
                </a:rPr>
                <a:t>Server</a:t>
              </a:r>
            </a:p>
          </p:txBody>
        </p:sp>
        <p:pic>
          <p:nvPicPr>
            <p:cNvPr id="1030" name="Picture 6" descr="Secure Server Security Free Icon Of Whcompare Isometric - Security Server  Icon Png,Servers Icon Png - free transparent png images - pngaaa.com">
              <a:extLst>
                <a:ext uri="{FF2B5EF4-FFF2-40B4-BE49-F238E27FC236}">
                  <a16:creationId xmlns:a16="http://schemas.microsoft.com/office/drawing/2014/main" id="{328F4742-FA0B-6B45-CDFE-5DE50D39F938}"/>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8551" b="90925" l="10000" r="90000">
                          <a14:foregroundMark x1="49889" y1="72600" x2="49889" y2="84642"/>
                          <a14:foregroundMark x1="48667" y1="91099" x2="53444" y2="89878"/>
                          <a14:foregroundMark x1="47556" y1="76091" x2="52667" y2="77661"/>
                          <a14:foregroundMark x1="49111" y1="8551" x2="49111" y2="11867"/>
                          <a14:foregroundMark x1="33111" y1="73124" x2="43556" y2="78010"/>
                          <a14:foregroundMark x1="43556" y1="78010" x2="48778" y2="83595"/>
                          <a14:foregroundMark x1="48778" y1="83595" x2="48667" y2="88831"/>
                        </a14:backgroundRemoval>
                      </a14:imgEffect>
                    </a14:imgLayer>
                  </a14:imgProps>
                </a:ext>
                <a:ext uri="{28A0092B-C50C-407E-A947-70E740481C1C}">
                  <a14:useLocalDpi xmlns:a14="http://schemas.microsoft.com/office/drawing/2010/main" val="0"/>
                </a:ext>
              </a:extLst>
            </a:blip>
            <a:srcRect l="29788" t="6968" r="28414" b="5873"/>
            <a:stretch/>
          </p:blipFill>
          <p:spPr bwMode="auto">
            <a:xfrm>
              <a:off x="3487599" y="1928478"/>
              <a:ext cx="1280983" cy="170064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185782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53" presetClass="entr" presetSubtype="16"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par>
                                <p:cTn id="38" presetID="53" presetClass="entr" presetSubtype="16"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p:cTn id="40" dur="500" fill="hold"/>
                                        <p:tgtEl>
                                          <p:spTgt spid="38"/>
                                        </p:tgtEl>
                                        <p:attrNameLst>
                                          <p:attrName>ppt_w</p:attrName>
                                        </p:attrNameLst>
                                      </p:cBhvr>
                                      <p:tavLst>
                                        <p:tav tm="0">
                                          <p:val>
                                            <p:fltVal val="0"/>
                                          </p:val>
                                        </p:tav>
                                        <p:tav tm="100000">
                                          <p:val>
                                            <p:strVal val="#ppt_w"/>
                                          </p:val>
                                        </p:tav>
                                      </p:tavLst>
                                    </p:anim>
                                    <p:anim calcmode="lin" valueType="num">
                                      <p:cBhvr>
                                        <p:cTn id="41" dur="500" fill="hold"/>
                                        <p:tgtEl>
                                          <p:spTgt spid="38"/>
                                        </p:tgtEl>
                                        <p:attrNameLst>
                                          <p:attrName>ppt_h</p:attrName>
                                        </p:attrNameLst>
                                      </p:cBhvr>
                                      <p:tavLst>
                                        <p:tav tm="0">
                                          <p:val>
                                            <p:fltVal val="0"/>
                                          </p:val>
                                        </p:tav>
                                        <p:tav tm="100000">
                                          <p:val>
                                            <p:strVal val="#ppt_h"/>
                                          </p:val>
                                        </p:tav>
                                      </p:tavLst>
                                    </p:anim>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blinds(horizontal)">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DC7EC-82AB-6FBC-C101-8D27F180F479}"/>
              </a:ext>
            </a:extLst>
          </p:cNvPr>
          <p:cNvSpPr>
            <a:spLocks noGrp="1"/>
          </p:cNvSpPr>
          <p:nvPr>
            <p:ph type="title"/>
          </p:nvPr>
        </p:nvSpPr>
        <p:spPr/>
        <p:txBody>
          <a:bodyPr/>
          <a:lstStyle/>
          <a:p>
            <a:r>
              <a:rPr lang="en-US" dirty="0"/>
              <a:t>Major components of </a:t>
            </a:r>
            <a:r>
              <a:rPr lang="en-US" dirty="0" err="1"/>
              <a:t>appfl</a:t>
            </a:r>
            <a:endParaRPr lang="en-US" dirty="0"/>
          </a:p>
        </p:txBody>
      </p:sp>
      <p:sp>
        <p:nvSpPr>
          <p:cNvPr id="3" name="Content Placeholder 2">
            <a:extLst>
              <a:ext uri="{FF2B5EF4-FFF2-40B4-BE49-F238E27FC236}">
                <a16:creationId xmlns:a16="http://schemas.microsoft.com/office/drawing/2014/main" id="{73F30104-7448-C8A1-6F3E-EC60044A2EC1}"/>
              </a:ext>
            </a:extLst>
          </p:cNvPr>
          <p:cNvSpPr>
            <a:spLocks noGrp="1"/>
          </p:cNvSpPr>
          <p:nvPr>
            <p:ph idx="1"/>
          </p:nvPr>
        </p:nvSpPr>
        <p:spPr>
          <a:xfrm>
            <a:off x="457200" y="1089227"/>
            <a:ext cx="8372901" cy="3317082"/>
          </a:xfrm>
        </p:spPr>
        <p:txBody>
          <a:bodyPr/>
          <a:lstStyle/>
          <a:p>
            <a:r>
              <a:rPr lang="en-US" b="1" dirty="0"/>
              <a:t>Training algorithms:</a:t>
            </a:r>
            <a:r>
              <a:rPr lang="en-US" dirty="0"/>
              <a:t> </a:t>
            </a:r>
          </a:p>
          <a:p>
            <a:pPr lvl="1"/>
            <a:r>
              <a:rPr lang="en-US" dirty="0"/>
              <a:t>IIADMM, </a:t>
            </a:r>
            <a:r>
              <a:rPr lang="en-US" dirty="0" err="1"/>
              <a:t>FedAvg</a:t>
            </a:r>
            <a:r>
              <a:rPr lang="en-US" dirty="0"/>
              <a:t> [McMahan et al., 2017], ICEADMM [Zhou and Li, 2021]</a:t>
            </a:r>
          </a:p>
          <a:p>
            <a:pPr lvl="1"/>
            <a:r>
              <a:rPr lang="en-US" dirty="0"/>
              <a:t>Any user-defined FL algorithms can be added.</a:t>
            </a:r>
          </a:p>
          <a:p>
            <a:r>
              <a:rPr lang="en-US" b="1" dirty="0"/>
              <a:t>Privacy-preserving schemes</a:t>
            </a:r>
            <a:r>
              <a:rPr lang="en-US" dirty="0"/>
              <a:t>: </a:t>
            </a:r>
          </a:p>
          <a:p>
            <a:pPr lvl="1"/>
            <a:r>
              <a:rPr lang="en-US" dirty="0"/>
              <a:t>Differential privacy mechanisms [</a:t>
            </a:r>
            <a:r>
              <a:rPr lang="en-US" dirty="0" err="1"/>
              <a:t>Dwork</a:t>
            </a:r>
            <a:r>
              <a:rPr lang="en-US" dirty="0"/>
              <a:t> et al., 2006]</a:t>
            </a:r>
          </a:p>
          <a:p>
            <a:pPr lvl="1"/>
            <a:r>
              <a:rPr lang="en-US" dirty="0"/>
              <a:t>Other schemes (e.g., homomorphic encryption) to be added.</a:t>
            </a:r>
          </a:p>
          <a:p>
            <a:r>
              <a:rPr lang="en-US" b="1" dirty="0"/>
              <a:t>Communication protocols</a:t>
            </a:r>
            <a:r>
              <a:rPr lang="en-US" dirty="0"/>
              <a:t>:</a:t>
            </a:r>
          </a:p>
          <a:p>
            <a:pPr lvl="1"/>
            <a:r>
              <a:rPr lang="en-US" dirty="0" err="1"/>
              <a:t>gRPC</a:t>
            </a:r>
            <a:r>
              <a:rPr lang="en-US" dirty="0"/>
              <a:t>: communication between multiple platforms and languages</a:t>
            </a:r>
          </a:p>
          <a:p>
            <a:pPr lvl="1"/>
            <a:r>
              <a:rPr lang="en-US" dirty="0"/>
              <a:t>MPI: efficient communication in a cluster environment</a:t>
            </a:r>
          </a:p>
          <a:p>
            <a:pPr lvl="1"/>
            <a:r>
              <a:rPr lang="en-US" dirty="0"/>
              <a:t>Globus Compute: communication in a wide area environment</a:t>
            </a:r>
          </a:p>
          <a:p>
            <a:r>
              <a:rPr lang="en-US" b="1" dirty="0"/>
              <a:t>User-defined model and data:</a:t>
            </a:r>
          </a:p>
          <a:p>
            <a:pPr lvl="1"/>
            <a:r>
              <a:rPr lang="en-US" dirty="0"/>
              <a:t>Inherits </a:t>
            </a:r>
            <a:r>
              <a:rPr lang="en-US" dirty="0" err="1"/>
              <a:t>PyTorch’s</a:t>
            </a:r>
            <a:r>
              <a:rPr lang="en-US" dirty="0"/>
              <a:t> neural network module, </a:t>
            </a:r>
            <a:r>
              <a:rPr lang="en-US" dirty="0" err="1"/>
              <a:t>torch.nn.Module</a:t>
            </a:r>
            <a:endParaRPr lang="en-US" dirty="0"/>
          </a:p>
          <a:p>
            <a:pPr lvl="1"/>
            <a:r>
              <a:rPr lang="en-US" dirty="0"/>
              <a:t>Dataset class that inherits the </a:t>
            </a:r>
            <a:r>
              <a:rPr lang="en-US" dirty="0" err="1"/>
              <a:t>PyTorch’s</a:t>
            </a:r>
            <a:r>
              <a:rPr lang="en-US" dirty="0"/>
              <a:t> Dataset</a:t>
            </a:r>
          </a:p>
        </p:txBody>
      </p:sp>
      <p:sp>
        <p:nvSpPr>
          <p:cNvPr id="5" name="Slide Number Placeholder 4">
            <a:extLst>
              <a:ext uri="{FF2B5EF4-FFF2-40B4-BE49-F238E27FC236}">
                <a16:creationId xmlns:a16="http://schemas.microsoft.com/office/drawing/2014/main" id="{C32EE7E1-E7D8-C38A-4640-11707C718E79}"/>
              </a:ext>
            </a:extLst>
          </p:cNvPr>
          <p:cNvSpPr>
            <a:spLocks noGrp="1"/>
          </p:cNvSpPr>
          <p:nvPr>
            <p:ph type="sldNum" sz="quarter" idx="13"/>
          </p:nvPr>
        </p:nvSpPr>
        <p:spPr/>
        <p:txBody>
          <a:bodyPr/>
          <a:lstStyle/>
          <a:p>
            <a:fld id="{AEFAAC5A-9C4F-4278-920D-DF2BAB595749}" type="slidenum">
              <a:rPr lang="en-US" smtClean="0"/>
              <a:pPr/>
              <a:t>6</a:t>
            </a:fld>
            <a:endParaRPr lang="en-US" dirty="0"/>
          </a:p>
        </p:txBody>
      </p:sp>
    </p:spTree>
    <p:extLst>
      <p:ext uri="{BB962C8B-B14F-4D97-AF65-F5344CB8AC3E}">
        <p14:creationId xmlns:p14="http://schemas.microsoft.com/office/powerpoint/2010/main" val="8135046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C305B-03A4-154A-AC83-A888A2B77133}"/>
              </a:ext>
            </a:extLst>
          </p:cNvPr>
          <p:cNvSpPr>
            <a:spLocks noGrp="1"/>
          </p:cNvSpPr>
          <p:nvPr>
            <p:ph type="title"/>
          </p:nvPr>
        </p:nvSpPr>
        <p:spPr>
          <a:xfrm>
            <a:off x="457202" y="301422"/>
            <a:ext cx="8372901" cy="621711"/>
          </a:xfrm>
        </p:spPr>
        <p:txBody>
          <a:bodyPr>
            <a:normAutofit/>
          </a:bodyPr>
          <a:lstStyle/>
          <a:p>
            <a:r>
              <a:rPr lang="en-US" sz="2400" dirty="0"/>
              <a:t>Motivation for Federated Learning As A service</a:t>
            </a:r>
          </a:p>
        </p:txBody>
      </p:sp>
      <p:pic>
        <p:nvPicPr>
          <p:cNvPr id="5" name="Picture 4" descr="Scatter chart&#10;&#10;Description automatically generated">
            <a:extLst>
              <a:ext uri="{FF2B5EF4-FFF2-40B4-BE49-F238E27FC236}">
                <a16:creationId xmlns:a16="http://schemas.microsoft.com/office/drawing/2014/main" id="{5FA8F387-82C9-D964-CB9E-4BB0544D0B36}"/>
              </a:ext>
            </a:extLst>
          </p:cNvPr>
          <p:cNvPicPr>
            <a:picLocks noChangeAspect="1"/>
          </p:cNvPicPr>
          <p:nvPr/>
        </p:nvPicPr>
        <p:blipFill>
          <a:blip r:embed="rId2"/>
          <a:stretch>
            <a:fillRect/>
          </a:stretch>
        </p:blipFill>
        <p:spPr>
          <a:xfrm>
            <a:off x="436119" y="1212846"/>
            <a:ext cx="2240093" cy="2515973"/>
          </a:xfrm>
          <a:prstGeom prst="rect">
            <a:avLst/>
          </a:prstGeom>
        </p:spPr>
      </p:pic>
      <p:grpSp>
        <p:nvGrpSpPr>
          <p:cNvPr id="11" name="Group 10">
            <a:extLst>
              <a:ext uri="{FF2B5EF4-FFF2-40B4-BE49-F238E27FC236}">
                <a16:creationId xmlns:a16="http://schemas.microsoft.com/office/drawing/2014/main" id="{1693E895-3833-3930-2A8F-9C8399C477FF}"/>
              </a:ext>
            </a:extLst>
          </p:cNvPr>
          <p:cNvGrpSpPr/>
          <p:nvPr/>
        </p:nvGrpSpPr>
        <p:grpSpPr>
          <a:xfrm>
            <a:off x="2809310" y="1415579"/>
            <a:ext cx="2879327" cy="2313240"/>
            <a:chOff x="4660096" y="1127455"/>
            <a:chExt cx="2768977" cy="1796244"/>
          </a:xfrm>
        </p:grpSpPr>
        <p:pic>
          <p:nvPicPr>
            <p:cNvPr id="14" name="Picture 2" descr="High-Accuracy Covid 19 Prediction from Chest X-Ray Images using Pre-Trained  Convolutional Neural Networks in PyTorch | by Bharat Sethuraman Sharman |  Towards Data Science">
              <a:extLst>
                <a:ext uri="{FF2B5EF4-FFF2-40B4-BE49-F238E27FC236}">
                  <a16:creationId xmlns:a16="http://schemas.microsoft.com/office/drawing/2014/main" id="{82059BDC-B846-EB30-1B10-9DE088EE96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3" t="9101" r="2540"/>
            <a:stretch/>
          </p:blipFill>
          <p:spPr bwMode="auto">
            <a:xfrm>
              <a:off x="4766061" y="1248596"/>
              <a:ext cx="1673733" cy="1656378"/>
            </a:xfrm>
            <a:prstGeom prst="rect">
              <a:avLst/>
            </a:prstGeom>
            <a:noFill/>
            <a:extLst>
              <a:ext uri="{909E8E84-426E-40DD-AFC4-6F175D3DCCD1}">
                <a14:hiddenFill xmlns:a14="http://schemas.microsoft.com/office/drawing/2010/main">
                  <a:solidFill>
                    <a:srgbClr val="FFFFFF"/>
                  </a:solidFill>
                </a14:hiddenFill>
              </a:ext>
            </a:extLst>
          </p:spPr>
        </p:pic>
        <p:pic>
          <p:nvPicPr>
            <p:cNvPr id="16" name="Google Shape;117;p16">
              <a:extLst>
                <a:ext uri="{FF2B5EF4-FFF2-40B4-BE49-F238E27FC236}">
                  <a16:creationId xmlns:a16="http://schemas.microsoft.com/office/drawing/2014/main" id="{CBCE185C-BF29-099E-44F5-846F63CAFE6B}"/>
                </a:ext>
              </a:extLst>
            </p:cNvPr>
            <p:cNvPicPr preferRelativeResize="0"/>
            <p:nvPr/>
          </p:nvPicPr>
          <p:blipFill rotWithShape="1">
            <a:blip r:embed="rId4">
              <a:alphaModFix/>
            </a:blip>
            <a:srcRect r="22137" b="16234"/>
            <a:stretch/>
          </p:blipFill>
          <p:spPr>
            <a:xfrm>
              <a:off x="5541722" y="2100841"/>
              <a:ext cx="1887351" cy="794793"/>
            </a:xfrm>
            <a:prstGeom prst="rect">
              <a:avLst/>
            </a:prstGeom>
            <a:noFill/>
            <a:ln>
              <a:noFill/>
            </a:ln>
          </p:spPr>
        </p:pic>
        <p:pic>
          <p:nvPicPr>
            <p:cNvPr id="17" name="Picture 4" descr="Biomedicine - Free healthcare and medical icons">
              <a:extLst>
                <a:ext uri="{FF2B5EF4-FFF2-40B4-BE49-F238E27FC236}">
                  <a16:creationId xmlns:a16="http://schemas.microsoft.com/office/drawing/2014/main" id="{E9C1496D-6671-15B0-4AA7-0C49D1B7CE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4498" y="1130916"/>
              <a:ext cx="1144575" cy="11445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82AB48C1-B734-C745-E59E-AD9232F87D1D}"/>
                </a:ext>
              </a:extLst>
            </p:cNvPr>
            <p:cNvSpPr/>
            <p:nvPr/>
          </p:nvSpPr>
          <p:spPr>
            <a:xfrm>
              <a:off x="4660096" y="1127455"/>
              <a:ext cx="2768977" cy="1796244"/>
            </a:xfrm>
            <a:prstGeom prst="rect">
              <a:avLst/>
            </a:prstGeom>
            <a:solidFill>
              <a:schemeClr val="accent2">
                <a:lumMod val="40000"/>
                <a:lumOff val="60000"/>
                <a:alpha val="39058"/>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9" name="Picture 8" descr="Lock Icon Blue - Free image on Pixabay">
              <a:extLst>
                <a:ext uri="{FF2B5EF4-FFF2-40B4-BE49-F238E27FC236}">
                  <a16:creationId xmlns:a16="http://schemas.microsoft.com/office/drawing/2014/main" id="{59FFFC6E-6AC0-0D8F-3FAC-58E67B12F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9020" y="1597666"/>
              <a:ext cx="958237" cy="958237"/>
            </a:xfrm>
            <a:prstGeom prst="rect">
              <a:avLst/>
            </a:prstGeom>
            <a:noFill/>
            <a:effectLst>
              <a:glow rad="1016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grpSp>
      <p:pic>
        <p:nvPicPr>
          <p:cNvPr id="21" name="Picture 6" descr="Experts on the Pros and Cons of Algorithms | Pew Research Center">
            <a:extLst>
              <a:ext uri="{FF2B5EF4-FFF2-40B4-BE49-F238E27FC236}">
                <a16:creationId xmlns:a16="http://schemas.microsoft.com/office/drawing/2014/main" id="{A8CC1ED4-FA80-5336-A5C1-2B265EF35A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7514" y="1415579"/>
            <a:ext cx="2879327" cy="2077381"/>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a:extLst>
              <a:ext uri="{FF2B5EF4-FFF2-40B4-BE49-F238E27FC236}">
                <a16:creationId xmlns:a16="http://schemas.microsoft.com/office/drawing/2014/main" id="{E3F56EBC-5E77-B60B-1890-AFE3007A0483}"/>
              </a:ext>
            </a:extLst>
          </p:cNvPr>
          <p:cNvSpPr/>
          <p:nvPr/>
        </p:nvSpPr>
        <p:spPr>
          <a:xfrm>
            <a:off x="504672" y="3728819"/>
            <a:ext cx="2171539" cy="72063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pitchFamily="2" charset="0"/>
                <a:cs typeface="Calibri" panose="020F0502020204030204" pitchFamily="34" charset="0"/>
              </a:rPr>
              <a:t>Data Shift in </a:t>
            </a:r>
          </a:p>
          <a:p>
            <a:pPr algn="ctr"/>
            <a:r>
              <a:rPr lang="en-US" dirty="0">
                <a:latin typeface="Times" pitchFamily="2" charset="0"/>
                <a:cs typeface="Calibri" panose="020F0502020204030204" pitchFamily="34" charset="0"/>
              </a:rPr>
              <a:t>Machine Learning</a:t>
            </a:r>
          </a:p>
        </p:txBody>
      </p:sp>
      <p:sp>
        <p:nvSpPr>
          <p:cNvPr id="6" name="Rounded Rectangle 5">
            <a:extLst>
              <a:ext uri="{FF2B5EF4-FFF2-40B4-BE49-F238E27FC236}">
                <a16:creationId xmlns:a16="http://schemas.microsoft.com/office/drawing/2014/main" id="{781ADA47-78C3-E5AA-5FD9-9540C7120AE2}"/>
              </a:ext>
            </a:extLst>
          </p:cNvPr>
          <p:cNvSpPr/>
          <p:nvPr/>
        </p:nvSpPr>
        <p:spPr>
          <a:xfrm>
            <a:off x="3187157" y="3821835"/>
            <a:ext cx="2171539" cy="72063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pitchFamily="2" charset="0"/>
                <a:cs typeface="Calibri" panose="020F0502020204030204" pitchFamily="34" charset="0"/>
              </a:rPr>
              <a:t>Privacy Concerns in </a:t>
            </a:r>
          </a:p>
          <a:p>
            <a:pPr algn="ctr"/>
            <a:r>
              <a:rPr lang="en-US" dirty="0">
                <a:latin typeface="Times" pitchFamily="2" charset="0"/>
                <a:cs typeface="Calibri" panose="020F0502020204030204" pitchFamily="34" charset="0"/>
              </a:rPr>
              <a:t>Biomedical Data</a:t>
            </a:r>
          </a:p>
        </p:txBody>
      </p:sp>
      <p:sp>
        <p:nvSpPr>
          <p:cNvPr id="7" name="Rounded Rectangle 6">
            <a:extLst>
              <a:ext uri="{FF2B5EF4-FFF2-40B4-BE49-F238E27FC236}">
                <a16:creationId xmlns:a16="http://schemas.microsoft.com/office/drawing/2014/main" id="{9459C197-52F4-75BE-4D1C-05C13E4497A3}"/>
              </a:ext>
            </a:extLst>
          </p:cNvPr>
          <p:cNvSpPr/>
          <p:nvPr/>
        </p:nvSpPr>
        <p:spPr>
          <a:xfrm>
            <a:off x="5997514" y="3821835"/>
            <a:ext cx="2430049" cy="720633"/>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Times" pitchFamily="2" charset="0"/>
                <a:cs typeface="Calibri" panose="020F0502020204030204" pitchFamily="34" charset="0"/>
              </a:rPr>
              <a:t>Tedious Federated</a:t>
            </a:r>
          </a:p>
          <a:p>
            <a:pPr algn="ctr"/>
            <a:r>
              <a:rPr lang="en-US" dirty="0">
                <a:latin typeface="Times" pitchFamily="2" charset="0"/>
                <a:cs typeface="Calibri" panose="020F0502020204030204" pitchFamily="34" charset="0"/>
              </a:rPr>
              <a:t>Learning Setup</a:t>
            </a:r>
          </a:p>
        </p:txBody>
      </p:sp>
    </p:spTree>
    <p:extLst>
      <p:ext uri="{BB962C8B-B14F-4D97-AF65-F5344CB8AC3E}">
        <p14:creationId xmlns:p14="http://schemas.microsoft.com/office/powerpoint/2010/main" val="2500847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A96D8-E3C4-E384-CBFB-D8FC0855C711}"/>
              </a:ext>
            </a:extLst>
          </p:cNvPr>
          <p:cNvSpPr>
            <a:spLocks noGrp="1"/>
          </p:cNvSpPr>
          <p:nvPr>
            <p:ph type="title"/>
          </p:nvPr>
        </p:nvSpPr>
        <p:spPr/>
        <p:txBody>
          <a:bodyPr/>
          <a:lstStyle/>
          <a:p>
            <a:r>
              <a:rPr lang="en-US" dirty="0">
                <a:latin typeface="Avenir Book"/>
                <a:cs typeface="Calibri"/>
              </a:rPr>
              <a:t>Key Capabilities of </a:t>
            </a:r>
            <a:r>
              <a:rPr lang="en-US" dirty="0" err="1">
                <a:latin typeface="Avenir Book"/>
                <a:cs typeface="Calibri"/>
              </a:rPr>
              <a:t>APPFLx</a:t>
            </a:r>
            <a:r>
              <a:rPr lang="en-US" dirty="0">
                <a:latin typeface="Avenir Book"/>
                <a:cs typeface="Calibri"/>
              </a:rPr>
              <a:t> </a:t>
            </a:r>
            <a:endParaRPr lang="en-US" dirty="0"/>
          </a:p>
        </p:txBody>
      </p:sp>
      <p:sp>
        <p:nvSpPr>
          <p:cNvPr id="3" name="Content Placeholder 2">
            <a:extLst>
              <a:ext uri="{FF2B5EF4-FFF2-40B4-BE49-F238E27FC236}">
                <a16:creationId xmlns:a16="http://schemas.microsoft.com/office/drawing/2014/main" id="{4BB54456-7A07-49C5-CABA-FA43B36EF323}"/>
              </a:ext>
            </a:extLst>
          </p:cNvPr>
          <p:cNvSpPr>
            <a:spLocks noGrp="1"/>
          </p:cNvSpPr>
          <p:nvPr>
            <p:ph idx="1"/>
          </p:nvPr>
        </p:nvSpPr>
        <p:spPr/>
        <p:txBody>
          <a:bodyPr vert="horz" lIns="0" tIns="0" rIns="0" bIns="45720" rtlCol="0" anchor="t">
            <a:normAutofit fontScale="85000" lnSpcReduction="20000"/>
          </a:bodyPr>
          <a:lstStyle/>
          <a:p>
            <a:pPr marL="172720" indent="-172720"/>
            <a:r>
              <a:rPr lang="en-US" dirty="0">
                <a:latin typeface="Calibri"/>
                <a:cs typeface="Calibri"/>
              </a:rPr>
              <a:t>Simple but effective user experience to design, run, share FL experiments with FAIR ideas applied to ML</a:t>
            </a:r>
          </a:p>
          <a:p>
            <a:pPr marL="520382" lvl="1" indent="-172720"/>
            <a:r>
              <a:rPr lang="en-US" dirty="0">
                <a:latin typeface="Calibri"/>
                <a:cs typeface="Calibri"/>
              </a:rPr>
              <a:t>Visualize training data distributions at different participating sites</a:t>
            </a:r>
          </a:p>
          <a:p>
            <a:pPr marL="172720" indent="-172720"/>
            <a:r>
              <a:rPr lang="en-US" dirty="0">
                <a:latin typeface="Calibri"/>
                <a:cs typeface="Calibri"/>
              </a:rPr>
              <a:t>End-to-End strong IAM </a:t>
            </a:r>
          </a:p>
          <a:p>
            <a:pPr lvl="1" indent="-236220">
              <a:buFont typeface="Arial" pitchFamily="2" charset="2"/>
              <a:buChar char="–"/>
            </a:pPr>
            <a:r>
              <a:rPr lang="en-US" dirty="0">
                <a:latin typeface="Calibri"/>
                <a:cs typeface="Calibri"/>
              </a:rPr>
              <a:t>Enable setting up Secure Federation across organizational boundaries</a:t>
            </a:r>
          </a:p>
          <a:p>
            <a:pPr marL="172720" indent="-172720"/>
            <a:r>
              <a:rPr lang="en-US" dirty="0">
                <a:latin typeface="Calibri"/>
                <a:cs typeface="Calibri"/>
              </a:rPr>
              <a:t>Easy to leverage HPC for training </a:t>
            </a:r>
          </a:p>
          <a:p>
            <a:pPr lvl="1" indent="-236220">
              <a:buFont typeface="Arial" pitchFamily="2" charset="2"/>
            </a:pPr>
            <a:r>
              <a:rPr lang="en-US" dirty="0">
                <a:latin typeface="Calibri"/>
                <a:cs typeface="Calibri"/>
              </a:rPr>
              <a:t>Integrate heterogenous computing resources and monitor usage </a:t>
            </a:r>
          </a:p>
          <a:p>
            <a:pPr marL="172720" indent="-172720"/>
            <a:r>
              <a:rPr lang="en-US" dirty="0">
                <a:latin typeface="Calibri"/>
                <a:cs typeface="Calibri"/>
              </a:rPr>
              <a:t>Ability to leverage novel Federation strategies </a:t>
            </a:r>
          </a:p>
          <a:p>
            <a:pPr marL="520382" lvl="1" indent="-172720"/>
            <a:r>
              <a:rPr lang="en-US" dirty="0">
                <a:latin typeface="Calibri"/>
                <a:cs typeface="Calibri"/>
              </a:rPr>
              <a:t> Creation of </a:t>
            </a:r>
            <a:r>
              <a:rPr lang="en-US" dirty="0" err="1">
                <a:latin typeface="Calibri"/>
                <a:cs typeface="Calibri"/>
              </a:rPr>
              <a:t>FedCompass</a:t>
            </a:r>
            <a:r>
              <a:rPr lang="en-US" dirty="0">
                <a:latin typeface="Calibri"/>
                <a:cs typeface="Calibri"/>
              </a:rPr>
              <a:t> Efficient Cross-Silo Federated Learning on Heterogeneous Client Devices using a Computing Power Aware Schedule</a:t>
            </a:r>
          </a:p>
          <a:p>
            <a:pPr marL="172720" indent="-172720"/>
            <a:r>
              <a:rPr lang="en-US" dirty="0">
                <a:latin typeface="Calibri"/>
                <a:cs typeface="Calibri"/>
              </a:rPr>
              <a:t>Framework to rapidly run experiments with different hyper-parameters and measure performance with </a:t>
            </a:r>
            <a:r>
              <a:rPr lang="en-US" dirty="0" err="1">
                <a:latin typeface="Calibri"/>
                <a:cs typeface="Calibri"/>
              </a:rPr>
              <a:t>Tensorboard</a:t>
            </a:r>
            <a:r>
              <a:rPr lang="en-US" dirty="0">
                <a:latin typeface="Calibri"/>
                <a:cs typeface="Calibri"/>
              </a:rPr>
              <a:t> and visualize data distributions in different sites</a:t>
            </a:r>
          </a:p>
          <a:p>
            <a:pPr marL="172720" indent="-172720"/>
            <a:r>
              <a:rPr lang="en-US" dirty="0">
                <a:latin typeface="Calibri"/>
                <a:cs typeface="Calibri"/>
              </a:rPr>
              <a:t>Integration with </a:t>
            </a:r>
            <a:r>
              <a:rPr lang="en-US" dirty="0" err="1">
                <a:latin typeface="Calibri"/>
                <a:cs typeface="Calibri"/>
              </a:rPr>
              <a:t>HuggingFace</a:t>
            </a:r>
            <a:r>
              <a:rPr lang="en-US" dirty="0">
                <a:latin typeface="Calibri"/>
                <a:cs typeface="Calibri"/>
              </a:rPr>
              <a:t>, GitHub for pre-trained models and uniform pre-processing </a:t>
            </a:r>
          </a:p>
          <a:p>
            <a:pPr marL="172720" indent="-172720"/>
            <a:r>
              <a:rPr lang="en-US" dirty="0">
                <a:latin typeface="Calibri"/>
                <a:cs typeface="Calibri"/>
              </a:rPr>
              <a:t>APIs and Plug-and-Play architecture</a:t>
            </a:r>
          </a:p>
          <a:p>
            <a:pPr lvl="1" indent="-236220">
              <a:buFont typeface="Arial" pitchFamily="2" charset="2"/>
            </a:pPr>
            <a:r>
              <a:rPr lang="en-US" dirty="0">
                <a:latin typeface="Calibri"/>
                <a:cs typeface="Calibri"/>
              </a:rPr>
              <a:t>To integrate into existing services and add new capabilities/algorithms</a:t>
            </a:r>
          </a:p>
          <a:p>
            <a:pPr marL="0" indent="0">
              <a:buNone/>
            </a:pPr>
            <a:endParaRPr lang="en-US" dirty="0">
              <a:latin typeface="Calibri"/>
              <a:cs typeface="Calibri"/>
            </a:endParaRPr>
          </a:p>
          <a:p>
            <a:pPr marL="172720" indent="-172720"/>
            <a:endParaRPr lang="en-US" dirty="0">
              <a:latin typeface="Calibri"/>
              <a:cs typeface="Calibri"/>
            </a:endParaRPr>
          </a:p>
          <a:p>
            <a:pPr marL="172720" indent="-172720"/>
            <a:endParaRPr lang="en-US" dirty="0">
              <a:latin typeface="Calibri"/>
              <a:cs typeface="Calibri"/>
            </a:endParaRPr>
          </a:p>
        </p:txBody>
      </p:sp>
      <p:sp>
        <p:nvSpPr>
          <p:cNvPr id="4" name="Text Placeholder 3">
            <a:extLst>
              <a:ext uri="{FF2B5EF4-FFF2-40B4-BE49-F238E27FC236}">
                <a16:creationId xmlns:a16="http://schemas.microsoft.com/office/drawing/2014/main" id="{F8F60BD7-965D-F5C4-0AF1-5ED249CF6BFE}"/>
              </a:ext>
            </a:extLst>
          </p:cNvPr>
          <p:cNvSpPr>
            <a:spLocks noGrp="1"/>
          </p:cNvSpPr>
          <p:nvPr>
            <p:ph type="body" sz="quarter" idx="12"/>
          </p:nvPr>
        </p:nvSpPr>
        <p:spPr/>
        <p:txBody>
          <a:bodyPr vert="horz" lIns="0" tIns="0" rIns="0" bIns="0" rtlCol="0" anchor="t">
            <a:noAutofit/>
          </a:bodyPr>
          <a:lstStyle/>
          <a:p>
            <a:r>
              <a:rPr lang="en-US" dirty="0">
                <a:latin typeface="Avenir Book"/>
                <a:cs typeface="Calibri"/>
              </a:rPr>
              <a:t>To Build Models that are Fair and Trustworthy using PPFL </a:t>
            </a:r>
            <a:r>
              <a:rPr lang="en-US" i="1" dirty="0">
                <a:latin typeface="Avenir Book"/>
                <a:cs typeface="Calibri"/>
              </a:rPr>
              <a:t>easily</a:t>
            </a:r>
            <a:endParaRPr lang="en-US" i="1" dirty="0"/>
          </a:p>
        </p:txBody>
      </p:sp>
      <p:sp>
        <p:nvSpPr>
          <p:cNvPr id="5" name="Slide Number Placeholder 4">
            <a:extLst>
              <a:ext uri="{FF2B5EF4-FFF2-40B4-BE49-F238E27FC236}">
                <a16:creationId xmlns:a16="http://schemas.microsoft.com/office/drawing/2014/main" id="{A06C0B81-13BA-FB7C-A9FF-EB54BE9E383F}"/>
              </a:ext>
            </a:extLst>
          </p:cNvPr>
          <p:cNvSpPr>
            <a:spLocks noGrp="1"/>
          </p:cNvSpPr>
          <p:nvPr>
            <p:ph type="sldNum" sz="quarter" idx="13"/>
          </p:nvPr>
        </p:nvSpPr>
        <p:spPr/>
        <p:txBody>
          <a:bodyPr/>
          <a:lstStyle/>
          <a:p>
            <a:fld id="{AEFAAC5A-9C4F-4278-920D-DF2BAB595749}" type="slidenum">
              <a:rPr lang="en-US" smtClean="0"/>
              <a:pPr/>
              <a:t>8</a:t>
            </a:fld>
            <a:endParaRPr lang="en-US"/>
          </a:p>
        </p:txBody>
      </p:sp>
    </p:spTree>
    <p:extLst>
      <p:ext uri="{BB962C8B-B14F-4D97-AF65-F5344CB8AC3E}">
        <p14:creationId xmlns:p14="http://schemas.microsoft.com/office/powerpoint/2010/main" val="226768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A6B02FC8-B12B-A64A-A126-11041BC453A3}"/>
              </a:ext>
            </a:extLst>
          </p:cNvPr>
          <p:cNvSpPr/>
          <p:nvPr/>
        </p:nvSpPr>
        <p:spPr>
          <a:xfrm>
            <a:off x="340219" y="1502061"/>
            <a:ext cx="6523796" cy="31672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182880" rIns="182880" bIns="182880" numCol="2" rtlCol="0" anchor="t" anchorCtr="0"/>
          <a:lstStyle/>
          <a:p>
            <a:endParaRPr lang="en-US" sz="1300" dirty="0">
              <a:solidFill>
                <a:schemeClr val="bg1">
                  <a:lumMod val="50000"/>
                </a:schemeClr>
              </a:solidFill>
              <a:latin typeface="+mj-lt"/>
            </a:endParaRPr>
          </a:p>
        </p:txBody>
      </p:sp>
      <p:sp>
        <p:nvSpPr>
          <p:cNvPr id="16" name="Title 15">
            <a:extLst>
              <a:ext uri="{FF2B5EF4-FFF2-40B4-BE49-F238E27FC236}">
                <a16:creationId xmlns:a16="http://schemas.microsoft.com/office/drawing/2014/main" id="{8246F594-F483-1145-A1A2-EED85CAD6176}"/>
              </a:ext>
            </a:extLst>
          </p:cNvPr>
          <p:cNvSpPr>
            <a:spLocks noGrp="1"/>
          </p:cNvSpPr>
          <p:nvPr>
            <p:ph type="title"/>
          </p:nvPr>
        </p:nvSpPr>
        <p:spPr>
          <a:xfrm>
            <a:off x="285752" y="135900"/>
            <a:ext cx="8372901" cy="621711"/>
          </a:xfrm>
        </p:spPr>
        <p:txBody>
          <a:bodyPr/>
          <a:lstStyle/>
          <a:p>
            <a:r>
              <a:rPr lang="en-US" dirty="0"/>
              <a:t>Key capabilities – Secure enclaves</a:t>
            </a:r>
          </a:p>
        </p:txBody>
      </p:sp>
      <p:sp>
        <p:nvSpPr>
          <p:cNvPr id="2" name="Text Placeholder 1">
            <a:extLst>
              <a:ext uri="{FF2B5EF4-FFF2-40B4-BE49-F238E27FC236}">
                <a16:creationId xmlns:a16="http://schemas.microsoft.com/office/drawing/2014/main" id="{A30B543B-7DCE-5F44-B5F4-23ED6F987D23}"/>
              </a:ext>
            </a:extLst>
          </p:cNvPr>
          <p:cNvSpPr>
            <a:spLocks noGrp="1"/>
          </p:cNvSpPr>
          <p:nvPr>
            <p:ph type="body" sz="quarter" idx="12"/>
          </p:nvPr>
        </p:nvSpPr>
        <p:spPr>
          <a:xfrm>
            <a:off x="340218" y="750709"/>
            <a:ext cx="8372901" cy="374786"/>
          </a:xfrm>
        </p:spPr>
        <p:txBody>
          <a:bodyPr/>
          <a:lstStyle/>
          <a:p>
            <a:r>
              <a:rPr lang="en-US" dirty="0">
                <a:solidFill>
                  <a:schemeClr val="tx2"/>
                </a:solidFill>
              </a:rPr>
              <a:t>Computing, Policies</a:t>
            </a:r>
          </a:p>
        </p:txBody>
      </p:sp>
      <p:grpSp>
        <p:nvGrpSpPr>
          <p:cNvPr id="38" name="Group 37">
            <a:extLst>
              <a:ext uri="{FF2B5EF4-FFF2-40B4-BE49-F238E27FC236}">
                <a16:creationId xmlns:a16="http://schemas.microsoft.com/office/drawing/2014/main" id="{F38CB822-2A69-ED4F-B020-D8AAA1AF264E}"/>
              </a:ext>
            </a:extLst>
          </p:cNvPr>
          <p:cNvGrpSpPr/>
          <p:nvPr/>
        </p:nvGrpSpPr>
        <p:grpSpPr>
          <a:xfrm>
            <a:off x="906966" y="1840465"/>
            <a:ext cx="5202664" cy="2726042"/>
            <a:chOff x="1092935" y="411771"/>
            <a:chExt cx="11912730" cy="6241919"/>
          </a:xfrm>
        </p:grpSpPr>
        <p:sp>
          <p:nvSpPr>
            <p:cNvPr id="44" name="Rectangle 43">
              <a:extLst>
                <a:ext uri="{FF2B5EF4-FFF2-40B4-BE49-F238E27FC236}">
                  <a16:creationId xmlns:a16="http://schemas.microsoft.com/office/drawing/2014/main" id="{DB0B46AE-9A53-3140-9A9A-1FF067B8BBFB}"/>
                </a:ext>
              </a:extLst>
            </p:cNvPr>
            <p:cNvSpPr/>
            <p:nvPr/>
          </p:nvSpPr>
          <p:spPr>
            <a:xfrm>
              <a:off x="1092935" y="3664817"/>
              <a:ext cx="3253678" cy="2546368"/>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a:solidFill>
                    <a:schemeClr val="tx1"/>
                  </a:solidFill>
                  <a:latin typeface="+mj-lt"/>
                  <a:ea typeface="Proxima Nova Semibold" charset="0"/>
                  <a:cs typeface="Proxima Nova Semibold" charset="0"/>
                </a:rPr>
                <a:t>ACCESS ENVIRONMENT</a:t>
              </a:r>
            </a:p>
          </p:txBody>
        </p:sp>
        <p:sp>
          <p:nvSpPr>
            <p:cNvPr id="45" name="Rectangle 44">
              <a:extLst>
                <a:ext uri="{FF2B5EF4-FFF2-40B4-BE49-F238E27FC236}">
                  <a16:creationId xmlns:a16="http://schemas.microsoft.com/office/drawing/2014/main" id="{DC86CBEB-1FB6-2541-84D6-9E185F3C749A}"/>
                </a:ext>
              </a:extLst>
            </p:cNvPr>
            <p:cNvSpPr/>
            <p:nvPr/>
          </p:nvSpPr>
          <p:spPr>
            <a:xfrm>
              <a:off x="6012124" y="5525247"/>
              <a:ext cx="6993541" cy="1128441"/>
            </a:xfrm>
            <a:prstGeom prst="rect">
              <a:avLst/>
            </a:prstGeom>
            <a:solidFill>
              <a:schemeClr val="bg1">
                <a:lumMod val="75000"/>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a:solidFill>
                    <a:schemeClr val="tx1"/>
                  </a:solidFill>
                  <a:latin typeface="+mj-lt"/>
                  <a:ea typeface="Proxima Nova" charset="0"/>
                  <a:cs typeface="Proxima Nova" charset="0"/>
                </a:rPr>
                <a:t>MANAGEMENT ENVIRONMENT</a:t>
              </a:r>
            </a:p>
            <a:p>
              <a:pPr algn="ctr"/>
              <a:endParaRPr lang="en-US" sz="800" dirty="0">
                <a:solidFill>
                  <a:schemeClr val="bg1">
                    <a:lumMod val="50000"/>
                  </a:schemeClr>
                </a:solidFill>
                <a:latin typeface="+mj-lt"/>
                <a:ea typeface="Proxima Nova" charset="0"/>
                <a:cs typeface="Proxima Nova" charset="0"/>
              </a:endParaRPr>
            </a:p>
          </p:txBody>
        </p:sp>
        <p:sp>
          <p:nvSpPr>
            <p:cNvPr id="46" name="Rectangle 45">
              <a:extLst>
                <a:ext uri="{FF2B5EF4-FFF2-40B4-BE49-F238E27FC236}">
                  <a16:creationId xmlns:a16="http://schemas.microsoft.com/office/drawing/2014/main" id="{3A4DFCBA-A9B3-5F41-8133-64177D97E8E7}"/>
                </a:ext>
              </a:extLst>
            </p:cNvPr>
            <p:cNvSpPr/>
            <p:nvPr/>
          </p:nvSpPr>
          <p:spPr>
            <a:xfrm>
              <a:off x="6012124" y="3352558"/>
              <a:ext cx="6993541" cy="1861255"/>
            </a:xfrm>
            <a:prstGeom prst="rect">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a:solidFill>
                    <a:schemeClr val="tx1"/>
                  </a:solidFill>
                  <a:latin typeface="+mj-lt"/>
                  <a:ea typeface="Proxima Nova Semibold" charset="0"/>
                  <a:cs typeface="Proxima Nova Semibold" charset="0"/>
                </a:rPr>
                <a:t>PROTECTED STORAGE</a:t>
              </a:r>
            </a:p>
          </p:txBody>
        </p:sp>
        <p:sp>
          <p:nvSpPr>
            <p:cNvPr id="47" name="Rectangle 46">
              <a:extLst>
                <a:ext uri="{FF2B5EF4-FFF2-40B4-BE49-F238E27FC236}">
                  <a16:creationId xmlns:a16="http://schemas.microsoft.com/office/drawing/2014/main" id="{4833F5BD-9077-CE48-9F27-5B5F89238D31}"/>
                </a:ext>
              </a:extLst>
            </p:cNvPr>
            <p:cNvSpPr/>
            <p:nvPr/>
          </p:nvSpPr>
          <p:spPr>
            <a:xfrm>
              <a:off x="6012124" y="411771"/>
              <a:ext cx="6993540" cy="2648795"/>
            </a:xfrm>
            <a:prstGeom prst="rect">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a:solidFill>
                    <a:schemeClr val="tx1"/>
                  </a:solidFill>
                  <a:latin typeface="+mj-lt"/>
                  <a:ea typeface="Proxima Nova Semibold" charset="0"/>
                  <a:cs typeface="Proxima Nova Semibold" charset="0"/>
                </a:rPr>
                <a:t> PROTECTED COMPUTE</a:t>
              </a:r>
            </a:p>
          </p:txBody>
        </p:sp>
        <p:sp>
          <p:nvSpPr>
            <p:cNvPr id="48" name="Rectangle 47">
              <a:extLst>
                <a:ext uri="{FF2B5EF4-FFF2-40B4-BE49-F238E27FC236}">
                  <a16:creationId xmlns:a16="http://schemas.microsoft.com/office/drawing/2014/main" id="{525C205B-EBCB-D241-ABB6-2AA6815AA616}"/>
                </a:ext>
              </a:extLst>
            </p:cNvPr>
            <p:cNvSpPr/>
            <p:nvPr/>
          </p:nvSpPr>
          <p:spPr>
            <a:xfrm>
              <a:off x="8253350" y="3964687"/>
              <a:ext cx="2339417" cy="966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NetApp SAN</a:t>
              </a:r>
            </a:p>
            <a:p>
              <a:pPr algn="ctr"/>
              <a:r>
                <a:rPr lang="en-US" sz="800" dirty="0">
                  <a:solidFill>
                    <a:schemeClr val="bg1"/>
                  </a:solidFill>
                  <a:latin typeface="+mj-lt"/>
                  <a:ea typeface="Proxima Nova" charset="0"/>
                  <a:cs typeface="Proxima Nova" charset="0"/>
                </a:rPr>
                <a:t>GPFS</a:t>
              </a:r>
            </a:p>
            <a:p>
              <a:pPr algn="ctr"/>
              <a:r>
                <a:rPr lang="en-US" sz="800" dirty="0">
                  <a:solidFill>
                    <a:schemeClr val="bg1"/>
                  </a:solidFill>
                  <a:latin typeface="+mj-lt"/>
                  <a:ea typeface="Proxima Nova" charset="0"/>
                  <a:cs typeface="Proxima Nova" charset="0"/>
                </a:rPr>
                <a:t>Encryption</a:t>
              </a:r>
            </a:p>
          </p:txBody>
        </p:sp>
        <p:sp>
          <p:nvSpPr>
            <p:cNvPr id="50" name="Rectangle 49">
              <a:extLst>
                <a:ext uri="{FF2B5EF4-FFF2-40B4-BE49-F238E27FC236}">
                  <a16:creationId xmlns:a16="http://schemas.microsoft.com/office/drawing/2014/main" id="{EA55308B-DA69-2447-B9BE-1F726549E1D5}"/>
                </a:ext>
              </a:extLst>
            </p:cNvPr>
            <p:cNvSpPr/>
            <p:nvPr/>
          </p:nvSpPr>
          <p:spPr>
            <a:xfrm>
              <a:off x="10033108" y="1004872"/>
              <a:ext cx="2368675" cy="9974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CS 1</a:t>
              </a:r>
            </a:p>
            <a:p>
              <a:pPr algn="ctr"/>
              <a:r>
                <a:rPr lang="en-US" sz="800" dirty="0">
                  <a:solidFill>
                    <a:schemeClr val="bg1"/>
                  </a:solidFill>
                  <a:latin typeface="+mj-lt"/>
                  <a:ea typeface="Proxima Nova" charset="0"/>
                  <a:cs typeface="Proxima Nova" charset="0"/>
                </a:rPr>
                <a:t>Accelerated Deep Learning</a:t>
              </a:r>
            </a:p>
          </p:txBody>
        </p:sp>
        <p:sp>
          <p:nvSpPr>
            <p:cNvPr id="51" name="Rectangle 50">
              <a:extLst>
                <a:ext uri="{FF2B5EF4-FFF2-40B4-BE49-F238E27FC236}">
                  <a16:creationId xmlns:a16="http://schemas.microsoft.com/office/drawing/2014/main" id="{901EB016-3F8B-744C-AB4D-A2F3408825DE}"/>
                </a:ext>
              </a:extLst>
            </p:cNvPr>
            <p:cNvSpPr/>
            <p:nvPr/>
          </p:nvSpPr>
          <p:spPr>
            <a:xfrm>
              <a:off x="8324308" y="1004872"/>
              <a:ext cx="1503349" cy="10048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DGX 2</a:t>
              </a:r>
            </a:p>
            <a:p>
              <a:pPr algn="ctr"/>
              <a:r>
                <a:rPr lang="en-US" sz="800" dirty="0">
                  <a:solidFill>
                    <a:schemeClr val="bg1"/>
                  </a:solidFill>
                  <a:latin typeface="+mj-lt"/>
                  <a:ea typeface="Proxima Nova" charset="0"/>
                  <a:cs typeface="Proxima Nova" charset="0"/>
                </a:rPr>
                <a:t>Deep Learning</a:t>
              </a:r>
            </a:p>
          </p:txBody>
        </p:sp>
        <p:sp>
          <p:nvSpPr>
            <p:cNvPr id="52" name="Rectangle 51">
              <a:extLst>
                <a:ext uri="{FF2B5EF4-FFF2-40B4-BE49-F238E27FC236}">
                  <a16:creationId xmlns:a16="http://schemas.microsoft.com/office/drawing/2014/main" id="{73EB3A4F-1DCB-DE48-A70A-4A0A174321C0}"/>
                </a:ext>
              </a:extLst>
            </p:cNvPr>
            <p:cNvSpPr/>
            <p:nvPr/>
          </p:nvSpPr>
          <p:spPr>
            <a:xfrm>
              <a:off x="6615507" y="1004872"/>
              <a:ext cx="1503349" cy="9974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DGX 1</a:t>
              </a:r>
            </a:p>
            <a:p>
              <a:pPr algn="ctr"/>
              <a:r>
                <a:rPr lang="en-US" sz="800" dirty="0">
                  <a:solidFill>
                    <a:schemeClr val="bg1"/>
                  </a:solidFill>
                  <a:latin typeface="+mj-lt"/>
                  <a:ea typeface="Proxima Nova" charset="0"/>
                  <a:cs typeface="Proxima Nova" charset="0"/>
                </a:rPr>
                <a:t>Deep Learning</a:t>
              </a:r>
            </a:p>
          </p:txBody>
        </p:sp>
        <p:sp>
          <p:nvSpPr>
            <p:cNvPr id="53" name="Rectangle 52">
              <a:extLst>
                <a:ext uri="{FF2B5EF4-FFF2-40B4-BE49-F238E27FC236}">
                  <a16:creationId xmlns:a16="http://schemas.microsoft.com/office/drawing/2014/main" id="{5968548D-27B8-5247-96BA-CF71E3914DE3}"/>
                </a:ext>
              </a:extLst>
            </p:cNvPr>
            <p:cNvSpPr/>
            <p:nvPr/>
          </p:nvSpPr>
          <p:spPr>
            <a:xfrm>
              <a:off x="6615507" y="2150648"/>
              <a:ext cx="5797215" cy="6543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Machine Learning and General Compute Cluster</a:t>
              </a:r>
            </a:p>
          </p:txBody>
        </p:sp>
        <p:sp>
          <p:nvSpPr>
            <p:cNvPr id="54" name="Rectangle 53">
              <a:extLst>
                <a:ext uri="{FF2B5EF4-FFF2-40B4-BE49-F238E27FC236}">
                  <a16:creationId xmlns:a16="http://schemas.microsoft.com/office/drawing/2014/main" id="{5927E3F0-D066-AF4D-932A-A11025CC2E85}"/>
                </a:ext>
              </a:extLst>
            </p:cNvPr>
            <p:cNvSpPr/>
            <p:nvPr/>
          </p:nvSpPr>
          <p:spPr>
            <a:xfrm>
              <a:off x="1861960" y="4529858"/>
              <a:ext cx="1715628" cy="6689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Virtual Desktops</a:t>
              </a:r>
            </a:p>
          </p:txBody>
        </p:sp>
        <p:sp>
          <p:nvSpPr>
            <p:cNvPr id="55" name="Rectangle 54">
              <a:extLst>
                <a:ext uri="{FF2B5EF4-FFF2-40B4-BE49-F238E27FC236}">
                  <a16:creationId xmlns:a16="http://schemas.microsoft.com/office/drawing/2014/main" id="{435DC35A-4560-B149-913F-3E86DAC5D32C}"/>
                </a:ext>
              </a:extLst>
            </p:cNvPr>
            <p:cNvSpPr/>
            <p:nvPr/>
          </p:nvSpPr>
          <p:spPr>
            <a:xfrm>
              <a:off x="1972907" y="5445305"/>
              <a:ext cx="1493736" cy="519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Terminals</a:t>
              </a:r>
            </a:p>
          </p:txBody>
        </p:sp>
        <p:sp>
          <p:nvSpPr>
            <p:cNvPr id="56" name="Rectangle 55">
              <a:extLst>
                <a:ext uri="{FF2B5EF4-FFF2-40B4-BE49-F238E27FC236}">
                  <a16:creationId xmlns:a16="http://schemas.microsoft.com/office/drawing/2014/main" id="{B15E18EF-9D47-0240-8062-6F959AA3F080}"/>
                </a:ext>
              </a:extLst>
            </p:cNvPr>
            <p:cNvSpPr/>
            <p:nvPr/>
          </p:nvSpPr>
          <p:spPr>
            <a:xfrm>
              <a:off x="4914955" y="452649"/>
              <a:ext cx="464456" cy="6201041"/>
            </a:xfrm>
            <a:prstGeom prst="rect">
              <a:avLst/>
            </a:prstGeom>
            <a:pattFill prst="dkHorz">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84" dirty="0">
                <a:solidFill>
                  <a:schemeClr val="bg1">
                    <a:lumMod val="50000"/>
                  </a:schemeClr>
                </a:solidFill>
                <a:latin typeface="+mj-lt"/>
              </a:endParaRPr>
            </a:p>
          </p:txBody>
        </p:sp>
        <p:sp>
          <p:nvSpPr>
            <p:cNvPr id="57" name="Rectangle 56">
              <a:extLst>
                <a:ext uri="{FF2B5EF4-FFF2-40B4-BE49-F238E27FC236}">
                  <a16:creationId xmlns:a16="http://schemas.microsoft.com/office/drawing/2014/main" id="{EEE74FFB-F358-1646-AA50-62D16BA78DB6}"/>
                </a:ext>
              </a:extLst>
            </p:cNvPr>
            <p:cNvSpPr/>
            <p:nvPr/>
          </p:nvSpPr>
          <p:spPr>
            <a:xfrm rot="16200000">
              <a:off x="4447205" y="4297343"/>
              <a:ext cx="1429094" cy="96584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50000"/>
                    </a:schemeClr>
                  </a:solidFill>
                  <a:latin typeface="+mj-lt"/>
                  <a:ea typeface="Proxima Nova" charset="0"/>
                  <a:cs typeface="Proxima Nova" charset="0"/>
                </a:rPr>
                <a:t>Data Ingress</a:t>
              </a:r>
            </a:p>
            <a:p>
              <a:pPr algn="ctr"/>
              <a:r>
                <a:rPr lang="en-US" sz="800" dirty="0">
                  <a:solidFill>
                    <a:schemeClr val="bg1">
                      <a:lumMod val="50000"/>
                    </a:schemeClr>
                  </a:solidFill>
                  <a:latin typeface="+mj-lt"/>
                  <a:ea typeface="Proxima Nova" charset="0"/>
                  <a:cs typeface="Proxima Nova" charset="0"/>
                </a:rPr>
                <a:t>Gateway</a:t>
              </a:r>
            </a:p>
          </p:txBody>
        </p:sp>
        <p:sp>
          <p:nvSpPr>
            <p:cNvPr id="58" name="Rectangle 57">
              <a:extLst>
                <a:ext uri="{FF2B5EF4-FFF2-40B4-BE49-F238E27FC236}">
                  <a16:creationId xmlns:a16="http://schemas.microsoft.com/office/drawing/2014/main" id="{FBA0170B-946E-C448-BEEF-6C6A22EA1387}"/>
                </a:ext>
              </a:extLst>
            </p:cNvPr>
            <p:cNvSpPr/>
            <p:nvPr/>
          </p:nvSpPr>
          <p:spPr>
            <a:xfrm rot="16200000">
              <a:off x="4447203" y="1709374"/>
              <a:ext cx="1429094" cy="965848"/>
            </a:xfrm>
            <a:prstGeom prst="rect">
              <a:avLst/>
            </a:prstGeom>
            <a:solidFill>
              <a:schemeClr val="bg1"/>
            </a:solid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lumMod val="50000"/>
                    </a:schemeClr>
                  </a:solidFill>
                  <a:latin typeface="+mj-lt"/>
                  <a:ea typeface="Proxima Nova" charset="0"/>
                  <a:cs typeface="Proxima Nova" charset="0"/>
                </a:rPr>
                <a:t>Data Egress</a:t>
              </a:r>
            </a:p>
            <a:p>
              <a:pPr algn="ctr"/>
              <a:r>
                <a:rPr lang="en-US" sz="800" dirty="0">
                  <a:solidFill>
                    <a:schemeClr val="bg1">
                      <a:lumMod val="50000"/>
                    </a:schemeClr>
                  </a:solidFill>
                  <a:latin typeface="+mj-lt"/>
                  <a:ea typeface="Proxima Nova" charset="0"/>
                  <a:cs typeface="Proxima Nova" charset="0"/>
                </a:rPr>
                <a:t>Gateway</a:t>
              </a:r>
            </a:p>
          </p:txBody>
        </p:sp>
        <p:sp>
          <p:nvSpPr>
            <p:cNvPr id="63" name="Rectangle 62">
              <a:extLst>
                <a:ext uri="{FF2B5EF4-FFF2-40B4-BE49-F238E27FC236}">
                  <a16:creationId xmlns:a16="http://schemas.microsoft.com/office/drawing/2014/main" id="{548A8FCC-F36D-204A-B8B8-0FD41726DC5F}"/>
                </a:ext>
              </a:extLst>
            </p:cNvPr>
            <p:cNvSpPr/>
            <p:nvPr/>
          </p:nvSpPr>
          <p:spPr>
            <a:xfrm>
              <a:off x="6648881" y="6047500"/>
              <a:ext cx="5548354" cy="40454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800" dirty="0">
                  <a:solidFill>
                    <a:schemeClr val="bg1">
                      <a:lumMod val="50000"/>
                    </a:schemeClr>
                  </a:solidFill>
                  <a:latin typeface="+mj-lt"/>
                  <a:ea typeface="Proxima Nova" charset="0"/>
                  <a:cs typeface="Proxima Nova" charset="0"/>
                </a:rPr>
                <a:t>Identity and Access Management, Logging, Auditing</a:t>
              </a:r>
            </a:p>
          </p:txBody>
        </p:sp>
        <p:sp>
          <p:nvSpPr>
            <p:cNvPr id="64" name="Rectangle 63">
              <a:extLst>
                <a:ext uri="{FF2B5EF4-FFF2-40B4-BE49-F238E27FC236}">
                  <a16:creationId xmlns:a16="http://schemas.microsoft.com/office/drawing/2014/main" id="{8AF91BD9-B88B-B747-B1C1-C5D66590ABD7}"/>
                </a:ext>
              </a:extLst>
            </p:cNvPr>
            <p:cNvSpPr/>
            <p:nvPr/>
          </p:nvSpPr>
          <p:spPr>
            <a:xfrm>
              <a:off x="1092935" y="735239"/>
              <a:ext cx="3253678" cy="2550759"/>
            </a:xfrm>
            <a:prstGeom prst="rect">
              <a:avLst/>
            </a:prstGeom>
            <a:solidFill>
              <a:schemeClr val="accent3">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000" dirty="0">
                  <a:solidFill>
                    <a:schemeClr val="tx1"/>
                  </a:solidFill>
                  <a:latin typeface="+mj-lt"/>
                  <a:ea typeface="Proxima Nova Semibold" charset="0"/>
                  <a:cs typeface="Proxima Nova Semibold" charset="0"/>
                </a:rPr>
                <a:t>SOFTWARE BUILD</a:t>
              </a:r>
            </a:p>
            <a:p>
              <a:pPr algn="ctr"/>
              <a:r>
                <a:rPr lang="en-US" sz="1000" dirty="0">
                  <a:solidFill>
                    <a:schemeClr val="tx1"/>
                  </a:solidFill>
                  <a:latin typeface="+mj-lt"/>
                  <a:ea typeface="Proxima Nova Semibold" charset="0"/>
                  <a:cs typeface="Proxima Nova Semibold" charset="0"/>
                </a:rPr>
                <a:t>(Developer Sandbox)</a:t>
              </a:r>
            </a:p>
          </p:txBody>
        </p:sp>
        <p:sp>
          <p:nvSpPr>
            <p:cNvPr id="65" name="Rectangle 64">
              <a:extLst>
                <a:ext uri="{FF2B5EF4-FFF2-40B4-BE49-F238E27FC236}">
                  <a16:creationId xmlns:a16="http://schemas.microsoft.com/office/drawing/2014/main" id="{3B67E149-E369-6041-859A-7C6D33A91F12}"/>
                </a:ext>
              </a:extLst>
            </p:cNvPr>
            <p:cNvSpPr/>
            <p:nvPr/>
          </p:nvSpPr>
          <p:spPr>
            <a:xfrm>
              <a:off x="1938860" y="1657727"/>
              <a:ext cx="1604682" cy="5193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Containers</a:t>
              </a:r>
            </a:p>
          </p:txBody>
        </p:sp>
        <p:sp>
          <p:nvSpPr>
            <p:cNvPr id="66" name="Rectangle 65">
              <a:extLst>
                <a:ext uri="{FF2B5EF4-FFF2-40B4-BE49-F238E27FC236}">
                  <a16:creationId xmlns:a16="http://schemas.microsoft.com/office/drawing/2014/main" id="{43584A6F-20B9-9440-A23A-9CCDE0DE14A8}"/>
                </a:ext>
              </a:extLst>
            </p:cNvPr>
            <p:cNvSpPr/>
            <p:nvPr/>
          </p:nvSpPr>
          <p:spPr>
            <a:xfrm>
              <a:off x="1834311" y="2357894"/>
              <a:ext cx="1770927" cy="7026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bg1"/>
                  </a:solidFill>
                  <a:latin typeface="+mj-lt"/>
                  <a:ea typeface="Proxima Nova" charset="0"/>
                  <a:cs typeface="Proxima Nova" charset="0"/>
                </a:rPr>
                <a:t>Native Runtimes</a:t>
              </a:r>
            </a:p>
          </p:txBody>
        </p:sp>
      </p:grpSp>
      <p:pic>
        <p:nvPicPr>
          <p:cNvPr id="68" name="Picture 67">
            <a:extLst>
              <a:ext uri="{FF2B5EF4-FFF2-40B4-BE49-F238E27FC236}">
                <a16:creationId xmlns:a16="http://schemas.microsoft.com/office/drawing/2014/main" id="{CBCDD275-3BA2-C54B-B0CA-A2EC75AF923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00705" y="3342306"/>
            <a:ext cx="1941454" cy="1500214"/>
          </a:xfrm>
          <a:prstGeom prst="rect">
            <a:avLst/>
          </a:prstGeom>
        </p:spPr>
      </p:pic>
      <p:pic>
        <p:nvPicPr>
          <p:cNvPr id="4" name="Picture 3">
            <a:extLst>
              <a:ext uri="{FF2B5EF4-FFF2-40B4-BE49-F238E27FC236}">
                <a16:creationId xmlns:a16="http://schemas.microsoft.com/office/drawing/2014/main" id="{ECA668ED-819D-EC45-A77B-E3A80CEE9CB3}"/>
              </a:ext>
            </a:extLst>
          </p:cNvPr>
          <p:cNvPicPr>
            <a:picLocks noChangeAspect="1"/>
          </p:cNvPicPr>
          <p:nvPr/>
        </p:nvPicPr>
        <p:blipFill>
          <a:blip r:embed="rId4"/>
          <a:stretch>
            <a:fillRect/>
          </a:stretch>
        </p:blipFill>
        <p:spPr>
          <a:xfrm>
            <a:off x="7324218" y="1447609"/>
            <a:ext cx="1240720" cy="1240720"/>
          </a:xfrm>
          <a:prstGeom prst="rect">
            <a:avLst/>
          </a:prstGeom>
        </p:spPr>
      </p:pic>
      <p:sp>
        <p:nvSpPr>
          <p:cNvPr id="29" name="Connectomics">
            <a:extLst>
              <a:ext uri="{FF2B5EF4-FFF2-40B4-BE49-F238E27FC236}">
                <a16:creationId xmlns:a16="http://schemas.microsoft.com/office/drawing/2014/main" id="{F2F3996B-0035-3A4F-A21F-C0B5F3C25804}"/>
              </a:ext>
            </a:extLst>
          </p:cNvPr>
          <p:cNvSpPr txBox="1"/>
          <p:nvPr/>
        </p:nvSpPr>
        <p:spPr>
          <a:xfrm>
            <a:off x="6973851" y="2743855"/>
            <a:ext cx="1941453" cy="718899"/>
          </a:xfrm>
          <a:prstGeom prst="rect">
            <a:avLst/>
          </a:prstGeom>
          <a:ln w="3175">
            <a:miter lim="400000"/>
          </a:ln>
          <a:extLst>
            <a:ext uri="{C572A759-6A51-4108-AA02-DFA0A04FC94B}">
              <ma14:wrappingTextBoxFlag xmlns="" xmlns:ma14="http://schemas.microsoft.com/office/mac/drawingml/2011/main" val="1"/>
            </a:ext>
          </a:extLst>
        </p:spPr>
        <p:txBody>
          <a:bodyPr wrap="square" lIns="26789" tIns="26789" rIns="26789" bIns="26789" anchor="b">
            <a:spAutoFit/>
          </a:bodyPr>
          <a:lstStyle>
            <a:lvl1pPr>
              <a:defRPr sz="4400" u="sng">
                <a:solidFill>
                  <a:schemeClr val="accent1">
                    <a:hueOff val="114395"/>
                    <a:lumOff val="-24975"/>
                  </a:schemeClr>
                </a:solidFill>
              </a:defRPr>
            </a:lvl1pPr>
          </a:lstStyle>
          <a:p>
            <a:pPr algn="ctr">
              <a:lnSpc>
                <a:spcPct val="90000"/>
              </a:lnSpc>
            </a:pPr>
            <a:r>
              <a:rPr lang="en-US" sz="1200" b="1" u="none" dirty="0">
                <a:solidFill>
                  <a:schemeClr val="tx1"/>
                </a:solidFill>
                <a:latin typeface="+mj-lt"/>
                <a:ea typeface="Proxima Nova Semibold" charset="0"/>
                <a:cs typeface="Proxima Nova Semibold" charset="0"/>
              </a:rPr>
              <a:t>ARGONNE BIOMEDICAL </a:t>
            </a:r>
            <a:br>
              <a:rPr lang="en-US" sz="1200" b="1" u="none" dirty="0">
                <a:solidFill>
                  <a:schemeClr val="tx1"/>
                </a:solidFill>
                <a:latin typeface="+mj-lt"/>
                <a:ea typeface="Proxima Nova Semibold" charset="0"/>
                <a:cs typeface="Proxima Nova Semibold" charset="0"/>
              </a:rPr>
            </a:br>
            <a:r>
              <a:rPr lang="en-US" sz="1200" b="1" u="none" dirty="0">
                <a:solidFill>
                  <a:schemeClr val="tx1"/>
                </a:solidFill>
                <a:latin typeface="+mj-lt"/>
                <a:ea typeface="Proxima Nova Semibold" charset="0"/>
                <a:cs typeface="Proxima Nova Semibold" charset="0"/>
              </a:rPr>
              <a:t>LEARNING ENCLAVE </a:t>
            </a:r>
          </a:p>
          <a:p>
            <a:pPr algn="ctr">
              <a:lnSpc>
                <a:spcPct val="90000"/>
              </a:lnSpc>
            </a:pPr>
            <a:r>
              <a:rPr lang="en-US" sz="1200" b="1" u="none" dirty="0">
                <a:solidFill>
                  <a:schemeClr val="tx2"/>
                </a:solidFill>
                <a:latin typeface="+mj-lt"/>
                <a:ea typeface="Proxima Nova Semibold" charset="0"/>
                <a:cs typeface="Proxima Nova Semibold" charset="0"/>
              </a:rPr>
              <a:t>Certified for HIPAA Compliance</a:t>
            </a:r>
            <a:endParaRPr sz="1200" b="1" u="none" dirty="0">
              <a:solidFill>
                <a:schemeClr val="tx2"/>
              </a:solidFill>
              <a:latin typeface="+mj-lt"/>
              <a:ea typeface="Proxima Nova Semibold" charset="0"/>
              <a:cs typeface="Proxima Nova Semibold" charset="0"/>
            </a:endParaRPr>
          </a:p>
        </p:txBody>
      </p:sp>
      <p:sp>
        <p:nvSpPr>
          <p:cNvPr id="30" name="Slide Number Placeholder 3">
            <a:extLst>
              <a:ext uri="{FF2B5EF4-FFF2-40B4-BE49-F238E27FC236}">
                <a16:creationId xmlns:a16="http://schemas.microsoft.com/office/drawing/2014/main" id="{EC3C824B-F840-7048-82E3-B28B5E240C5D}"/>
              </a:ext>
            </a:extLst>
          </p:cNvPr>
          <p:cNvSpPr txBox="1">
            <a:spLocks/>
          </p:cNvSpPr>
          <p:nvPr/>
        </p:nvSpPr>
        <p:spPr>
          <a:xfrm>
            <a:off x="4343400" y="4855282"/>
            <a:ext cx="457200" cy="137160"/>
          </a:xfrm>
          <a:prstGeom prst="rect">
            <a:avLst/>
          </a:prstGeom>
        </p:spPr>
        <p:txBody>
          <a:bodyPr vert="horz" lIns="0" tIns="45720" rIns="0" bIns="0" rtlCol="0" anchor="b"/>
          <a:lstStyle>
            <a:defPPr>
              <a:defRPr lang="en-US"/>
            </a:defPPr>
            <a:lvl1pPr marL="0" algn="ctr" defTabSz="914400" rtl="0" eaLnBrk="1" latinLnBrk="0" hangingPunct="1">
              <a:defRPr sz="10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FAAC5A-9C4F-4278-920D-DF2BAB595749}" type="slidenum">
              <a:rPr lang="en-US">
                <a:solidFill>
                  <a:schemeClr val="bg1"/>
                </a:solidFill>
              </a:rPr>
              <a:pPr/>
              <a:t>9</a:t>
            </a:fld>
            <a:endParaRPr lang="en-US" dirty="0">
              <a:solidFill>
                <a:schemeClr val="bg1"/>
              </a:solidFill>
            </a:endParaRPr>
          </a:p>
        </p:txBody>
      </p:sp>
      <p:sp>
        <p:nvSpPr>
          <p:cNvPr id="31" name="TextBox 30">
            <a:extLst>
              <a:ext uri="{FF2B5EF4-FFF2-40B4-BE49-F238E27FC236}">
                <a16:creationId xmlns:a16="http://schemas.microsoft.com/office/drawing/2014/main" id="{D2AC9705-453B-C1DE-F612-B5113AB68106}"/>
              </a:ext>
            </a:extLst>
          </p:cNvPr>
          <p:cNvSpPr txBox="1"/>
          <p:nvPr/>
        </p:nvSpPr>
        <p:spPr>
          <a:xfrm>
            <a:off x="267802" y="1238323"/>
            <a:ext cx="6388736" cy="507831"/>
          </a:xfrm>
          <a:prstGeom prst="rect">
            <a:avLst/>
          </a:prstGeom>
          <a:noFill/>
        </p:spPr>
        <p:txBody>
          <a:bodyPr wrap="square">
            <a:spAutoFit/>
          </a:bodyPr>
          <a:lstStyle/>
          <a:p>
            <a:pPr algn="ctr"/>
            <a:r>
              <a:rPr lang="en-US" sz="1350" b="1" dirty="0"/>
              <a:t>Argonne Biomedical Learning Enclave (ABLE) and Knowledge Discovery Initiative (KDI)</a:t>
            </a:r>
          </a:p>
        </p:txBody>
      </p:sp>
    </p:spTree>
    <p:extLst>
      <p:ext uri="{BB962C8B-B14F-4D97-AF65-F5344CB8AC3E}">
        <p14:creationId xmlns:p14="http://schemas.microsoft.com/office/powerpoint/2010/main" val="3988411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presentation_16x9">
  <a:themeElements>
    <a:clrScheme name="Argonne General Purpose Template">
      <a:dk1>
        <a:srgbClr val="47484A"/>
      </a:dk1>
      <a:lt1>
        <a:srgbClr val="FFFFFF"/>
      </a:lt1>
      <a:dk2>
        <a:srgbClr val="0082CA"/>
      </a:dk2>
      <a:lt2>
        <a:srgbClr val="ECAA00"/>
      </a:lt2>
      <a:accent1>
        <a:srgbClr val="7AB800"/>
      </a:accent1>
      <a:accent2>
        <a:srgbClr val="00609C"/>
      </a:accent2>
      <a:accent3>
        <a:srgbClr val="4D008C"/>
      </a:accent3>
      <a:accent4>
        <a:srgbClr val="FF7900"/>
      </a:accent4>
      <a:accent5>
        <a:srgbClr val="00A19C"/>
      </a:accent5>
      <a:accent6>
        <a:srgbClr val="CD202C"/>
      </a:accent6>
      <a:hlink>
        <a:srgbClr val="000000"/>
      </a:hlink>
      <a:folHlink>
        <a:srgbClr val="7677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16977731-C412-3943-B741-04857B423370}" vid="{1CB93506-B23E-0946-9F6E-16BB195DC3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Argonne presentation_16x9</Template>
  <TotalTime>18828</TotalTime>
  <Words>1365</Words>
  <Application>Microsoft Office PowerPoint</Application>
  <PresentationFormat>On-screen Show (16:9)</PresentationFormat>
  <Paragraphs>158</Paragraphs>
  <Slides>13</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Avenir Book</vt:lpstr>
      <vt:lpstr>Brandon Grotesque Regular</vt:lpstr>
      <vt:lpstr>Calibri</vt:lpstr>
      <vt:lpstr>Helvetica Neue</vt:lpstr>
      <vt:lpstr>Times</vt:lpstr>
      <vt:lpstr>Wingdings</vt:lpstr>
      <vt:lpstr>presentation_16x9</vt:lpstr>
      <vt:lpstr>Privacy Preserving Federated Learning as a Service - A key capability for building robust AI models for Science</vt:lpstr>
      <vt:lpstr>Motivation for Federated Learning</vt:lpstr>
      <vt:lpstr>Federated Learning (FL)</vt:lpstr>
      <vt:lpstr>Privacy-Preserving Techniques</vt:lpstr>
      <vt:lpstr>APPFL – Privacy Preserving Federated Learning Framework</vt:lpstr>
      <vt:lpstr>Major components of appfl</vt:lpstr>
      <vt:lpstr>Motivation for Federated Learning As A service</vt:lpstr>
      <vt:lpstr>Key Capabilities of APPFLx </vt:lpstr>
      <vt:lpstr>Key capabilities – Secure enclaves</vt:lpstr>
      <vt:lpstr>Augmenting digital twins using FL</vt:lpstr>
      <vt:lpstr>CONCLUSION</vt:lpstr>
      <vt:lpstr>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Strauss, Kayla (NIH/NCI) [C]</cp:lastModifiedBy>
  <cp:revision>298</cp:revision>
  <cp:lastPrinted>2015-09-08T15:35:42Z</cp:lastPrinted>
  <dcterms:created xsi:type="dcterms:W3CDTF">2018-07-03T17:34:09Z</dcterms:created>
  <dcterms:modified xsi:type="dcterms:W3CDTF">2024-01-25T20:24:26Z</dcterms:modified>
</cp:coreProperties>
</file>