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61" r:id="rId4"/>
    <p:sldId id="259" r:id="rId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2E002E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92D7-6FFB-4779-BDA8-E6CD5DBC788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8C13-CEA9-4E86-A547-0A173DE37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0117" y="4392391"/>
            <a:ext cx="1560354" cy="3439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116" y="3271705"/>
            <a:ext cx="1149293" cy="3439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0921" y="608475"/>
            <a:ext cx="8976219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Bitter Melon’s sweet promise: a novel </a:t>
            </a:r>
            <a:r>
              <a:rPr lang="en-US" sz="24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chemopreventive</a:t>
            </a:r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agent by rejuvenating immune system and reprograming of metabolism in oral cancer</a:t>
            </a: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50921" y="2202578"/>
            <a:ext cx="8976219" cy="5847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Subhayan Sur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Hiroshi Nakanishi, Robert Steele and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Ratna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B. Ray</a:t>
            </a:r>
          </a:p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Department of Pathology, Saint Louis University, Saint Louis, Missouri,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116" y="3288481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Bitter melon (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Momordica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charantia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extract (BME) displayed anti-proliferative and pro-apoptotic effects against oral cancer in preclinical models without any side-effects. Thus, we investigated the underlying molecular mechanism of BME in prevention of oral cancer. </a:t>
            </a: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Methodology: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RNA-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seq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qRT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-PCR, western blot and immunofluorescence analyses were performed. To determine metabolites, GC/MS and ESI/MS were performed. Extracellular acidification and glycolytic rate were measured by Seahorse XF analyzer. Generation of reactive oxygen species (ROS) was measured by FACS. Statistical analysis was performed.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225" r="9186"/>
          <a:stretch/>
        </p:blipFill>
        <p:spPr>
          <a:xfrm>
            <a:off x="419449" y="608475"/>
            <a:ext cx="2147583" cy="217887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85"/>
    </mc:Choice>
    <mc:Fallback xmlns="">
      <p:transition spd="slow" advTm="35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264" y="3706615"/>
            <a:ext cx="6162484" cy="21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170" y="1230503"/>
            <a:ext cx="2295174" cy="173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7001" y="674561"/>
            <a:ext cx="2716881" cy="202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65132" y="2684734"/>
            <a:ext cx="2780617" cy="86177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000" b="1" dirty="0" err="1">
                <a:latin typeface="Cambria" panose="02040503050406030204" pitchFamily="18" charset="0"/>
              </a:rPr>
              <a:t>SqEp</a:t>
            </a:r>
            <a:r>
              <a:rPr lang="en-IN" sz="1000" b="1" dirty="0">
                <a:latin typeface="Cambria" panose="02040503050406030204" pitchFamily="18" charset="0"/>
              </a:rPr>
              <a:t>: </a:t>
            </a:r>
            <a:r>
              <a:rPr lang="en-IN" sz="1000" dirty="0">
                <a:latin typeface="Cambria" panose="02040503050406030204" pitchFamily="18" charset="0"/>
              </a:rPr>
              <a:t>normal squamous epithelium; </a:t>
            </a:r>
            <a:r>
              <a:rPr lang="en-IN" sz="1000" b="1" dirty="0" err="1">
                <a:latin typeface="Cambria" panose="02040503050406030204" pitchFamily="18" charset="0"/>
              </a:rPr>
              <a:t>LaPr</a:t>
            </a:r>
            <a:r>
              <a:rPr lang="en-IN" sz="1000" b="1" dirty="0">
                <a:latin typeface="Cambria" panose="02040503050406030204" pitchFamily="18" charset="0"/>
              </a:rPr>
              <a:t>: </a:t>
            </a:r>
            <a:r>
              <a:rPr lang="en-IN" sz="1000" dirty="0">
                <a:latin typeface="Cambria" panose="02040503050406030204" pitchFamily="18" charset="0"/>
              </a:rPr>
              <a:t>lamina </a:t>
            </a:r>
            <a:r>
              <a:rPr lang="en-IN" sz="1000" dirty="0" err="1">
                <a:latin typeface="Cambria" panose="02040503050406030204" pitchFamily="18" charset="0"/>
              </a:rPr>
              <a:t>propria</a:t>
            </a:r>
            <a:r>
              <a:rPr lang="en-IN" sz="1000" dirty="0">
                <a:latin typeface="Cambria" panose="02040503050406030204" pitchFamily="18" charset="0"/>
              </a:rPr>
              <a:t>; </a:t>
            </a:r>
            <a:r>
              <a:rPr lang="en-IN" sz="1000" b="1" dirty="0" err="1">
                <a:latin typeface="Cambria" panose="02040503050406030204" pitchFamily="18" charset="0"/>
              </a:rPr>
              <a:t>SkMu</a:t>
            </a:r>
            <a:r>
              <a:rPr lang="en-IN" sz="1000" b="1" dirty="0">
                <a:latin typeface="Cambria" panose="02040503050406030204" pitchFamily="18" charset="0"/>
              </a:rPr>
              <a:t>: </a:t>
            </a:r>
            <a:r>
              <a:rPr lang="en-IN" sz="1000" dirty="0">
                <a:latin typeface="Cambria" panose="02040503050406030204" pitchFamily="18" charset="0"/>
              </a:rPr>
              <a:t>skeletal muscle; </a:t>
            </a:r>
            <a:r>
              <a:rPr lang="en-IN" sz="1000" b="1" dirty="0">
                <a:latin typeface="Cambria" panose="02040503050406030204" pitchFamily="18" charset="0"/>
              </a:rPr>
              <a:t>Thin arrows: </a:t>
            </a:r>
            <a:r>
              <a:rPr lang="en-IN" sz="1000" dirty="0">
                <a:latin typeface="Cambria" panose="02040503050406030204" pitchFamily="18" charset="0"/>
              </a:rPr>
              <a:t>nests of invasive squamous carcinoma invading through lamina </a:t>
            </a:r>
            <a:r>
              <a:rPr lang="en-IN" sz="1000" dirty="0" err="1">
                <a:latin typeface="Cambria" panose="02040503050406030204" pitchFamily="18" charset="0"/>
              </a:rPr>
              <a:t>propria</a:t>
            </a:r>
            <a:r>
              <a:rPr lang="en-IN" sz="1000" dirty="0">
                <a:latin typeface="Cambria" panose="02040503050406030204" pitchFamily="18" charset="0"/>
              </a:rPr>
              <a:t> into skeletal muscle; </a:t>
            </a:r>
            <a:r>
              <a:rPr lang="en-IN" sz="1000" b="1" dirty="0" err="1">
                <a:latin typeface="Cambria" panose="02040503050406030204" pitchFamily="18" charset="0"/>
              </a:rPr>
              <a:t>SaGl</a:t>
            </a:r>
            <a:r>
              <a:rPr lang="en-IN" sz="1000" b="1" dirty="0">
                <a:latin typeface="Cambria" panose="02040503050406030204" pitchFamily="18" charset="0"/>
              </a:rPr>
              <a:t>: </a:t>
            </a:r>
            <a:r>
              <a:rPr lang="en-IN" sz="1000" dirty="0">
                <a:latin typeface="Cambria" panose="02040503050406030204" pitchFamily="18" charset="0"/>
              </a:rPr>
              <a:t>salivary gland (thick arrow)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97" y="674561"/>
            <a:ext cx="2295174" cy="55594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38305"/>
              </p:ext>
            </p:extLst>
          </p:nvPr>
        </p:nvGraphicFramePr>
        <p:xfrm>
          <a:off x="952159" y="3739844"/>
          <a:ext cx="4162613" cy="19585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0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RNA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seq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Genes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Cancer group(fold)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BME treated group (fold)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s100a9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686.7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IL23a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13.41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-7.57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IL1beta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18.88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0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PDCD1 (PD1)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17.61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13943" y="84851"/>
            <a:ext cx="117387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>BME modulates immune system process in prevention of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>in-vivo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> oral carcinogenesis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513" y="570166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9473" y="555303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422" y="3607190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47375" y="3607190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796" y="5923195"/>
            <a:ext cx="11949286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Cambria" pitchFamily="18" charset="0"/>
                <a:ea typeface="Cambria" pitchFamily="18" charset="0"/>
              </a:rPr>
              <a:t>Fig 1. A: BME prevents 4NQO induced mouse tongue tumor incidence. B: hematoxylin and eosin (H&amp;E) staining shows invasive squamous carcinoma in cancer group and normal histology in BME treated group. C: RNA sequence analysis shows differentially expressed genes in different groups and some significantly altered biological processes in BME treated group vs. cancer group (right panel). D: RNA </a:t>
            </a:r>
            <a:r>
              <a:rPr lang="en-US" sz="1200" b="1" dirty="0" err="1">
                <a:latin typeface="Cambria" pitchFamily="18" charset="0"/>
                <a:ea typeface="Cambria" pitchFamily="18" charset="0"/>
              </a:rPr>
              <a:t>seq</a:t>
            </a:r>
            <a:r>
              <a:rPr lang="en-US" sz="1200" b="1" dirty="0">
                <a:latin typeface="Cambria" pitchFamily="18" charset="0"/>
                <a:ea typeface="Cambria" pitchFamily="18" charset="0"/>
              </a:rPr>
              <a:t> data shows high expression of immune system genes in cancer group which were significantly downregulated by BME E: Validation of gene expression of the immune system process by </a:t>
            </a:r>
            <a:r>
              <a:rPr lang="en-US" sz="1200" b="1" dirty="0" err="1">
                <a:latin typeface="Cambria" pitchFamily="18" charset="0"/>
                <a:ea typeface="Cambria" pitchFamily="18" charset="0"/>
              </a:rPr>
              <a:t>qRT</a:t>
            </a:r>
            <a:r>
              <a:rPr lang="en-US" sz="1200" b="1" dirty="0">
                <a:latin typeface="Cambria" pitchFamily="18" charset="0"/>
                <a:ea typeface="Cambria" pitchFamily="18" charset="0"/>
              </a:rPr>
              <a:t>-PCR. Data ±SD, P&lt;0.05. 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56725" y="580634"/>
            <a:ext cx="6377357" cy="2681123"/>
            <a:chOff x="5656725" y="580634"/>
            <a:chExt cx="6377357" cy="2681123"/>
          </a:xfrm>
        </p:grpSpPr>
        <p:grpSp>
          <p:nvGrpSpPr>
            <p:cNvPr id="6" name="Group 5"/>
            <p:cNvGrpSpPr/>
            <p:nvPr/>
          </p:nvGrpSpPr>
          <p:grpSpPr>
            <a:xfrm>
              <a:off x="5656725" y="580634"/>
              <a:ext cx="6377357" cy="2681123"/>
              <a:chOff x="6011528" y="-1383061"/>
              <a:chExt cx="10653598" cy="4075129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011528" y="-1289450"/>
                <a:ext cx="10653598" cy="3981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655471" y="-1383061"/>
                <a:ext cx="4682855" cy="38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050" b="1" dirty="0">
                    <a:solidFill>
                      <a:prstClr val="black"/>
                    </a:solidFill>
                    <a:latin typeface="Cambria" pitchFamily="18" charset="0"/>
                    <a:ea typeface="Times New Roman"/>
                  </a:rPr>
                  <a:t>Total annotated 22,782 transcripts </a:t>
                </a:r>
                <a:endParaRPr lang="en-IN" sz="1050" b="1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H="1" flipV="1">
              <a:off x="10796631" y="2013358"/>
              <a:ext cx="335560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11130188" y="2596328"/>
              <a:ext cx="335560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592990" y="580634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80"/>
    </mc:Choice>
    <mc:Fallback xmlns="">
      <p:transition spd="slow" advTm="101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475" x="825500" y="5524500"/>
          <p14:tracePt t="19627" x="2241550" y="6626225"/>
          <p14:tracePt t="19635" x="2341563" y="6445250"/>
          <p14:tracePt t="19643" x="2382838" y="6324600"/>
          <p14:tracePt t="19651" x="2401888" y="6184900"/>
          <p14:tracePt t="19659" x="2401888" y="6053138"/>
          <p14:tracePt t="19667" x="2401888" y="5922963"/>
          <p14:tracePt t="19675" x="2352675" y="5792788"/>
          <p14:tracePt t="19683" x="2301875" y="5672138"/>
          <p14:tracePt t="19691" x="2211388" y="5540375"/>
          <p14:tracePt t="19699" x="2100263" y="5349875"/>
          <p14:tracePt t="19707" x="1970088" y="5178425"/>
          <p14:tracePt t="19715" x="1839913" y="5006975"/>
          <p14:tracePt t="19723" x="1719263" y="4867275"/>
          <p14:tracePt t="19731" x="1638300" y="4725988"/>
          <p14:tracePt t="19739" x="1557338" y="4614863"/>
          <p14:tracePt t="19747" x="1497013" y="4514850"/>
          <p14:tracePt t="19755" x="1457325" y="4414838"/>
          <p14:tracePt t="19763" x="1417638" y="4333875"/>
          <p14:tracePt t="19772" x="1387475" y="4264025"/>
          <p14:tracePt t="19779" x="1357313" y="4203700"/>
          <p14:tracePt t="19787" x="1336675" y="4152900"/>
          <p14:tracePt t="19795" x="1306513" y="4113213"/>
          <p14:tracePt t="19803" x="1285875" y="4071938"/>
          <p14:tracePt t="19811" x="1266825" y="4062413"/>
          <p14:tracePt t="19819" x="1255713" y="4041775"/>
          <p14:tracePt t="19827" x="1216025" y="4002088"/>
          <p14:tracePt t="19836" x="1185863" y="3981450"/>
          <p14:tracePt t="19843" x="1155700" y="3962400"/>
          <p14:tracePt t="19851" x="1135063" y="3951288"/>
          <p14:tracePt t="19859" x="1125538" y="3941763"/>
          <p14:tracePt t="19867" x="1116013" y="3932238"/>
          <p14:tracePt t="19875" x="1104900" y="3932238"/>
          <p14:tracePt t="19883" x="1095375" y="3921125"/>
          <p14:tracePt t="19891" x="1085850" y="3911600"/>
          <p14:tracePt t="19907" x="1065213" y="3902075"/>
          <p14:tracePt t="19924" x="1055688" y="3890963"/>
          <p14:tracePt t="19931" x="1055688" y="3881438"/>
          <p14:tracePt t="19939" x="1044575" y="3881438"/>
          <p14:tracePt t="19947" x="1035050" y="3871913"/>
          <p14:tracePt t="19955" x="1025525" y="3871913"/>
          <p14:tracePt t="19963" x="995363" y="3871913"/>
          <p14:tracePt t="19971" x="984250" y="3871913"/>
          <p14:tracePt t="19980" x="974725" y="3871913"/>
          <p14:tracePt t="19988" x="974725" y="3860800"/>
          <p14:tracePt t="19996" x="965200" y="3851275"/>
          <p14:tracePt t="20005" x="965200" y="3841750"/>
          <p14:tracePt t="20012" x="965200" y="3781425"/>
          <p14:tracePt t="20019" x="974725" y="3690938"/>
          <p14:tracePt t="20027" x="984250" y="3570288"/>
          <p14:tracePt t="20036" x="1025525" y="3408363"/>
          <p14:tracePt t="20044" x="1055688" y="3278188"/>
          <p14:tracePt t="20051" x="1074738" y="3178175"/>
          <p14:tracePt t="20059" x="1104900" y="3076575"/>
          <p14:tracePt t="20069" x="1135063" y="2997200"/>
          <p14:tracePt t="20075" x="1146175" y="2925763"/>
          <p14:tracePt t="20084" x="1146175" y="2876550"/>
          <p14:tracePt t="20092" x="1155700" y="2825750"/>
          <p14:tracePt t="20099" x="1155700" y="2795588"/>
          <p14:tracePt t="20107" x="1155700" y="2765425"/>
          <p14:tracePt t="20116" x="1155700" y="2755900"/>
          <p14:tracePt t="20124" x="1155700" y="2735263"/>
          <p14:tracePt t="20131" x="1155700" y="2725738"/>
          <p14:tracePt t="20140" x="1165225" y="2714625"/>
          <p14:tracePt t="20156" x="1176338" y="2714625"/>
          <p14:tracePt t="20173" x="1176338" y="2705100"/>
          <p14:tracePt t="20180" x="1185863" y="2705100"/>
          <p14:tracePt t="20189" x="1195388" y="2705100"/>
          <p14:tracePt t="20196" x="1206500" y="2705100"/>
          <p14:tracePt t="20206" x="1225550" y="2705100"/>
          <p14:tracePt t="20212" x="1246188" y="2705100"/>
          <p14:tracePt t="20228" x="1255713" y="2695575"/>
          <p14:tracePt t="20243" x="1266825" y="2695575"/>
          <p14:tracePt t="20259" x="1285875" y="2695575"/>
          <p14:tracePt t="20380" x="1266825" y="2674938"/>
          <p14:tracePt t="20387" x="1206500" y="2674938"/>
          <p14:tracePt t="20396" x="1146175" y="2674938"/>
          <p14:tracePt t="20405" x="1065213" y="2674938"/>
          <p14:tracePt t="20412" x="1014413" y="2674938"/>
          <p14:tracePt t="20419" x="974725" y="2674938"/>
          <p14:tracePt t="20428" x="923925" y="2674938"/>
          <p14:tracePt t="20436" x="884238" y="2665413"/>
          <p14:tracePt t="20444" x="854075" y="2654300"/>
          <p14:tracePt t="20451" x="835025" y="2635250"/>
          <p14:tracePt t="20459" x="814388" y="2624138"/>
          <p14:tracePt t="20468" x="793750" y="2605088"/>
          <p14:tracePt t="20475" x="774700" y="2574925"/>
          <p14:tracePt t="20483" x="763588" y="2544763"/>
          <p14:tracePt t="20491" x="754063" y="2514600"/>
          <p14:tracePt t="20499" x="733425" y="2484438"/>
          <p14:tracePt t="20507" x="733425" y="2454275"/>
          <p14:tracePt t="20515" x="723900" y="2393950"/>
          <p14:tracePt t="20523" x="714375" y="2352675"/>
          <p14:tracePt t="20531" x="714375" y="2282825"/>
          <p14:tracePt t="20540" x="714375" y="2222500"/>
          <p14:tracePt t="20547" x="714375" y="2162175"/>
          <p14:tracePt t="20556" x="723900" y="2101850"/>
          <p14:tracePt t="20563" x="744538" y="2032000"/>
          <p14:tracePt t="20571" x="774700" y="1971675"/>
          <p14:tracePt t="20579" x="814388" y="1911350"/>
          <p14:tracePt t="20589" x="884238" y="1830388"/>
          <p14:tracePt t="20595" x="965200" y="1760538"/>
          <p14:tracePt t="20604" x="1065213" y="1689100"/>
          <p14:tracePt t="20611" x="1146175" y="1649413"/>
          <p14:tracePt t="20620" x="1246188" y="1608138"/>
          <p14:tracePt t="20627" x="1327150" y="1577975"/>
          <p14:tracePt t="20635" x="1397000" y="1558925"/>
          <p14:tracePt t="20643" x="1447800" y="1547813"/>
          <p14:tracePt t="20651" x="1497013" y="1547813"/>
          <p14:tracePt t="20659" x="1527175" y="1547813"/>
          <p14:tracePt t="20668" x="1568450" y="1547813"/>
          <p14:tracePt t="20675" x="1587500" y="1547813"/>
          <p14:tracePt t="20683" x="1598613" y="1547813"/>
          <p14:tracePt t="20691" x="1628775" y="1558925"/>
          <p14:tracePt t="20699" x="1647825" y="1568450"/>
          <p14:tracePt t="20707" x="1677988" y="1568450"/>
          <p14:tracePt t="20715" x="1698625" y="1589088"/>
          <p14:tracePt t="20723" x="1719263" y="1598613"/>
          <p14:tracePt t="20731" x="1758950" y="1608138"/>
          <p14:tracePt t="20739" x="1779588" y="1619250"/>
          <p14:tracePt t="20747" x="1819275" y="1638300"/>
          <p14:tracePt t="20755" x="1839913" y="1649413"/>
          <p14:tracePt t="20763" x="1870075" y="1668463"/>
          <p14:tracePt t="20771" x="1889125" y="1668463"/>
          <p14:tracePt t="20779" x="1909763" y="1698625"/>
          <p14:tracePt t="20787" x="1930400" y="1709738"/>
          <p14:tracePt t="20795" x="1979613" y="1739900"/>
          <p14:tracePt t="20803" x="2009775" y="1760538"/>
          <p14:tracePt t="20811" x="2030413" y="1790700"/>
          <p14:tracePt t="20819" x="2060575" y="1809750"/>
          <p14:tracePt t="20827" x="2070100" y="1830388"/>
          <p14:tracePt t="20836" x="2111375" y="1870075"/>
          <p14:tracePt t="20843" x="2130425" y="1900238"/>
          <p14:tracePt t="20851" x="2171700" y="1941513"/>
          <p14:tracePt t="20859" x="2190750" y="1971675"/>
          <p14:tracePt t="20867" x="2211388" y="2011363"/>
          <p14:tracePt t="20875" x="2232025" y="2032000"/>
          <p14:tracePt t="20883" x="2241550" y="2062163"/>
          <p14:tracePt t="20891" x="2251075" y="2081213"/>
          <p14:tracePt t="20899" x="2262188" y="2101850"/>
          <p14:tracePt t="20907" x="2262188" y="2122488"/>
          <p14:tracePt t="20915" x="2262188" y="2162175"/>
          <p14:tracePt t="20923" x="2262188" y="2182813"/>
          <p14:tracePt t="20931" x="2271713" y="2222500"/>
          <p14:tracePt t="20939" x="2271713" y="2252663"/>
          <p14:tracePt t="20947" x="2271713" y="2292350"/>
          <p14:tracePt t="20955" x="2271713" y="2333625"/>
          <p14:tracePt t="20963" x="2271713" y="2373313"/>
          <p14:tracePt t="20971" x="2271713" y="2424113"/>
          <p14:tracePt t="20979" x="2271713" y="2454275"/>
          <p14:tracePt t="20987" x="2271713" y="2493963"/>
          <p14:tracePt t="20995" x="2271713" y="2533650"/>
          <p14:tracePt t="21003" x="2271713" y="2574925"/>
          <p14:tracePt t="21011" x="2271713" y="2605088"/>
          <p14:tracePt t="21019" x="2271713" y="2624138"/>
          <p14:tracePt t="21027" x="2262188" y="2644775"/>
          <p14:tracePt t="21036" x="2251075" y="2665413"/>
          <p14:tracePt t="21043" x="2241550" y="2684463"/>
          <p14:tracePt t="21051" x="2241550" y="2695575"/>
          <p14:tracePt t="21059" x="2232025" y="2705100"/>
          <p14:tracePt t="21067" x="2220913" y="2735263"/>
          <p14:tracePt t="21075" x="2211388" y="2744788"/>
          <p14:tracePt t="21083" x="2201863" y="2755900"/>
          <p14:tracePt t="21091" x="2181225" y="2786063"/>
          <p14:tracePt t="21099" x="2160588" y="2805113"/>
          <p14:tracePt t="21107" x="2141538" y="2816225"/>
          <p14:tracePt t="21115" x="2130425" y="2846388"/>
          <p14:tracePt t="21123" x="2111375" y="2855913"/>
          <p14:tracePt t="21131" x="2090738" y="2865438"/>
          <p14:tracePt t="21139" x="2070100" y="2876550"/>
          <p14:tracePt t="21147" x="2051050" y="2886075"/>
          <p14:tracePt t="21155" x="2030413" y="2886075"/>
          <p14:tracePt t="21163" x="2009775" y="2895600"/>
          <p14:tracePt t="21171" x="2000250" y="2895600"/>
          <p14:tracePt t="21179" x="1990725" y="2895600"/>
          <p14:tracePt t="21187" x="1970088" y="2895600"/>
          <p14:tracePt t="21195" x="1960563" y="2895600"/>
          <p14:tracePt t="21211" x="1949450" y="2895600"/>
          <p14:tracePt t="21220" x="1939925" y="2906713"/>
          <p14:tracePt t="21243" x="1930400" y="2906713"/>
          <p14:tracePt t="21267" x="1919288" y="2906713"/>
          <p14:tracePt t="21291" x="1909763" y="2906713"/>
          <p14:tracePt t="21307" x="1900238" y="2906713"/>
          <p14:tracePt t="21347" x="1889125" y="2906713"/>
          <p14:tracePt t="22940" x="1889125" y="2916238"/>
          <p14:tracePt t="22948" x="1900238" y="2936875"/>
          <p14:tracePt t="22955" x="1919288" y="2967038"/>
          <p14:tracePt t="22963" x="1919288" y="2986088"/>
          <p14:tracePt t="22971" x="1930400" y="2997200"/>
          <p14:tracePt t="22979" x="1939925" y="3016250"/>
          <p14:tracePt t="22987" x="1939925" y="3027363"/>
          <p14:tracePt t="22995" x="1949450" y="3036888"/>
          <p14:tracePt t="23003" x="1970088" y="3057525"/>
          <p14:tracePt t="23011" x="1970088" y="3067050"/>
          <p14:tracePt t="23019" x="1979613" y="3076575"/>
          <p14:tracePt t="23027" x="1990725" y="3087688"/>
          <p14:tracePt t="23035" x="1990725" y="3097213"/>
          <p14:tracePt t="23043" x="2000250" y="3106738"/>
          <p14:tracePt t="23059" x="2000250" y="3117850"/>
          <p14:tracePt t="23067" x="2009775" y="3117850"/>
          <p14:tracePt t="23075" x="2009775" y="3127375"/>
          <p14:tracePt t="23091" x="2020888" y="3136900"/>
          <p14:tracePt t="23099" x="2030413" y="3136900"/>
          <p14:tracePt t="23107" x="2039938" y="3148013"/>
          <p14:tracePt t="23123" x="2060575" y="3148013"/>
          <p14:tracePt t="23131" x="2070100" y="3148013"/>
          <p14:tracePt t="23139" x="2070100" y="3157538"/>
          <p14:tracePt t="23147" x="2090738" y="3157538"/>
          <p14:tracePt t="23155" x="2111375" y="3157538"/>
          <p14:tracePt t="23163" x="2120900" y="3157538"/>
          <p14:tracePt t="23171" x="2141538" y="3157538"/>
          <p14:tracePt t="23179" x="2160588" y="3157538"/>
          <p14:tracePt t="23187" x="2190750" y="3148013"/>
          <p14:tracePt t="23195" x="2211388" y="3148013"/>
          <p14:tracePt t="23204" x="2232025" y="3136900"/>
          <p14:tracePt t="23221" x="2251075" y="3136900"/>
          <p14:tracePt t="23300" x="2251075" y="3148013"/>
          <p14:tracePt t="23308" x="2241550" y="3167063"/>
          <p14:tracePt t="23316" x="2241550" y="3178175"/>
          <p14:tracePt t="23324" x="2241550" y="3187700"/>
          <p14:tracePt t="23332" x="2241550" y="3197225"/>
          <p14:tracePt t="23341" x="2241550" y="3208338"/>
          <p14:tracePt t="23388" x="2241550" y="3217863"/>
          <p14:tracePt t="23428" x="2232025" y="3217863"/>
          <p14:tracePt t="23444" x="2232025" y="3197225"/>
          <p14:tracePt t="23452" x="2220913" y="3167063"/>
          <p14:tracePt t="23459" x="2220913" y="3136900"/>
          <p14:tracePt t="23467" x="2211388" y="3106738"/>
          <p14:tracePt t="23475" x="2211388" y="3076575"/>
          <p14:tracePt t="23483" x="2211388" y="3027363"/>
          <p14:tracePt t="23491" x="2201863" y="2986088"/>
          <p14:tracePt t="23499" x="2201863" y="2925763"/>
          <p14:tracePt t="23507" x="2201863" y="2895600"/>
          <p14:tracePt t="23515" x="2201863" y="2865438"/>
          <p14:tracePt t="23523" x="2201863" y="2846388"/>
          <p14:tracePt t="23531" x="2190750" y="2825750"/>
          <p14:tracePt t="23539" x="2190750" y="2805113"/>
          <p14:tracePt t="23547" x="2190750" y="2795588"/>
          <p14:tracePt t="23555" x="2190750" y="2786063"/>
          <p14:tracePt t="23579" x="2190750" y="2774950"/>
          <p14:tracePt t="23662" x="2181225" y="2825750"/>
          <p14:tracePt t="23669" x="2171700" y="2855913"/>
          <p14:tracePt t="23676" x="2160588" y="2906713"/>
          <p14:tracePt t="23684" x="2151063" y="2936875"/>
          <p14:tracePt t="23693" x="2141538" y="2967038"/>
          <p14:tracePt t="23700" x="2120900" y="2986088"/>
          <p14:tracePt t="23708" x="2120900" y="3006725"/>
          <p14:tracePt t="23716" x="2111375" y="3016250"/>
          <p14:tracePt t="23723" x="2100263" y="3027363"/>
          <p14:tracePt t="23731" x="2100263" y="3046413"/>
          <p14:tracePt t="23739" x="2081213" y="3057525"/>
          <p14:tracePt t="23755" x="2070100" y="3067050"/>
          <p14:tracePt t="23771" x="2060575" y="3076575"/>
          <p14:tracePt t="23779" x="2060575" y="3087688"/>
          <p14:tracePt t="23787" x="2051050" y="3097213"/>
          <p14:tracePt t="23819" x="2039938" y="3097213"/>
          <p14:tracePt t="23835" x="2009775" y="3057525"/>
          <p14:tracePt t="23843" x="1970088" y="2997200"/>
          <p14:tracePt t="23851" x="1939925" y="2925763"/>
          <p14:tracePt t="23859" x="1889125" y="2835275"/>
          <p14:tracePt t="23867" x="1858963" y="2744788"/>
          <p14:tracePt t="23875" x="1839913" y="2654300"/>
          <p14:tracePt t="23883" x="1828800" y="2554288"/>
          <p14:tracePt t="23891" x="1819275" y="2463800"/>
          <p14:tracePt t="23899" x="1809750" y="2363788"/>
          <p14:tracePt t="23907" x="1809750" y="2273300"/>
          <p14:tracePt t="23915" x="1809750" y="2182813"/>
          <p14:tracePt t="23923" x="1809750" y="2111375"/>
          <p14:tracePt t="23932" x="1809750" y="2051050"/>
          <p14:tracePt t="23939" x="1809750" y="2011363"/>
          <p14:tracePt t="23947" x="1819275" y="1981200"/>
          <p14:tracePt t="23955" x="1828800" y="1951038"/>
          <p14:tracePt t="23964" x="1849438" y="1920875"/>
          <p14:tracePt t="23971" x="1858963" y="1911350"/>
          <p14:tracePt t="23979" x="1870075" y="1900238"/>
          <p14:tracePt t="23987" x="1889125" y="1900238"/>
          <p14:tracePt t="24004" x="1909763" y="1900238"/>
          <p14:tracePt t="24011" x="1919288" y="1900238"/>
          <p14:tracePt t="24020" x="1949450" y="1900238"/>
          <p14:tracePt t="24027" x="1990725" y="1900238"/>
          <p14:tracePt t="24035" x="2020888" y="1900238"/>
          <p14:tracePt t="24043" x="2039938" y="1900238"/>
          <p14:tracePt t="24051" x="2060575" y="1911350"/>
          <p14:tracePt t="24059" x="2090738" y="1930400"/>
          <p14:tracePt t="24068" x="2120900" y="1930400"/>
          <p14:tracePt t="24075" x="2141538" y="1951038"/>
          <p14:tracePt t="24083" x="2160588" y="1960563"/>
          <p14:tracePt t="24091" x="2181225" y="1981200"/>
          <p14:tracePt t="24099" x="2201863" y="2001838"/>
          <p14:tracePt t="24107" x="2201863" y="2011363"/>
          <p14:tracePt t="24115" x="2220913" y="2041525"/>
          <p14:tracePt t="24123" x="2232025" y="2051050"/>
          <p14:tracePt t="24131" x="2241550" y="2062163"/>
          <p14:tracePt t="24139" x="2251075" y="2081213"/>
          <p14:tracePt t="24147" x="2251075" y="2101850"/>
          <p14:tracePt t="24155" x="2271713" y="2111375"/>
          <p14:tracePt t="24163" x="2271713" y="2132013"/>
          <p14:tracePt t="24171" x="2281238" y="2152650"/>
          <p14:tracePt t="24179" x="2301875" y="2182813"/>
          <p14:tracePt t="24187" x="2311400" y="2201863"/>
          <p14:tracePt t="24195" x="2332038" y="2243138"/>
          <p14:tracePt t="24204" x="2352675" y="2282825"/>
          <p14:tracePt t="24211" x="2362200" y="2333625"/>
          <p14:tracePt t="24219" x="2371725" y="2373313"/>
          <p14:tracePt t="24227" x="2392363" y="2403475"/>
          <p14:tracePt t="24236" x="2401888" y="2433638"/>
          <p14:tracePt t="24243" x="2413000" y="2463800"/>
          <p14:tracePt t="24251" x="2413000" y="2493963"/>
          <p14:tracePt t="24259" x="2413000" y="2524125"/>
          <p14:tracePt t="24267" x="2422525" y="2563813"/>
          <p14:tracePt t="24275" x="2432050" y="2593975"/>
          <p14:tracePt t="24283" x="2432050" y="2644775"/>
          <p14:tracePt t="24291" x="2443163" y="2684463"/>
          <p14:tracePt t="24299" x="2452688" y="2735263"/>
          <p14:tracePt t="24307" x="2452688" y="2765425"/>
          <p14:tracePt t="24315" x="2452688" y="2805113"/>
          <p14:tracePt t="24323" x="2452688" y="2825750"/>
          <p14:tracePt t="24331" x="2452688" y="2855913"/>
          <p14:tracePt t="24339" x="2452688" y="2876550"/>
          <p14:tracePt t="24347" x="2452688" y="2906713"/>
          <p14:tracePt t="24355" x="2443163" y="2916238"/>
          <p14:tracePt t="24363" x="2432050" y="2946400"/>
          <p14:tracePt t="24371" x="2432050" y="2976563"/>
          <p14:tracePt t="24379" x="2422525" y="3006725"/>
          <p14:tracePt t="24387" x="2413000" y="3046413"/>
          <p14:tracePt t="24395" x="2392363" y="3076575"/>
          <p14:tracePt t="24403" x="2392363" y="3106738"/>
          <p14:tracePt t="24411" x="2371725" y="3136900"/>
          <p14:tracePt t="24419" x="2352675" y="3148013"/>
          <p14:tracePt t="24427" x="2341563" y="3167063"/>
          <p14:tracePt t="24436" x="2332038" y="3187700"/>
          <p14:tracePt t="24443" x="2311400" y="3197225"/>
          <p14:tracePt t="24451" x="2301875" y="3227388"/>
          <p14:tracePt t="24459" x="2281238" y="3238500"/>
          <p14:tracePt t="24467" x="2271713" y="3248025"/>
          <p14:tracePt t="24475" x="2251075" y="3268663"/>
          <p14:tracePt t="24483" x="2220913" y="3278188"/>
          <p14:tracePt t="24491" x="2201863" y="3287713"/>
          <p14:tracePt t="24499" x="2181225" y="3308350"/>
          <p14:tracePt t="24507" x="2160588" y="3308350"/>
          <p14:tracePt t="24515" x="2130425" y="3317875"/>
          <p14:tracePt t="24523" x="2100263" y="3328988"/>
          <p14:tracePt t="24531" x="2070100" y="3338513"/>
          <p14:tracePt t="24539" x="2039938" y="3338513"/>
          <p14:tracePt t="24548" x="2000250" y="3338513"/>
          <p14:tracePt t="24556" x="1979613" y="3338513"/>
          <p14:tracePt t="24564" x="1949450" y="3348038"/>
          <p14:tracePt t="24573" x="1930400" y="3348038"/>
          <p14:tracePt t="24580" x="1919288" y="3348038"/>
          <p14:tracePt t="24587" x="1900238" y="3348038"/>
          <p14:tracePt t="24596" x="1879600" y="3348038"/>
          <p14:tracePt t="24604" x="1858963" y="3348038"/>
          <p14:tracePt t="24611" x="1839913" y="3348038"/>
          <p14:tracePt t="24619" x="1819275" y="3348038"/>
          <p14:tracePt t="24627" x="1779588" y="3348038"/>
          <p14:tracePt t="24635" x="1758950" y="3348038"/>
          <p14:tracePt t="24643" x="1728788" y="3348038"/>
          <p14:tracePt t="24651" x="1719263" y="3338513"/>
          <p14:tracePt t="24659" x="1698625" y="3328988"/>
          <p14:tracePt t="24667" x="1677988" y="3317875"/>
          <p14:tracePt t="24675" x="1677988" y="3308350"/>
          <p14:tracePt t="24683" x="1668463" y="3308350"/>
          <p14:tracePt t="24691" x="1668463" y="3298825"/>
          <p14:tracePt t="24699" x="1668463" y="3268663"/>
          <p14:tracePt t="24707" x="1658938" y="3257550"/>
          <p14:tracePt t="24715" x="1658938" y="3217863"/>
          <p14:tracePt t="24723" x="1658938" y="3187700"/>
          <p14:tracePt t="24731" x="1658938" y="3157538"/>
          <p14:tracePt t="24739" x="1658938" y="3127375"/>
          <p14:tracePt t="24747" x="1658938" y="3087688"/>
          <p14:tracePt t="24755" x="1658938" y="3046413"/>
          <p14:tracePt t="24763" x="1668463" y="2986088"/>
          <p14:tracePt t="24771" x="1677988" y="2946400"/>
          <p14:tracePt t="24779" x="1677988" y="2886075"/>
          <p14:tracePt t="24787" x="1689100" y="2846388"/>
          <p14:tracePt t="24795" x="1698625" y="2786063"/>
          <p14:tracePt t="24803" x="1719263" y="2735263"/>
          <p14:tracePt t="24811" x="1728788" y="2695575"/>
          <p14:tracePt t="24819" x="1738313" y="2654300"/>
          <p14:tracePt t="24827" x="1749425" y="2624138"/>
          <p14:tracePt t="24836" x="1758950" y="2593975"/>
          <p14:tracePt t="24843" x="1779588" y="2574925"/>
          <p14:tracePt t="24851" x="1789113" y="2554288"/>
          <p14:tracePt t="24859" x="1809750" y="2544763"/>
          <p14:tracePt t="24867" x="1849438" y="2524125"/>
          <p14:tracePt t="24875" x="1879600" y="2503488"/>
          <p14:tracePt t="24883" x="1909763" y="2493963"/>
          <p14:tracePt t="24891" x="1960563" y="2493963"/>
          <p14:tracePt t="24900" x="2009775" y="2484438"/>
          <p14:tracePt t="24907" x="2051050" y="2484438"/>
          <p14:tracePt t="24915" x="2090738" y="2484438"/>
          <p14:tracePt t="24923" x="2120900" y="2484438"/>
          <p14:tracePt t="24931" x="2160588" y="2484438"/>
          <p14:tracePt t="24939" x="2201863" y="2484438"/>
          <p14:tracePt t="24947" x="2251075" y="2484438"/>
          <p14:tracePt t="24955" x="2292350" y="2484438"/>
          <p14:tracePt t="24963" x="2322513" y="2484438"/>
          <p14:tracePt t="24971" x="2352675" y="2493963"/>
          <p14:tracePt t="24979" x="2371725" y="2514600"/>
          <p14:tracePt t="24987" x="2392363" y="2514600"/>
          <p14:tracePt t="24995" x="2413000" y="2524125"/>
          <p14:tracePt t="25004" x="2422525" y="2533650"/>
          <p14:tracePt t="25011" x="2452688" y="2544763"/>
          <p14:tracePt t="25020" x="2452688" y="2563813"/>
          <p14:tracePt t="25035" x="2462213" y="2574925"/>
          <p14:tracePt t="25051" x="2473325" y="2584450"/>
          <p14:tracePt t="25060" x="2482850" y="2624138"/>
          <p14:tracePt t="25067" x="2492375" y="2654300"/>
          <p14:tracePt t="25075" x="2503488" y="2674938"/>
          <p14:tracePt t="25083" x="2522538" y="2705100"/>
          <p14:tracePt t="25091" x="2533650" y="2735263"/>
          <p14:tracePt t="25099" x="2533650" y="2765425"/>
          <p14:tracePt t="25107" x="2543175" y="2786063"/>
          <p14:tracePt t="25115" x="2552700" y="2805113"/>
          <p14:tracePt t="25123" x="2552700" y="2825750"/>
          <p14:tracePt t="25131" x="2552700" y="2846388"/>
          <p14:tracePt t="25139" x="2552700" y="2855913"/>
          <p14:tracePt t="25147" x="2552700" y="2886075"/>
          <p14:tracePt t="25155" x="2552700" y="2895600"/>
          <p14:tracePt t="25163" x="2552700" y="2906713"/>
          <p14:tracePt t="25171" x="2552700" y="2916238"/>
          <p14:tracePt t="25187" x="2543175" y="2936875"/>
          <p14:tracePt t="25195" x="2533650" y="2936875"/>
          <p14:tracePt t="25203" x="2533650" y="2946400"/>
          <p14:tracePt t="25211" x="2522538" y="2946400"/>
          <p14:tracePt t="25219" x="2522538" y="2955925"/>
          <p14:tracePt t="25227" x="2503488" y="2955925"/>
          <p14:tracePt t="25236" x="2492375" y="2967038"/>
          <p14:tracePt t="25243" x="2482850" y="2976563"/>
          <p14:tracePt t="25268" x="2473325" y="2986088"/>
          <p14:tracePt t="26508" x="2462213" y="2986088"/>
          <p14:tracePt t="26516" x="2462213" y="2997200"/>
          <p14:tracePt t="26524" x="2452688" y="2997200"/>
          <p14:tracePt t="26532" x="2443163" y="3006725"/>
          <p14:tracePt t="26556" x="2432050" y="3006725"/>
          <p14:tracePt t="26787" x="2401888" y="3006725"/>
          <p14:tracePt t="26795" x="2362200" y="3016250"/>
          <p14:tracePt t="26803" x="2332038" y="3016250"/>
          <p14:tracePt t="26811" x="2281238" y="3027363"/>
          <p14:tracePt t="26819" x="2220913" y="3027363"/>
          <p14:tracePt t="26827" x="2141538" y="3027363"/>
          <p14:tracePt t="26835" x="2060575" y="3027363"/>
          <p14:tracePt t="26843" x="1979613" y="3027363"/>
          <p14:tracePt t="26851" x="1889125" y="3027363"/>
          <p14:tracePt t="26859" x="1809750" y="3027363"/>
          <p14:tracePt t="26867" x="1708150" y="3016250"/>
          <p14:tracePt t="26875" x="1617663" y="2997200"/>
          <p14:tracePt t="26883" x="1538288" y="2976563"/>
          <p14:tracePt t="26891" x="1477963" y="2946400"/>
          <p14:tracePt t="26899" x="1427163" y="2925763"/>
          <p14:tracePt t="26907" x="1387475" y="2906713"/>
          <p14:tracePt t="26915" x="1346200" y="2876550"/>
          <p14:tracePt t="26923" x="1316038" y="2855913"/>
          <p14:tracePt t="26931" x="1285875" y="2816225"/>
          <p14:tracePt t="26939" x="1266825" y="2795588"/>
          <p14:tracePt t="26947" x="1225550" y="2755900"/>
          <p14:tracePt t="26955" x="1185863" y="2695575"/>
          <p14:tracePt t="26963" x="1146175" y="2654300"/>
          <p14:tracePt t="26972" x="1095375" y="2563813"/>
          <p14:tracePt t="26979" x="1044575" y="2493963"/>
          <p14:tracePt t="26987" x="1004888" y="2433638"/>
          <p14:tracePt t="26995" x="965200" y="2373313"/>
          <p14:tracePt t="27003" x="935038" y="2322513"/>
          <p14:tracePt t="27011" x="914400" y="2273300"/>
          <p14:tracePt t="27019" x="893763" y="2243138"/>
          <p14:tracePt t="27027" x="893763" y="2222500"/>
          <p14:tracePt t="27035" x="884238" y="2192338"/>
          <p14:tracePt t="27043" x="874713" y="2171700"/>
          <p14:tracePt t="27051" x="874713" y="2152650"/>
          <p14:tracePt t="27059" x="865188" y="2132013"/>
          <p14:tracePt t="27067" x="865188" y="2111375"/>
          <p14:tracePt t="27075" x="865188" y="2081213"/>
          <p14:tracePt t="27083" x="865188" y="2051050"/>
          <p14:tracePt t="27091" x="854075" y="2020888"/>
          <p14:tracePt t="27099" x="854075" y="1990725"/>
          <p14:tracePt t="27107" x="854075" y="1971675"/>
          <p14:tracePt t="27115" x="854075" y="1941513"/>
          <p14:tracePt t="27123" x="854075" y="1920875"/>
          <p14:tracePt t="27131" x="865188" y="1900238"/>
          <p14:tracePt t="27139" x="884238" y="1890713"/>
          <p14:tracePt t="27147" x="893763" y="1870075"/>
          <p14:tracePt t="27155" x="914400" y="1860550"/>
          <p14:tracePt t="27163" x="944563" y="1851025"/>
          <p14:tracePt t="27172" x="974725" y="1839913"/>
          <p14:tracePt t="27179" x="995363" y="1839913"/>
          <p14:tracePt t="27187" x="1035050" y="1830388"/>
          <p14:tracePt t="27195" x="1065213" y="1830388"/>
          <p14:tracePt t="27203" x="1104900" y="1830388"/>
          <p14:tracePt t="27211" x="1155700" y="1830388"/>
          <p14:tracePt t="27219" x="1195388" y="1830388"/>
          <p14:tracePt t="27227" x="1236663" y="1830388"/>
          <p14:tracePt t="27236" x="1285875" y="1839913"/>
          <p14:tracePt t="27243" x="1316038" y="1839913"/>
          <p14:tracePt t="27251" x="1346200" y="1851025"/>
          <p14:tracePt t="27259" x="1366838" y="1860550"/>
          <p14:tracePt t="27267" x="1376363" y="1860550"/>
          <p14:tracePt t="27843" x="1376363" y="1870075"/>
          <p14:tracePt t="27924" x="1376363" y="1881188"/>
          <p14:tracePt t="27932" x="1376363" y="1890713"/>
          <p14:tracePt t="27948" x="1376363" y="1900238"/>
          <p14:tracePt t="27980" x="1376363" y="1911350"/>
          <p14:tracePt t="29060" x="1366838" y="1911350"/>
          <p14:tracePt t="29069" x="1357313" y="1920875"/>
          <p14:tracePt t="29076" x="1346200" y="1930400"/>
          <p14:tracePt t="29083" x="1336675" y="1930400"/>
          <p14:tracePt t="29091" x="1327150" y="1951038"/>
          <p14:tracePt t="29099" x="1316038" y="1960563"/>
          <p14:tracePt t="29107" x="1316038" y="1971675"/>
          <p14:tracePt t="29115" x="1316038" y="1981200"/>
          <p14:tracePt t="29124" x="1306513" y="1990725"/>
          <p14:tracePt t="29139" x="1296988" y="2001838"/>
          <p14:tracePt t="29195" x="1296988" y="2011363"/>
          <p14:tracePt t="29451" x="1306513" y="2020888"/>
          <p14:tracePt t="29459" x="1336675" y="2051050"/>
          <p14:tracePt t="29468" x="1357313" y="2092325"/>
          <p14:tracePt t="29475" x="1387475" y="2122488"/>
          <p14:tracePt t="29483" x="1417638" y="2152650"/>
          <p14:tracePt t="29491" x="1436688" y="2171700"/>
          <p14:tracePt t="29499" x="1466850" y="2201863"/>
          <p14:tracePt t="29507" x="1497013" y="2222500"/>
          <p14:tracePt t="29515" x="1527175" y="2252663"/>
          <p14:tracePt t="29523" x="1557338" y="2262188"/>
          <p14:tracePt t="29531" x="1568450" y="2273300"/>
          <p14:tracePt t="29539" x="1577975" y="2303463"/>
          <p14:tracePt t="29547" x="1608138" y="2312988"/>
          <p14:tracePt t="29556" x="1628775" y="2333625"/>
          <p14:tracePt t="29565" x="1638300" y="2343150"/>
          <p14:tracePt t="29571" x="1668463" y="2363788"/>
          <p14:tracePt t="29580" x="1689100" y="2373313"/>
          <p14:tracePt t="29588" x="1708150" y="2393950"/>
          <p14:tracePt t="29595" x="1728788" y="2413000"/>
          <p14:tracePt t="29603" x="1768475" y="2433638"/>
          <p14:tracePt t="29611" x="1798638" y="2454275"/>
          <p14:tracePt t="29620" x="1828800" y="2463800"/>
          <p14:tracePt t="29627" x="1879600" y="2493963"/>
          <p14:tracePt t="29636" x="1919288" y="2493963"/>
          <p14:tracePt t="29643" x="1990725" y="2514600"/>
          <p14:tracePt t="29651" x="2090738" y="2524125"/>
          <p14:tracePt t="29659" x="2171700" y="2544763"/>
          <p14:tracePt t="29667" x="2271713" y="2554288"/>
          <p14:tracePt t="29675" x="2392363" y="2554288"/>
          <p14:tracePt t="29683" x="2543175" y="2554288"/>
          <p14:tracePt t="29691" x="2703513" y="2563813"/>
          <p14:tracePt t="29699" x="2954338" y="2563813"/>
          <p14:tracePt t="29707" x="3206750" y="2563813"/>
          <p14:tracePt t="29715" x="3448050" y="2563813"/>
          <p14:tracePt t="29723" x="3617913" y="2563813"/>
          <p14:tracePt t="29731" x="3759200" y="2563813"/>
          <p14:tracePt t="29739" x="3870325" y="2563813"/>
          <p14:tracePt t="29747" x="3940175" y="2563813"/>
          <p14:tracePt t="29755" x="3979863" y="2563813"/>
          <p14:tracePt t="29763" x="4000500" y="2544763"/>
          <p14:tracePt t="29771" x="4010025" y="2544763"/>
          <p14:tracePt t="29779" x="4021138" y="2533650"/>
          <p14:tracePt t="29787" x="4030663" y="2524125"/>
          <p14:tracePt t="29795" x="4030663" y="2503488"/>
          <p14:tracePt t="29803" x="4030663" y="2473325"/>
          <p14:tracePt t="29811" x="4030663" y="2424113"/>
          <p14:tracePt t="29819" x="4030663" y="2363788"/>
          <p14:tracePt t="29827" x="4021138" y="2282825"/>
          <p14:tracePt t="29835" x="4010025" y="2222500"/>
          <p14:tracePt t="29843" x="4000500" y="2152650"/>
          <p14:tracePt t="29851" x="3979863" y="2071688"/>
          <p14:tracePt t="29859" x="3960813" y="2001838"/>
          <p14:tracePt t="29867" x="3930650" y="1920875"/>
          <p14:tracePt t="29875" x="3900488" y="1830388"/>
          <p14:tracePt t="29883" x="3859213" y="1739900"/>
          <p14:tracePt t="29891" x="3810000" y="1638300"/>
          <p14:tracePt t="29899" x="3768725" y="1568450"/>
          <p14:tracePt t="29907" x="3729038" y="1487488"/>
          <p14:tracePt t="29915" x="3698875" y="1417638"/>
          <p14:tracePt t="29924" x="3659188" y="1387475"/>
          <p14:tracePt t="29931" x="3629025" y="1347788"/>
          <p14:tracePt t="29939" x="3587750" y="1306513"/>
          <p14:tracePt t="29947" x="3568700" y="1287463"/>
          <p14:tracePt t="29955" x="3548063" y="1266825"/>
          <p14:tracePt t="29963" x="3508375" y="1257300"/>
          <p14:tracePt t="29971" x="3478213" y="1236663"/>
          <p14:tracePt t="29979" x="3436938" y="1227138"/>
          <p14:tracePt t="29987" x="3367088" y="1216025"/>
          <p14:tracePt t="29995" x="3297238" y="1216025"/>
          <p14:tracePt t="30003" x="3225800" y="1216025"/>
          <p14:tracePt t="30011" x="3186113" y="1227138"/>
          <p14:tracePt t="30020" x="3116263" y="1257300"/>
          <p14:tracePt t="30027" x="3055938" y="1276350"/>
          <p14:tracePt t="30035" x="2995613" y="1306513"/>
          <p14:tracePt t="30043" x="2935288" y="1347788"/>
          <p14:tracePt t="30051" x="2874963" y="1387475"/>
          <p14:tracePt t="30059" x="2803525" y="1438275"/>
          <p14:tracePt t="30067" x="2754313" y="1487488"/>
          <p14:tracePt t="30075" x="2693988" y="1558925"/>
          <p14:tracePt t="30083" x="2652713" y="1598613"/>
          <p14:tracePt t="30091" x="2633663" y="1649413"/>
          <p14:tracePt t="30099" x="2613025" y="1689100"/>
          <p14:tracePt t="30107" x="2603500" y="1730375"/>
          <p14:tracePt t="30115" x="2593975" y="1760538"/>
          <p14:tracePt t="30123" x="2573338" y="1790700"/>
          <p14:tracePt t="30131" x="2563813" y="1830388"/>
          <p14:tracePt t="30139" x="2563813" y="1881188"/>
          <p14:tracePt t="30147" x="2563813" y="1920875"/>
          <p14:tracePt t="30155" x="2563813" y="1951038"/>
          <p14:tracePt t="30163" x="2582863" y="1981200"/>
          <p14:tracePt t="30171" x="2603500" y="2020888"/>
          <p14:tracePt t="30179" x="2633663" y="2041525"/>
          <p14:tracePt t="30187" x="2663825" y="2062163"/>
          <p14:tracePt t="30195" x="2724150" y="2081213"/>
          <p14:tracePt t="30203" x="2794000" y="2101850"/>
          <p14:tracePt t="30211" x="2874963" y="2111375"/>
          <p14:tracePt t="30220" x="2965450" y="2122488"/>
          <p14:tracePt t="30227" x="3065463" y="2122488"/>
          <p14:tracePt t="30235" x="3186113" y="2122488"/>
          <p14:tracePt t="30243" x="3276600" y="2122488"/>
          <p14:tracePt t="30251" x="3387725" y="2122488"/>
          <p14:tracePt t="30259" x="3478213" y="2122488"/>
          <p14:tracePt t="30268" x="3557588" y="2122488"/>
          <p14:tracePt t="30275" x="3598863" y="2122488"/>
          <p14:tracePt t="30283" x="3638550" y="2122488"/>
          <p14:tracePt t="30291" x="3659188" y="2132013"/>
          <p14:tracePt t="30299" x="3668713" y="2132013"/>
          <p14:tracePt t="30307" x="3668713" y="2141538"/>
          <p14:tracePt t="30315" x="3689350" y="2171700"/>
          <p14:tracePt t="30323" x="3698875" y="2201863"/>
          <p14:tracePt t="30331" x="3708400" y="2252663"/>
          <p14:tracePt t="30339" x="3719513" y="2312988"/>
          <p14:tracePt t="30347" x="3719513" y="2363788"/>
          <p14:tracePt t="30355" x="3719513" y="2413000"/>
          <p14:tracePt t="30363" x="3719513" y="2454275"/>
          <p14:tracePt t="30372" x="3719513" y="2484438"/>
          <p14:tracePt t="30379" x="3719513" y="2524125"/>
          <p14:tracePt t="30387" x="3719513" y="2554288"/>
          <p14:tracePt t="30395" x="3698875" y="2574925"/>
          <p14:tracePt t="30403" x="3698875" y="2593975"/>
          <p14:tracePt t="30411" x="3668713" y="2635250"/>
          <p14:tracePt t="30419" x="3629025" y="2665413"/>
          <p14:tracePt t="30427" x="3598863" y="2695575"/>
          <p14:tracePt t="30435" x="3568700" y="2714625"/>
          <p14:tracePt t="30443" x="3527425" y="2744788"/>
          <p14:tracePt t="30451" x="3487738" y="2765425"/>
          <p14:tracePt t="30459" x="3448050" y="2786063"/>
          <p14:tracePt t="30467" x="3417888" y="2795588"/>
          <p14:tracePt t="30475" x="3387725" y="2805113"/>
          <p14:tracePt t="30483" x="3367088" y="2816225"/>
          <p14:tracePt t="30491" x="3336925" y="2816225"/>
          <p14:tracePt t="30499" x="3327400" y="2825750"/>
          <p14:tracePt t="30507" x="3316288" y="2825750"/>
          <p14:tracePt t="30515" x="3306763" y="2825750"/>
          <p14:tracePt t="30523" x="3286125" y="2825750"/>
          <p14:tracePt t="30531" x="3255963" y="2825750"/>
          <p14:tracePt t="30539" x="3236913" y="2825750"/>
          <p14:tracePt t="30547" x="3206750" y="2825750"/>
          <p14:tracePt t="30555" x="3176588" y="2805113"/>
          <p14:tracePt t="30563" x="3135313" y="2786063"/>
          <p14:tracePt t="30571" x="3116263" y="2765425"/>
          <p14:tracePt t="30579" x="3095625" y="2744788"/>
          <p14:tracePt t="30588" x="3065463" y="2705100"/>
          <p14:tracePt t="30595" x="3035300" y="2665413"/>
          <p14:tracePt t="30603" x="3014663" y="2574925"/>
          <p14:tracePt t="30611" x="3005138" y="2524125"/>
          <p14:tracePt t="30619" x="2995613" y="2433638"/>
          <p14:tracePt t="30627" x="2995613" y="2343150"/>
          <p14:tracePt t="30635" x="2995613" y="2232025"/>
          <p14:tracePt t="30643" x="3035300" y="2122488"/>
          <p14:tracePt t="30651" x="3074988" y="1990725"/>
          <p14:tracePt t="30659" x="3146425" y="1860550"/>
          <p14:tracePt t="30667" x="3225800" y="1739900"/>
          <p14:tracePt t="30675" x="3306763" y="1638300"/>
          <p14:tracePt t="30683" x="3397250" y="1538288"/>
          <p14:tracePt t="30691" x="3497263" y="1447800"/>
          <p14:tracePt t="30699" x="3608388" y="1377950"/>
          <p14:tracePt t="30707" x="3738563" y="1306513"/>
          <p14:tracePt t="30715" x="3840163" y="1246188"/>
          <p14:tracePt t="30723" x="3949700" y="1206500"/>
          <p14:tracePt t="30731" x="4030663" y="1176338"/>
          <p14:tracePt t="30739" x="4111625" y="1166813"/>
          <p14:tracePt t="30747" x="4171950" y="1155700"/>
          <p14:tracePt t="30756" x="4241800" y="1155700"/>
          <p14:tracePt t="30764" x="4281488" y="1155700"/>
          <p14:tracePt t="30773" x="4352925" y="1155700"/>
          <p14:tracePt t="30780" x="4381500" y="1155700"/>
          <p14:tracePt t="30789" x="4411663" y="1155700"/>
          <p14:tracePt t="30796" x="4441825" y="1166813"/>
          <p14:tracePt t="30805" x="4471988" y="1185863"/>
          <p14:tracePt t="30812" x="4502150" y="1196975"/>
          <p14:tracePt t="30819" x="4552950" y="1216025"/>
          <p14:tracePt t="30827" x="4603750" y="1246188"/>
          <p14:tracePt t="30835" x="4664075" y="1276350"/>
          <p14:tracePt t="30843" x="4703763" y="1296988"/>
          <p14:tracePt t="30851" x="4733925" y="1306513"/>
          <p14:tracePt t="30859" x="4773613" y="1327150"/>
          <p14:tracePt t="30867" x="4784725" y="1336675"/>
          <p14:tracePt t="30875" x="4794250" y="1347788"/>
          <p14:tracePt t="30883" x="4803775" y="1347788"/>
          <p14:tracePt t="30891" x="4803775" y="1357313"/>
          <p14:tracePt t="30899" x="4814888" y="1357313"/>
          <p14:tracePt t="30964" x="4814888" y="1366838"/>
          <p14:tracePt t="30980" x="4814888" y="1387475"/>
          <p14:tracePt t="30996" x="4824413" y="1397000"/>
          <p14:tracePt t="31004" x="4833938" y="1417638"/>
          <p14:tracePt t="31019" x="4833938" y="1438275"/>
          <p14:tracePt t="31027" x="4845050" y="1438275"/>
          <p14:tracePt t="31035" x="4845050" y="1447800"/>
          <p14:tracePt t="31051" x="4854575" y="1457325"/>
          <p14:tracePt t="31067" x="4864100" y="1468438"/>
          <p14:tracePt t="31075" x="4864100" y="1477963"/>
          <p14:tracePt t="31091" x="4875213" y="1477963"/>
          <p14:tracePt t="31107" x="4884738" y="1477963"/>
          <p14:tracePt t="31115" x="4894263" y="1487488"/>
          <p14:tracePt t="31123" x="4905375" y="1487488"/>
          <p14:tracePt t="31131" x="4914900" y="1487488"/>
          <p14:tracePt t="31139" x="4924425" y="1487488"/>
          <p14:tracePt t="31147" x="4935538" y="1487488"/>
          <p14:tracePt t="31428" x="5005388" y="1508125"/>
          <p14:tracePt t="31436" x="5105400" y="1538288"/>
          <p14:tracePt t="31444" x="5226050" y="1547813"/>
          <p14:tracePt t="31452" x="5337175" y="1589088"/>
          <p14:tracePt t="31460" x="5437188" y="1598613"/>
          <p14:tracePt t="31469" x="5518150" y="1628775"/>
          <p14:tracePt t="31476" x="5588000" y="1649413"/>
          <p14:tracePt t="31484" x="5629275" y="1668463"/>
          <p14:tracePt t="31492" x="5648325" y="1668463"/>
          <p14:tracePt t="31499" x="5659438" y="1689100"/>
          <p14:tracePt t="31507" x="5668963" y="1689100"/>
          <p14:tracePt t="31523" x="5668963" y="1698625"/>
          <p14:tracePt t="31539" x="5668963" y="1719263"/>
          <p14:tracePt t="31547" x="5659438" y="1749425"/>
          <p14:tracePt t="31555" x="5638800" y="1770063"/>
          <p14:tracePt t="31563" x="5638800" y="1790700"/>
          <p14:tracePt t="31571" x="5629275" y="1800225"/>
          <p14:tracePt t="31579" x="5618163" y="1820863"/>
          <p14:tracePt t="31587" x="5618163" y="1830388"/>
          <p14:tracePt t="31595" x="5618163" y="1839913"/>
          <p14:tracePt t="31611" x="5618163" y="1851025"/>
          <p14:tracePt t="31651" x="5618163" y="1860550"/>
          <p14:tracePt t="31683" x="5608638" y="1860550"/>
          <p14:tracePt t="31692" x="5608638" y="1870075"/>
          <p14:tracePt t="31724" x="5608638" y="1881188"/>
          <p14:tracePt t="31955" x="5599113" y="1881188"/>
          <p14:tracePt t="32108" x="5588000" y="1881188"/>
          <p14:tracePt t="33540" x="5578475" y="1881188"/>
          <p14:tracePt t="33683" x="5568950" y="1881188"/>
          <p14:tracePt t="33691" x="5557838" y="1881188"/>
          <p14:tracePt t="33732" x="5548313" y="1881188"/>
          <p14:tracePt t="33748" x="5538788" y="1881188"/>
          <p14:tracePt t="33756" x="5527675" y="1881188"/>
          <p14:tracePt t="33764" x="5518150" y="1890713"/>
          <p14:tracePt t="33773" x="5478463" y="1911350"/>
          <p14:tracePt t="33779" x="5448300" y="1911350"/>
          <p14:tracePt t="33788" x="5418138" y="1920875"/>
          <p14:tracePt t="33795" x="5387975" y="1941513"/>
          <p14:tracePt t="33804" x="5346700" y="1951038"/>
          <p14:tracePt t="33812" x="5297488" y="1951038"/>
          <p14:tracePt t="33819" x="5246688" y="1951038"/>
          <p14:tracePt t="33827" x="5195888" y="1960563"/>
          <p14:tracePt t="33835" x="5146675" y="1960563"/>
          <p14:tracePt t="33843" x="5095875" y="1960563"/>
          <p14:tracePt t="33851" x="5045075" y="1960563"/>
          <p14:tracePt t="33859" x="5005388" y="1951038"/>
          <p14:tracePt t="33867" x="4965700" y="1930400"/>
          <p14:tracePt t="33875" x="4935538" y="1911350"/>
          <p14:tracePt t="33883" x="4924425" y="1900238"/>
          <p14:tracePt t="33891" x="4894263" y="1881188"/>
          <p14:tracePt t="33899" x="4875213" y="1851025"/>
          <p14:tracePt t="33907" x="4845050" y="1820863"/>
          <p14:tracePt t="33915" x="4803775" y="1790700"/>
          <p14:tracePt t="33923" x="4773613" y="1760538"/>
          <p14:tracePt t="33931" x="4743450" y="1730375"/>
          <p14:tracePt t="33939" x="4724400" y="1709738"/>
          <p14:tracePt t="33947" x="4703763" y="1689100"/>
          <p14:tracePt t="33955" x="4694238" y="1658938"/>
          <p14:tracePt t="33963" x="4683125" y="1638300"/>
          <p14:tracePt t="33971" x="4652963" y="1598613"/>
          <p14:tracePt t="33979" x="4643438" y="1547813"/>
          <p14:tracePt t="33987" x="4613275" y="1498600"/>
          <p14:tracePt t="33995" x="4592638" y="1457325"/>
          <p14:tracePt t="34003" x="4562475" y="1387475"/>
          <p14:tracePt t="34011" x="4543425" y="1336675"/>
          <p14:tracePt t="34019" x="4532313" y="1296988"/>
          <p14:tracePt t="34027" x="4513263" y="1236663"/>
          <p14:tracePt t="34035" x="4513263" y="1206500"/>
          <p14:tracePt t="34043" x="4502150" y="1166813"/>
          <p14:tracePt t="34051" x="4502150" y="1136650"/>
          <p14:tracePt t="34059" x="4502150" y="1106488"/>
          <p14:tracePt t="34067" x="4502150" y="1076325"/>
          <p14:tracePt t="34075" x="4502150" y="1046163"/>
          <p14:tracePt t="34083" x="4513263" y="1016000"/>
          <p14:tracePt t="34091" x="4532313" y="985838"/>
          <p14:tracePt t="34099" x="4543425" y="955675"/>
          <p14:tracePt t="34107" x="4562475" y="935038"/>
          <p14:tracePt t="34115" x="4592638" y="914400"/>
          <p14:tracePt t="34123" x="4622800" y="904875"/>
          <p14:tracePt t="34131" x="4664075" y="884238"/>
          <p14:tracePt t="34139" x="4733925" y="874713"/>
          <p14:tracePt t="34147" x="4794250" y="874713"/>
          <p14:tracePt t="34155" x="4884738" y="865188"/>
          <p14:tracePt t="34163" x="4954588" y="865188"/>
          <p14:tracePt t="34171" x="5026025" y="865188"/>
          <p14:tracePt t="34179" x="5065713" y="865188"/>
          <p14:tracePt t="34187" x="5105400" y="865188"/>
          <p14:tracePt t="34196" x="5156200" y="884238"/>
          <p14:tracePt t="34203" x="5176838" y="895350"/>
          <p14:tracePt t="34211" x="5195888" y="925513"/>
          <p14:tracePt t="34219" x="5216525" y="944563"/>
          <p14:tracePt t="34227" x="5237163" y="965200"/>
          <p14:tracePt t="34236" x="5246688" y="995363"/>
          <p14:tracePt t="34243" x="5267325" y="1035050"/>
          <p14:tracePt t="34251" x="5276850" y="1065213"/>
          <p14:tracePt t="34259" x="5297488" y="1106488"/>
          <p14:tracePt t="34267" x="5307013" y="1146175"/>
          <p14:tracePt t="34275" x="5327650" y="1196975"/>
          <p14:tracePt t="34283" x="5346700" y="1257300"/>
          <p14:tracePt t="34291" x="5357813" y="1296988"/>
          <p14:tracePt t="34299" x="5367338" y="1347788"/>
          <p14:tracePt t="34307" x="5376863" y="1387475"/>
          <p14:tracePt t="34315" x="5376863" y="1427163"/>
          <p14:tracePt t="34323" x="5376863" y="1468438"/>
          <p14:tracePt t="34331" x="5376863" y="1487488"/>
          <p14:tracePt t="34339" x="5376863" y="1517650"/>
          <p14:tracePt t="34347" x="5376863" y="1547813"/>
          <p14:tracePt t="34355" x="5376863" y="1568450"/>
          <p14:tracePt t="34363" x="5367338" y="1589088"/>
          <p14:tracePt t="34371" x="5357813" y="1619250"/>
          <p14:tracePt t="34379" x="5337175" y="1638300"/>
          <p14:tracePt t="34387" x="5316538" y="1679575"/>
          <p14:tracePt t="34395" x="5286375" y="1698625"/>
          <p14:tracePt t="34403" x="5256213" y="1719263"/>
          <p14:tracePt t="34411" x="5226050" y="1730375"/>
          <p14:tracePt t="34420" x="5195888" y="1739900"/>
          <p14:tracePt t="34427" x="5146675" y="1749425"/>
          <p14:tracePt t="34435" x="5086350" y="1760538"/>
          <p14:tracePt t="34443" x="5026025" y="1760538"/>
          <p14:tracePt t="34451" x="4954588" y="1760538"/>
          <p14:tracePt t="34459" x="4884738" y="1760538"/>
          <p14:tracePt t="34467" x="4845050" y="1749425"/>
          <p14:tracePt t="34475" x="4814888" y="1739900"/>
          <p14:tracePt t="34483" x="4773613" y="1730375"/>
          <p14:tracePt t="34491" x="4754563" y="1730375"/>
          <p14:tracePt t="34499" x="4733925" y="1709738"/>
          <p14:tracePt t="34507" x="4724400" y="1709738"/>
          <p14:tracePt t="34515" x="4713288" y="1709738"/>
          <p14:tracePt t="34523" x="4713288" y="1698625"/>
          <p14:tracePt t="34531" x="4703763" y="1689100"/>
          <p14:tracePt t="34547" x="4694238" y="1679575"/>
          <p14:tracePt t="34579" x="4694238" y="1668463"/>
          <p14:tracePt t="34587" x="4683125" y="1668463"/>
          <p14:tracePt t="34652" x="4683125" y="1658938"/>
          <p14:tracePt t="34812" x="4683125" y="1679575"/>
          <p14:tracePt t="34819" x="4683125" y="1749425"/>
          <p14:tracePt t="34827" x="4683125" y="1830388"/>
          <p14:tracePt t="34835" x="4703763" y="1900238"/>
          <p14:tracePt t="34843" x="4724400" y="2001838"/>
          <p14:tracePt t="34851" x="4743450" y="2071688"/>
          <p14:tracePt t="34859" x="4773613" y="2152650"/>
          <p14:tracePt t="34867" x="4784725" y="2222500"/>
          <p14:tracePt t="34875" x="4794250" y="2252663"/>
          <p14:tracePt t="34883" x="4803775" y="2292350"/>
          <p14:tracePt t="34891" x="4803775" y="2322513"/>
          <p14:tracePt t="34899" x="4803775" y="2343150"/>
          <p14:tracePt t="34907" x="4803775" y="2352675"/>
          <p14:tracePt t="34915" x="4803775" y="2363788"/>
          <p14:tracePt t="34923" x="4803775" y="2382838"/>
          <p14:tracePt t="34947" x="4803775" y="2393950"/>
          <p14:tracePt t="34988" x="4794250" y="2393950"/>
          <p14:tracePt t="35004" x="4784725" y="2393950"/>
          <p14:tracePt t="35012" x="4773613" y="2393950"/>
          <p14:tracePt t="35019" x="4764088" y="2382838"/>
          <p14:tracePt t="35028" x="4743450" y="2373313"/>
          <p14:tracePt t="35036" x="4733925" y="2363788"/>
          <p14:tracePt t="35044" x="4724400" y="2343150"/>
          <p14:tracePt t="35052" x="4703763" y="2343150"/>
          <p14:tracePt t="35060" x="4703763" y="2333625"/>
          <p14:tracePt t="35068" x="4694238" y="2322513"/>
          <p14:tracePt t="35091" x="4683125" y="2312988"/>
          <p14:tracePt t="35131" x="4683125" y="2303463"/>
          <p14:tracePt t="35268" x="4683125" y="2282825"/>
          <p14:tracePt t="35276" x="4683125" y="2252663"/>
          <p14:tracePt t="35284" x="4683125" y="2212975"/>
          <p14:tracePt t="35292" x="4683125" y="2182813"/>
          <p14:tracePt t="35300" x="4683125" y="2152650"/>
          <p14:tracePt t="35307" x="4683125" y="2111375"/>
          <p14:tracePt t="35316" x="4683125" y="2081213"/>
          <p14:tracePt t="35324" x="4703763" y="2041525"/>
          <p14:tracePt t="35332" x="4733925" y="2011363"/>
          <p14:tracePt t="35340" x="4754563" y="1990725"/>
          <p14:tracePt t="35348" x="4794250" y="1951038"/>
          <p14:tracePt t="35357" x="4833938" y="1930400"/>
          <p14:tracePt t="35363" x="4884738" y="1911350"/>
          <p14:tracePt t="35372" x="4914900" y="1900238"/>
          <p14:tracePt t="35379" x="4954588" y="1900238"/>
          <p14:tracePt t="35387" x="4984750" y="1890713"/>
          <p14:tracePt t="35395" x="5026025" y="1890713"/>
          <p14:tracePt t="35403" x="5056188" y="1890713"/>
          <p14:tracePt t="35411" x="5095875" y="1890713"/>
          <p14:tracePt t="35420" x="5116513" y="1900238"/>
          <p14:tracePt t="35427" x="5156200" y="1911350"/>
          <p14:tracePt t="35435" x="5176838" y="1930400"/>
          <p14:tracePt t="35443" x="5195888" y="1941513"/>
          <p14:tracePt t="35451" x="5226050" y="1971675"/>
          <p14:tracePt t="35459" x="5267325" y="2001838"/>
          <p14:tracePt t="35467" x="5307013" y="2041525"/>
          <p14:tracePt t="35475" x="5327650" y="2092325"/>
          <p14:tracePt t="35483" x="5367338" y="2141538"/>
          <p14:tracePt t="35491" x="5397500" y="2171700"/>
          <p14:tracePt t="35499" x="5418138" y="2201863"/>
          <p14:tracePt t="35507" x="5437188" y="2243138"/>
          <p14:tracePt t="35515" x="5448300" y="2262188"/>
          <p14:tracePt t="35523" x="5457825" y="2273300"/>
          <p14:tracePt t="35531" x="5457825" y="2292350"/>
          <p14:tracePt t="35539" x="5457825" y="2303463"/>
          <p14:tracePt t="35547" x="5457825" y="2312988"/>
          <p14:tracePt t="35555" x="5457825" y="2333625"/>
          <p14:tracePt t="35563" x="5457825" y="2363788"/>
          <p14:tracePt t="35571" x="5457825" y="2393950"/>
          <p14:tracePt t="35579" x="5457825" y="2433638"/>
          <p14:tracePt t="35587" x="5457825" y="2473325"/>
          <p14:tracePt t="35595" x="5448300" y="2514600"/>
          <p14:tracePt t="35603" x="5427663" y="2533650"/>
          <p14:tracePt t="35611" x="5418138" y="2563813"/>
          <p14:tracePt t="35620" x="5407025" y="2605088"/>
          <p14:tracePt t="35627" x="5387975" y="2624138"/>
          <p14:tracePt t="35635" x="5387975" y="2635250"/>
          <p14:tracePt t="35643" x="5376863" y="2654300"/>
          <p14:tracePt t="35651" x="5367338" y="2674938"/>
          <p14:tracePt t="35659" x="5346700" y="2684463"/>
          <p14:tracePt t="35668" x="5337175" y="2705100"/>
          <p14:tracePt t="35675" x="5327650" y="2714625"/>
          <p14:tracePt t="35683" x="5316538" y="2725738"/>
          <p14:tracePt t="35692" x="5307013" y="2735263"/>
          <p14:tracePt t="35699" x="5286375" y="2755900"/>
          <p14:tracePt t="35707" x="5267325" y="2774950"/>
          <p14:tracePt t="35715" x="5226050" y="2786063"/>
          <p14:tracePt t="35723" x="5207000" y="2805113"/>
          <p14:tracePt t="35731" x="5186363" y="2816225"/>
          <p14:tracePt t="35739" x="5156200" y="2816225"/>
          <p14:tracePt t="35747" x="5126038" y="2825750"/>
          <p14:tracePt t="35755" x="5075238" y="2835275"/>
          <p14:tracePt t="35763" x="5026025" y="2835275"/>
          <p14:tracePt t="35771" x="4945063" y="2846388"/>
          <p14:tracePt t="35779" x="4884738" y="2855913"/>
          <p14:tracePt t="35787" x="4824413" y="2855913"/>
          <p14:tracePt t="35795" x="4764088" y="2855913"/>
          <p14:tracePt t="35803" x="4724400" y="2855913"/>
          <p14:tracePt t="35811" x="4683125" y="2855913"/>
          <p14:tracePt t="35819" x="4643438" y="2865438"/>
          <p14:tracePt t="35827" x="4613275" y="2865438"/>
          <p14:tracePt t="35836" x="4592638" y="2865438"/>
          <p14:tracePt t="35843" x="4583113" y="2865438"/>
          <p14:tracePt t="35851" x="4573588" y="2865438"/>
          <p14:tracePt t="35859" x="4562475" y="2865438"/>
          <p14:tracePt t="35867" x="4532313" y="2865438"/>
          <p14:tracePt t="35875" x="4502150" y="2865438"/>
          <p14:tracePt t="35884" x="4471988" y="2865438"/>
          <p14:tracePt t="35893" x="4441825" y="2855913"/>
          <p14:tracePt t="35900" x="4402138" y="2846388"/>
          <p14:tracePt t="35908" x="4362450" y="2835275"/>
          <p14:tracePt t="35915" x="4322763" y="2805113"/>
          <p14:tracePt t="35923" x="4262438" y="2774950"/>
          <p14:tracePt t="35931" x="4221163" y="2744788"/>
          <p14:tracePt t="35939" x="4191000" y="2725738"/>
          <p14:tracePt t="35947" x="4171950" y="2695575"/>
          <p14:tracePt t="35955" x="4151313" y="2665413"/>
          <p14:tracePt t="35963" x="4130675" y="2635250"/>
          <p14:tracePt t="35971" x="4121150" y="2605088"/>
          <p14:tracePt t="35979" x="4111625" y="2544763"/>
          <p14:tracePt t="35987" x="4100513" y="2503488"/>
          <p14:tracePt t="35995" x="4090988" y="2443163"/>
          <p14:tracePt t="36003" x="4090988" y="2403475"/>
          <p14:tracePt t="36011" x="4090988" y="2373313"/>
          <p14:tracePt t="36019" x="4090988" y="2343150"/>
          <p14:tracePt t="36027" x="4090988" y="2303463"/>
          <p14:tracePt t="36035" x="4100513" y="2273300"/>
          <p14:tracePt t="36043" x="4100513" y="2232025"/>
          <p14:tracePt t="36051" x="4111625" y="2201863"/>
          <p14:tracePt t="36059" x="4121150" y="2171700"/>
          <p14:tracePt t="36067" x="4130675" y="2141538"/>
          <p14:tracePt t="36075" x="4141788" y="2111375"/>
          <p14:tracePt t="36082" x="4160838" y="2081213"/>
          <p14:tracePt t="36091" x="4191000" y="2041525"/>
          <p14:tracePt t="36098" x="4221163" y="2011363"/>
          <p14:tracePt t="36106" x="4251325" y="1981200"/>
          <p14:tracePt t="36115" x="4292600" y="1941513"/>
          <p14:tracePt t="36123" x="4341813" y="1920875"/>
          <p14:tracePt t="36131" x="4402138" y="1900238"/>
          <p14:tracePt t="36139" x="4441825" y="1870075"/>
          <p14:tracePt t="36147" x="4522788" y="1839913"/>
          <p14:tracePt t="36155" x="4562475" y="1820863"/>
          <p14:tracePt t="36162" x="4622800" y="1809750"/>
          <p14:tracePt t="36171" x="4664075" y="1800225"/>
          <p14:tracePt t="36179" x="4694238" y="1790700"/>
          <p14:tracePt t="36187" x="4733925" y="1790700"/>
          <p14:tracePt t="36195" x="4784725" y="1790700"/>
          <p14:tracePt t="36203" x="4814888" y="1790700"/>
          <p14:tracePt t="36211" x="4854575" y="1790700"/>
          <p14:tracePt t="36219" x="4884738" y="1790700"/>
          <p14:tracePt t="36226" x="4914900" y="1790700"/>
          <p14:tracePt t="36236" x="4945063" y="1790700"/>
          <p14:tracePt t="36243" x="4975225" y="1790700"/>
          <p14:tracePt t="36251" x="5005388" y="1800225"/>
          <p14:tracePt t="36259" x="5035550" y="1809750"/>
          <p14:tracePt t="36267" x="5065713" y="1830388"/>
          <p14:tracePt t="36275" x="5116513" y="1860550"/>
          <p14:tracePt t="36282" x="5135563" y="1881188"/>
          <p14:tracePt t="36291" x="5165725" y="1900238"/>
          <p14:tracePt t="36298" x="5195888" y="1930400"/>
          <p14:tracePt t="36306" x="5207000" y="1951038"/>
          <p14:tracePt t="36315" x="5237163" y="1990725"/>
          <p14:tracePt t="36323" x="5246688" y="2011363"/>
          <p14:tracePt t="36331" x="5276850" y="2032000"/>
          <p14:tracePt t="36339" x="5286375" y="2071688"/>
          <p14:tracePt t="36346" x="5307013" y="2092325"/>
          <p14:tracePt t="36369" x="5316538" y="2152650"/>
          <p14:tracePt t="36371" x="5337175" y="2182813"/>
          <p14:tracePt t="36379" x="5346700" y="2212975"/>
          <p14:tracePt t="36387" x="5357813" y="2232025"/>
          <p14:tracePt t="36395" x="5357813" y="2282825"/>
          <p14:tracePt t="36403" x="5367338" y="2303463"/>
          <p14:tracePt t="36411" x="5367338" y="2333625"/>
          <p14:tracePt t="36419" x="5367338" y="2363788"/>
          <p14:tracePt t="36427" x="5367338" y="2393950"/>
          <p14:tracePt t="36436" x="5367338" y="2424113"/>
          <p14:tracePt t="36443" x="5367338" y="2443163"/>
          <p14:tracePt t="36451" x="5367338" y="2473325"/>
          <p14:tracePt t="36459" x="5367338" y="2493963"/>
          <p14:tracePt t="36467" x="5367338" y="2514600"/>
          <p14:tracePt t="36475" x="5367338" y="2554288"/>
          <p14:tracePt t="36483" x="5357813" y="2584450"/>
          <p14:tracePt t="36491" x="5346700" y="2605088"/>
          <p14:tracePt t="36498" x="5337175" y="2624138"/>
          <p14:tracePt t="36506" x="5327650" y="2644775"/>
          <p14:tracePt t="36515" x="5307013" y="2665413"/>
          <p14:tracePt t="36524" x="5297488" y="2705100"/>
          <p14:tracePt t="36531" x="5276850" y="2725738"/>
          <p14:tracePt t="36539" x="5256213" y="2735263"/>
          <p14:tracePt t="36547" x="5246688" y="2765425"/>
          <p14:tracePt t="36555" x="5226050" y="2765425"/>
          <p14:tracePt t="36564" x="5216525" y="2786063"/>
          <p14:tracePt t="36572" x="5195888" y="2795588"/>
          <p14:tracePt t="36579" x="5176838" y="2805113"/>
          <p14:tracePt t="36588" x="5135563" y="2816225"/>
          <p14:tracePt t="36596" x="5105400" y="2816225"/>
          <p14:tracePt t="36605" x="5086350" y="2825750"/>
          <p14:tracePt t="36612" x="5045075" y="2825750"/>
          <p14:tracePt t="36619" x="5014913" y="2835275"/>
          <p14:tracePt t="36627" x="4984750" y="2835275"/>
          <p14:tracePt t="36635" x="4945063" y="2846388"/>
          <p14:tracePt t="36643" x="4894263" y="2846388"/>
          <p14:tracePt t="36651" x="4854575" y="2846388"/>
          <p14:tracePt t="36659" x="4814888" y="2846388"/>
          <p14:tracePt t="36667" x="4773613" y="2846388"/>
          <p14:tracePt t="36675" x="4743450" y="2855913"/>
          <p14:tracePt t="36683" x="4713288" y="2855913"/>
          <p14:tracePt t="36691" x="4683125" y="2855913"/>
          <p14:tracePt t="36699" x="4664075" y="2865438"/>
          <p14:tracePt t="36707" x="4633913" y="2865438"/>
          <p14:tracePt t="36715" x="4613275" y="2865438"/>
          <p14:tracePt t="36723" x="4583113" y="2876550"/>
          <p14:tracePt t="36732" x="4552950" y="2876550"/>
          <p14:tracePt t="36739" x="4522788" y="2876550"/>
          <p14:tracePt t="36747" x="4483100" y="2876550"/>
          <p14:tracePt t="36755" x="4441825" y="2876550"/>
          <p14:tracePt t="36763" x="4411663" y="2876550"/>
          <p14:tracePt t="36771" x="4371975" y="2876550"/>
          <p14:tracePt t="36780" x="4341813" y="2865438"/>
          <p14:tracePt t="36787" x="4302125" y="2855913"/>
          <p14:tracePt t="36795" x="4281488" y="2855913"/>
          <p14:tracePt t="36803" x="4241800" y="2846388"/>
          <p14:tracePt t="36811" x="4221163" y="2835275"/>
          <p14:tracePt t="36819" x="4191000" y="2816225"/>
          <p14:tracePt t="36827" x="4171950" y="2786063"/>
          <p14:tracePt t="36835" x="4130675" y="2755900"/>
          <p14:tracePt t="36843" x="4111625" y="2725738"/>
          <p14:tracePt t="36851" x="4090988" y="2684463"/>
          <p14:tracePt t="36859" x="4070350" y="2654300"/>
          <p14:tracePt t="36867" x="4060825" y="2593975"/>
          <p14:tracePt t="36875" x="4051300" y="2533650"/>
          <p14:tracePt t="36883" x="4051300" y="2473325"/>
          <p14:tracePt t="36891" x="4051300" y="2443163"/>
          <p14:tracePt t="36899" x="4051300" y="2403475"/>
          <p14:tracePt t="36907" x="4060825" y="2352675"/>
          <p14:tracePt t="36915" x="4081463" y="2312988"/>
          <p14:tracePt t="36923" x="4121150" y="2252663"/>
          <p14:tracePt t="36931" x="4160838" y="2212975"/>
          <p14:tracePt t="36939" x="4191000" y="2171700"/>
          <p14:tracePt t="36947" x="4251325" y="2132013"/>
          <p14:tracePt t="36955" x="4332288" y="2081213"/>
          <p14:tracePt t="36963" x="4402138" y="2041525"/>
          <p14:tracePt t="36972" x="4483100" y="2011363"/>
          <p14:tracePt t="36979" x="4583113" y="1981200"/>
          <p14:tracePt t="36989" x="4694238" y="1951038"/>
          <p14:tracePt t="36995" x="4784725" y="1941513"/>
          <p14:tracePt t="37003" x="4894263" y="1930400"/>
          <p14:tracePt t="37011" x="4984750" y="1920875"/>
          <p14:tracePt t="37020" x="5086350" y="1920875"/>
          <p14:tracePt t="37027" x="5135563" y="1920875"/>
          <p14:tracePt t="37035" x="5216525" y="1920875"/>
          <p14:tracePt t="37043" x="5256213" y="1920875"/>
          <p14:tracePt t="37051" x="5307013" y="1920875"/>
          <p14:tracePt t="37059" x="5346700" y="1941513"/>
          <p14:tracePt t="37067" x="5397500" y="1960563"/>
          <p14:tracePt t="37075" x="5427663" y="1981200"/>
          <p14:tracePt t="37083" x="5467350" y="2032000"/>
          <p14:tracePt t="37091" x="5497513" y="2071688"/>
          <p14:tracePt t="37099" x="5527675" y="2101850"/>
          <p14:tracePt t="37107" x="5548313" y="2132013"/>
          <p14:tracePt t="37115" x="5557838" y="2171700"/>
          <p14:tracePt t="37123" x="5578475" y="2192338"/>
          <p14:tracePt t="37131" x="5588000" y="2222500"/>
          <p14:tracePt t="37139" x="5588000" y="2232025"/>
          <p14:tracePt t="37147" x="5599113" y="2262188"/>
          <p14:tracePt t="37155" x="5608638" y="2282825"/>
          <p14:tracePt t="37163" x="5618163" y="2312988"/>
          <p14:tracePt t="37171" x="5618163" y="2333625"/>
          <p14:tracePt t="37179" x="5618163" y="2363788"/>
          <p14:tracePt t="37187" x="5618163" y="2393950"/>
          <p14:tracePt t="37195" x="5618163" y="2424113"/>
          <p14:tracePt t="37203" x="5618163" y="2463800"/>
          <p14:tracePt t="37211" x="5618163" y="2503488"/>
          <p14:tracePt t="37219" x="5618163" y="2563813"/>
          <p14:tracePt t="37227" x="5618163" y="2605088"/>
          <p14:tracePt t="37236" x="5608638" y="2665413"/>
          <p14:tracePt t="37243" x="5599113" y="2705100"/>
          <p14:tracePt t="37251" x="5588000" y="2744788"/>
          <p14:tracePt t="37259" x="5578475" y="2795588"/>
          <p14:tracePt t="37267" x="5568950" y="2835275"/>
          <p14:tracePt t="37275" x="5557838" y="2865438"/>
          <p14:tracePt t="37283" x="5557838" y="2916238"/>
          <p14:tracePt t="37291" x="5548313" y="2936875"/>
          <p14:tracePt t="37299" x="5527675" y="2967038"/>
          <p14:tracePt t="37307" x="5527675" y="2986088"/>
          <p14:tracePt t="37315" x="5508625" y="3016250"/>
          <p14:tracePt t="37323" x="5487988" y="3046413"/>
          <p14:tracePt t="37339" x="5487988" y="3057525"/>
          <p14:tracePt t="37347" x="5478463" y="3057525"/>
          <p14:tracePt t="40387" x="5478463" y="3127375"/>
          <p14:tracePt t="40395" x="5478463" y="3157538"/>
          <p14:tracePt t="40403" x="5478463" y="3187700"/>
          <p14:tracePt t="40411" x="5478463" y="3217863"/>
          <p14:tracePt t="40419" x="5478463" y="3248025"/>
          <p14:tracePt t="40427" x="5467350" y="3278188"/>
          <p14:tracePt t="40435" x="5467350" y="3308350"/>
          <p14:tracePt t="40443" x="5467350" y="3328988"/>
          <p14:tracePt t="40451" x="5467350" y="3348038"/>
          <p14:tracePt t="40459" x="5467350" y="3359150"/>
          <p14:tracePt t="40467" x="5467350" y="3368675"/>
          <p14:tracePt t="40483" x="5467350" y="3378200"/>
          <p14:tracePt t="40507" x="5467350" y="3389313"/>
          <p14:tracePt t="40523" x="5467350" y="3398838"/>
          <p14:tracePt t="40531" x="5467350" y="3419475"/>
          <p14:tracePt t="40539" x="5487988" y="3429000"/>
          <p14:tracePt t="40547" x="5508625" y="3449638"/>
          <p14:tracePt t="40555" x="5548313" y="3479800"/>
          <p14:tracePt t="40563" x="5578475" y="3498850"/>
          <p14:tracePt t="40572" x="5638800" y="3529013"/>
          <p14:tracePt t="40579" x="5678488" y="3540125"/>
          <p14:tracePt t="40587" x="5768975" y="3559175"/>
          <p14:tracePt t="40595" x="5819775" y="3579813"/>
          <p14:tracePt t="40603" x="5910263" y="3589338"/>
          <p14:tracePt t="40611" x="5991225" y="3609975"/>
          <p14:tracePt t="40619" x="6061075" y="3630613"/>
          <p14:tracePt t="40627" x="6100763" y="3630613"/>
          <p14:tracePt t="40636" x="6130925" y="3640138"/>
          <p14:tracePt t="40643" x="6140450" y="3649663"/>
          <p14:tracePt t="40675" x="6151563" y="3649663"/>
          <p14:tracePt t="44364" x="6161088" y="3649663"/>
          <p14:tracePt t="44372" x="6261100" y="3660775"/>
          <p14:tracePt t="44380" x="6351588" y="3670300"/>
          <p14:tracePt t="44389" x="6432550" y="3679825"/>
          <p14:tracePt t="44396" x="6543675" y="3690938"/>
          <p14:tracePt t="44405" x="6643688" y="3700463"/>
          <p14:tracePt t="44411" x="6734175" y="3721100"/>
          <p14:tracePt t="44421" x="6834188" y="3740150"/>
          <p14:tracePt t="44427" x="6905625" y="3760788"/>
          <p14:tracePt t="44435" x="6985000" y="3790950"/>
          <p14:tracePt t="44444" x="7035800" y="3811588"/>
          <p14:tracePt t="44451" x="7075488" y="3841750"/>
          <p14:tracePt t="44459" x="7116763" y="3871913"/>
          <p14:tracePt t="44467" x="7126288" y="3890963"/>
          <p14:tracePt t="44475" x="7156450" y="3911600"/>
          <p14:tracePt t="44483" x="7165975" y="3932238"/>
          <p14:tracePt t="44491" x="7186613" y="3962400"/>
          <p14:tracePt t="44499" x="7196138" y="3992563"/>
          <p14:tracePt t="44507" x="7207250" y="4032250"/>
          <p14:tracePt t="44515" x="7216775" y="4062413"/>
          <p14:tracePt t="44523" x="7226300" y="4102100"/>
          <p14:tracePt t="44531" x="7226300" y="4132263"/>
          <p14:tracePt t="44539" x="7237413" y="4162425"/>
          <p14:tracePt t="44547" x="7237413" y="4183063"/>
          <p14:tracePt t="44555" x="7246938" y="4213225"/>
          <p14:tracePt t="44563" x="7246938" y="4243388"/>
          <p14:tracePt t="44571" x="7246938" y="4264025"/>
          <p14:tracePt t="44579" x="7246938" y="4283075"/>
          <p14:tracePt t="44588" x="7246938" y="4303713"/>
          <p14:tracePt t="44595" x="7237413" y="4313238"/>
          <p14:tracePt t="44603" x="7216775" y="4333875"/>
          <p14:tracePt t="44611" x="7216775" y="4343400"/>
          <p14:tracePt t="44619" x="7207250" y="4343400"/>
          <p14:tracePt t="44627" x="7196138" y="4343400"/>
          <p14:tracePt t="44636" x="7186613" y="4354513"/>
          <p14:tracePt t="44643" x="7165975" y="4354513"/>
          <p14:tracePt t="44651" x="7156450" y="4354513"/>
          <p14:tracePt t="44659" x="7146925" y="4354513"/>
          <p14:tracePt t="44667" x="7126288" y="4354513"/>
          <p14:tracePt t="44675" x="7105650" y="4333875"/>
          <p14:tracePt t="44683" x="7065963" y="4264025"/>
          <p14:tracePt t="44691" x="7035800" y="4152900"/>
          <p14:tracePt t="44699" x="6985000" y="4011613"/>
          <p14:tracePt t="44707" x="6935788" y="3871913"/>
          <p14:tracePt t="44715" x="6894513" y="3660775"/>
          <p14:tracePt t="44723" x="6854825" y="3449638"/>
          <p14:tracePt t="44731" x="6804025" y="3178175"/>
          <p14:tracePt t="44739" x="6764338" y="2886075"/>
          <p14:tracePt t="44748" x="6694488" y="2574925"/>
          <p14:tracePt t="44755" x="6613525" y="2273300"/>
          <p14:tracePt t="44763" x="6543675" y="2032000"/>
          <p14:tracePt t="44771" x="6492875" y="1809750"/>
          <p14:tracePt t="44779" x="6453188" y="1649413"/>
          <p14:tracePt t="44787" x="6423025" y="1508125"/>
          <p14:tracePt t="44795" x="6411913" y="1377950"/>
          <p14:tracePt t="44803" x="6381750" y="1266825"/>
          <p14:tracePt t="44811" x="6372225" y="1146175"/>
          <p14:tracePt t="44820" x="6362700" y="1025525"/>
          <p14:tracePt t="44827" x="6362700" y="895350"/>
          <p14:tracePt t="44835" x="6362700" y="774700"/>
          <p14:tracePt t="44843" x="6372225" y="663575"/>
          <p14:tracePt t="44851" x="6392863" y="552450"/>
          <p14:tracePt t="44859" x="6423025" y="442913"/>
          <p14:tracePt t="44867" x="6432550" y="352425"/>
          <p14:tracePt t="44875" x="6432550" y="280988"/>
          <p14:tracePt t="44883" x="6442075" y="241300"/>
          <p14:tracePt t="44891" x="6453188" y="180975"/>
          <p14:tracePt t="44900" x="6462713" y="150813"/>
          <p14:tracePt t="44906" x="6492875" y="90488"/>
          <p14:tracePt t="44915" x="6532563" y="69850"/>
          <p14:tracePt t="44923" x="6573838" y="30163"/>
          <p14:tracePt t="44931" x="6623050" y="9525"/>
          <p14:tracePt t="44939" x="6694488" y="0"/>
          <p14:tracePt t="45003" x="7437438" y="50800"/>
          <p14:tracePt t="45011" x="7497763" y="80963"/>
          <p14:tracePt t="45020" x="7558088" y="111125"/>
          <p14:tracePt t="45027" x="7599363" y="150813"/>
          <p14:tracePt t="45036" x="7618413" y="180975"/>
          <p14:tracePt t="45043" x="7648575" y="220663"/>
          <p14:tracePt t="45051" x="7678738" y="250825"/>
          <p14:tracePt t="45059" x="7689850" y="301625"/>
          <p14:tracePt t="45067" x="7708900" y="341313"/>
          <p14:tracePt t="45075" x="7720013" y="392113"/>
          <p14:tracePt t="45083" x="7739063" y="422275"/>
          <p14:tracePt t="45091" x="7750175" y="461963"/>
          <p14:tracePt t="45099" x="7750175" y="512763"/>
          <p14:tracePt t="45107" x="7759700" y="552450"/>
          <p14:tracePt t="45115" x="7780338" y="623888"/>
          <p14:tracePt t="45123" x="7789863" y="703263"/>
          <p14:tracePt t="45131" x="7810500" y="784225"/>
          <p14:tracePt t="45139" x="7829550" y="854075"/>
          <p14:tracePt t="45147" x="7829550" y="914400"/>
          <p14:tracePt t="45155" x="7839075" y="974725"/>
          <p14:tracePt t="45163" x="7839075" y="1016000"/>
          <p14:tracePt t="45171" x="7839075" y="1076325"/>
          <p14:tracePt t="45179" x="7839075" y="1146175"/>
          <p14:tracePt t="45187" x="7839075" y="1206500"/>
          <p14:tracePt t="45195" x="7839075" y="1287463"/>
          <p14:tracePt t="45203" x="7839075" y="1347788"/>
          <p14:tracePt t="45211" x="7810500" y="1438275"/>
          <p14:tracePt t="45219" x="7789863" y="1547813"/>
          <p14:tracePt t="45227" x="7759700" y="1638300"/>
          <p14:tracePt t="45236" x="7739063" y="1749425"/>
          <p14:tracePt t="45243" x="7699375" y="1851025"/>
          <p14:tracePt t="45252" x="7678738" y="1920875"/>
          <p14:tracePt t="45259" x="7659688" y="2001838"/>
          <p14:tracePt t="45267" x="7629525" y="2071688"/>
          <p14:tracePt t="45275" x="7608888" y="2132013"/>
          <p14:tracePt t="45283" x="7578725" y="2201863"/>
          <p14:tracePt t="45291" x="7558088" y="2252663"/>
          <p14:tracePt t="45299" x="7527925" y="2312988"/>
          <p14:tracePt t="45306" x="7488238" y="2373313"/>
          <p14:tracePt t="45314" x="7448550" y="2424113"/>
          <p14:tracePt t="45323" x="7407275" y="2463800"/>
          <p14:tracePt t="45331" x="7367588" y="2514600"/>
          <p14:tracePt t="45339" x="7327900" y="2554288"/>
          <p14:tracePt t="45347" x="7297738" y="2574925"/>
          <p14:tracePt t="45355" x="7246938" y="2605088"/>
          <p14:tracePt t="45373" x="7146925" y="2644775"/>
          <p14:tracePt t="45379" x="7086600" y="2654300"/>
          <p14:tracePt t="45387" x="7026275" y="2654300"/>
          <p14:tracePt t="45396" x="6954838" y="2654300"/>
          <p14:tracePt t="45404" x="6884988" y="2654300"/>
          <p14:tracePt t="45412" x="6804025" y="2635250"/>
          <p14:tracePt t="45419" x="6734175" y="2605088"/>
          <p14:tracePt t="45427" x="6653213" y="2574925"/>
          <p14:tracePt t="45436" x="6573838" y="2524125"/>
          <p14:tracePt t="45443" x="6523038" y="2493963"/>
          <p14:tracePt t="45451" x="6492875" y="2454275"/>
          <p14:tracePt t="45459" x="6453188" y="2403475"/>
          <p14:tracePt t="45467" x="6411913" y="2352675"/>
          <p14:tracePt t="45475" x="6381750" y="2312988"/>
          <p14:tracePt t="45483" x="6362700" y="2262188"/>
          <p14:tracePt t="45492" x="6351588" y="2222500"/>
          <p14:tracePt t="45500" x="6332538" y="2162175"/>
          <p14:tracePt t="45508" x="6332538" y="2132013"/>
          <p14:tracePt t="45515" x="6332538" y="2092325"/>
          <p14:tracePt t="45523" x="6321425" y="2051050"/>
          <p14:tracePt t="45531" x="6321425" y="1990725"/>
          <p14:tracePt t="45539" x="6321425" y="1920875"/>
          <p14:tracePt t="45547" x="6321425" y="1839913"/>
          <p14:tracePt t="45555" x="6321425" y="1790700"/>
          <p14:tracePt t="45563" x="6321425" y="1719263"/>
          <p14:tracePt t="45571" x="6321425" y="1679575"/>
          <p14:tracePt t="45579" x="6332538" y="1619250"/>
          <p14:tracePt t="45587" x="6342063" y="1577975"/>
          <p14:tracePt t="45595" x="6351588" y="1517650"/>
          <p14:tracePt t="45603" x="6362700" y="1487488"/>
          <p14:tracePt t="45611" x="6381750" y="1447800"/>
          <p14:tracePt t="45620" x="6411913" y="1397000"/>
          <p14:tracePt t="45627" x="6432550" y="1357313"/>
          <p14:tracePt t="45635" x="6472238" y="1317625"/>
          <p14:tracePt t="45643" x="6523038" y="1266825"/>
          <p14:tracePt t="45651" x="6573838" y="1227138"/>
          <p14:tracePt t="45659" x="6664325" y="1155700"/>
          <p14:tracePt t="45667" x="6754813" y="1116013"/>
          <p14:tracePt t="45675" x="6834188" y="1076325"/>
          <p14:tracePt t="45683" x="6915150" y="1046163"/>
          <p14:tracePt t="45691" x="6996113" y="1016000"/>
          <p14:tracePt t="45699" x="7086600" y="1004888"/>
          <p14:tracePt t="45707" x="7135813" y="995363"/>
          <p14:tracePt t="45715" x="7216775" y="995363"/>
          <p14:tracePt t="45723" x="7286625" y="995363"/>
          <p14:tracePt t="45731" x="7358063" y="995363"/>
          <p14:tracePt t="45739" x="7427913" y="995363"/>
          <p14:tracePt t="45747" x="7508875" y="1004888"/>
          <p14:tracePt t="45755" x="7578725" y="1025525"/>
          <p14:tracePt t="45763" x="7648575" y="1035050"/>
          <p14:tracePt t="45771" x="7689850" y="1035050"/>
          <p14:tracePt t="45779" x="7739063" y="1055688"/>
          <p14:tracePt t="45787" x="7780338" y="1076325"/>
          <p14:tracePt t="45795" x="7820025" y="1106488"/>
          <p14:tracePt t="45804" x="7859713" y="1125538"/>
          <p14:tracePt t="45811" x="7899400" y="1155700"/>
          <p14:tracePt t="45820" x="7940675" y="1196975"/>
          <p14:tracePt t="45827" x="7970838" y="1216025"/>
          <p14:tracePt t="45835" x="7989888" y="1246188"/>
          <p14:tracePt t="45843" x="8010525" y="1266825"/>
          <p14:tracePt t="45851" x="8031163" y="1287463"/>
          <p14:tracePt t="45859" x="8050213" y="1306513"/>
          <p14:tracePt t="45867" x="8080375" y="1347788"/>
          <p14:tracePt t="45875" x="8091488" y="1377950"/>
          <p14:tracePt t="45883" x="8121650" y="1408113"/>
          <p14:tracePt t="45891" x="8131175" y="1427163"/>
          <p14:tracePt t="45899" x="8140700" y="1438275"/>
          <p14:tracePt t="45907" x="8151813" y="1457325"/>
          <p14:tracePt t="45915" x="8151813" y="1468438"/>
          <p14:tracePt t="45931" x="8161338" y="1487488"/>
          <p14:tracePt t="45939" x="8170863" y="1508125"/>
          <p14:tracePt t="45947" x="8170863" y="1547813"/>
          <p14:tracePt t="45955" x="8181975" y="1577975"/>
          <p14:tracePt t="45963" x="8181975" y="1619250"/>
          <p14:tracePt t="45971" x="8181975" y="1658938"/>
          <p14:tracePt t="45979" x="8181975" y="1689100"/>
          <p14:tracePt t="45987" x="8181975" y="1730375"/>
          <p14:tracePt t="45995" x="8181975" y="1770063"/>
          <p14:tracePt t="46003" x="8181975" y="1809750"/>
          <p14:tracePt t="46011" x="8181975" y="1851025"/>
          <p14:tracePt t="46019" x="8170863" y="1881188"/>
          <p14:tracePt t="46027" x="8161338" y="1911350"/>
          <p14:tracePt t="46035" x="8140700" y="1941513"/>
          <p14:tracePt t="46043" x="8131175" y="1981200"/>
          <p14:tracePt t="46051" x="8110538" y="2011363"/>
          <p14:tracePt t="46059" x="8080375" y="2071688"/>
          <p14:tracePt t="46067" x="8061325" y="2101850"/>
          <p14:tracePt t="46075" x="8020050" y="2152650"/>
          <p14:tracePt t="46083" x="7989888" y="2201863"/>
          <p14:tracePt t="46091" x="7959725" y="2232025"/>
          <p14:tracePt t="46099" x="7920038" y="2282825"/>
          <p14:tracePt t="46107" x="7889875" y="2322513"/>
          <p14:tracePt t="46115" x="7850188" y="2343150"/>
          <p14:tracePt t="46123" x="7829550" y="2373313"/>
          <p14:tracePt t="46131" x="7799388" y="2382838"/>
          <p14:tracePt t="46139" x="7759700" y="2413000"/>
          <p14:tracePt t="46148" x="7729538" y="2433638"/>
          <p14:tracePt t="46155" x="7689850" y="2454275"/>
          <p14:tracePt t="46163" x="7669213" y="2473325"/>
          <p14:tracePt t="46172" x="7639050" y="2484438"/>
          <p14:tracePt t="46179" x="7608888" y="2493963"/>
          <p14:tracePt t="46187" x="7588250" y="2503488"/>
          <p14:tracePt t="46195" x="7558088" y="2514600"/>
          <p14:tracePt t="46203" x="7527925" y="2514600"/>
          <p14:tracePt t="46211" x="7497763" y="2524125"/>
          <p14:tracePt t="46219" x="7448550" y="2524125"/>
          <p14:tracePt t="46227" x="7407275" y="2524125"/>
          <p14:tracePt t="46235" x="7367588" y="2524125"/>
          <p14:tracePt t="46243" x="7316788" y="2524125"/>
          <p14:tracePt t="46251" x="7246938" y="2524125"/>
          <p14:tracePt t="46259" x="7165975" y="2514600"/>
          <p14:tracePt t="46267" x="7056438" y="2484438"/>
          <p14:tracePt t="46275" x="6954838" y="2463800"/>
          <p14:tracePt t="46283" x="6854825" y="2413000"/>
          <p14:tracePt t="46291" x="6764338" y="2382838"/>
          <p14:tracePt t="46299" x="6673850" y="2343150"/>
          <p14:tracePt t="46307" x="6604000" y="2292350"/>
          <p14:tracePt t="46315" x="6532563" y="2232025"/>
          <p14:tracePt t="46323" x="6483350" y="2201863"/>
          <p14:tracePt t="46331" x="6432550" y="2152650"/>
          <p14:tracePt t="46339" x="6392863" y="2111375"/>
          <p14:tracePt t="46347" x="6381750" y="2081213"/>
          <p14:tracePt t="46355" x="6362700" y="2041525"/>
          <p14:tracePt t="46370" x="6351588" y="2011363"/>
          <p14:tracePt t="46371" x="6332538" y="1960563"/>
          <p14:tracePt t="46379" x="6321425" y="1890713"/>
          <p14:tracePt t="46387" x="6311900" y="1820863"/>
          <p14:tracePt t="46395" x="6311900" y="1760538"/>
          <p14:tracePt t="46403" x="6311900" y="1719263"/>
          <p14:tracePt t="46411" x="6311900" y="1668463"/>
          <p14:tracePt t="46419" x="6302375" y="1598613"/>
          <p14:tracePt t="46427" x="6302375" y="1528763"/>
          <p14:tracePt t="46435" x="6302375" y="1447800"/>
          <p14:tracePt t="46443" x="6302375" y="1408113"/>
          <p14:tracePt t="46451" x="6302375" y="1336675"/>
          <p14:tracePt t="46459" x="6302375" y="1287463"/>
          <p14:tracePt t="46468" x="6311900" y="1236663"/>
          <p14:tracePt t="46475" x="6321425" y="1196975"/>
          <p14:tracePt t="46483" x="6321425" y="1166813"/>
          <p14:tracePt t="46491" x="6332538" y="1125538"/>
          <p14:tracePt t="46499" x="6342063" y="1095375"/>
          <p14:tracePt t="46507" x="6362700" y="1055688"/>
          <p14:tracePt t="46515" x="6381750" y="1016000"/>
          <p14:tracePt t="46523" x="6423025" y="974725"/>
          <p14:tracePt t="46531" x="6453188" y="925513"/>
          <p14:tracePt t="46539" x="6502400" y="895350"/>
          <p14:tracePt t="46547" x="6562725" y="854075"/>
          <p14:tracePt t="46555" x="6604000" y="823913"/>
          <p14:tracePt t="46563" x="6634163" y="793750"/>
          <p14:tracePt t="46571" x="6664325" y="784225"/>
          <p14:tracePt t="46579" x="6694488" y="763588"/>
          <p14:tracePt t="46587" x="6743700" y="744538"/>
          <p14:tracePt t="46595" x="6784975" y="733425"/>
          <p14:tracePt t="46603" x="6834188" y="714375"/>
          <p14:tracePt t="46611" x="6894513" y="703263"/>
          <p14:tracePt t="46619" x="6935788" y="693738"/>
          <p14:tracePt t="46627" x="7015163" y="693738"/>
          <p14:tracePt t="46635" x="7096125" y="684213"/>
          <p14:tracePt t="46643" x="7216775" y="684213"/>
          <p14:tracePt t="46651" x="7346950" y="684213"/>
          <p14:tracePt t="46659" x="7478713" y="684213"/>
          <p14:tracePt t="46667" x="7578725" y="684213"/>
          <p14:tracePt t="46675" x="7659688" y="684213"/>
          <p14:tracePt t="46683" x="7729538" y="693738"/>
          <p14:tracePt t="46691" x="7789863" y="714375"/>
          <p14:tracePt t="46699" x="7829550" y="733425"/>
          <p14:tracePt t="46707" x="7859713" y="744538"/>
          <p14:tracePt t="46715" x="7889875" y="744538"/>
          <p14:tracePt t="46723" x="7920038" y="763588"/>
          <p14:tracePt t="46731" x="7929563" y="763588"/>
          <p14:tracePt t="46739" x="7940675" y="784225"/>
          <p14:tracePt t="46747" x="7950200" y="793750"/>
          <p14:tracePt t="46755" x="7959725" y="814388"/>
          <p14:tracePt t="46763" x="7980363" y="854075"/>
          <p14:tracePt t="46772" x="8001000" y="895350"/>
          <p14:tracePt t="46779" x="8020050" y="935038"/>
          <p14:tracePt t="46787" x="8031163" y="965200"/>
          <p14:tracePt t="46795" x="8040688" y="1004888"/>
          <p14:tracePt t="46803" x="8061325" y="1055688"/>
          <p14:tracePt t="46811" x="8080375" y="1106488"/>
          <p14:tracePt t="46819" x="8101013" y="1155700"/>
          <p14:tracePt t="46827" x="8110538" y="1196975"/>
          <p14:tracePt t="46835" x="8121650" y="1246188"/>
          <p14:tracePt t="46843" x="8140700" y="1306513"/>
          <p14:tracePt t="46851" x="8140700" y="1347788"/>
          <p14:tracePt t="46859" x="8151813" y="1397000"/>
          <p14:tracePt t="46867" x="8151813" y="1468438"/>
          <p14:tracePt t="46875" x="8161338" y="1508125"/>
          <p14:tracePt t="46883" x="8161338" y="1577975"/>
          <p14:tracePt t="46891" x="8161338" y="1619250"/>
          <p14:tracePt t="46899" x="8161338" y="1649413"/>
          <p14:tracePt t="46907" x="8161338" y="1689100"/>
          <p14:tracePt t="46915" x="8161338" y="1730375"/>
          <p14:tracePt t="46923" x="8161338" y="1760538"/>
          <p14:tracePt t="46931" x="8161338" y="1800225"/>
          <p14:tracePt t="46939" x="8151813" y="1839913"/>
          <p14:tracePt t="46947" x="8151813" y="1870075"/>
          <p14:tracePt t="46955" x="8140700" y="1911350"/>
          <p14:tracePt t="46963" x="8131175" y="1930400"/>
          <p14:tracePt t="46971" x="8110538" y="1960563"/>
          <p14:tracePt t="46979" x="8110538" y="1990725"/>
          <p14:tracePt t="46987" x="8091488" y="2011363"/>
          <p14:tracePt t="46995" x="8080375" y="2041525"/>
          <p14:tracePt t="47003" x="8061325" y="2071688"/>
          <p14:tracePt t="47011" x="8040688" y="2101850"/>
          <p14:tracePt t="47019" x="8020050" y="2141538"/>
          <p14:tracePt t="47027" x="7989888" y="2162175"/>
          <p14:tracePt t="47037" x="7970838" y="2201863"/>
          <p14:tracePt t="47043" x="7940675" y="2212975"/>
          <p14:tracePt t="47051" x="7920038" y="2232025"/>
          <p14:tracePt t="47059" x="7899400" y="2252663"/>
          <p14:tracePt t="47067" x="7889875" y="2262188"/>
          <p14:tracePt t="47075" x="7859713" y="2282825"/>
          <p14:tracePt t="47083" x="7839075" y="2292350"/>
          <p14:tracePt t="47091" x="7820025" y="2312988"/>
          <p14:tracePt t="47099" x="7789863" y="2322513"/>
          <p14:tracePt t="47107" x="7759700" y="2343150"/>
          <p14:tracePt t="47115" x="7729538" y="2352675"/>
          <p14:tracePt t="47123" x="7689850" y="2363788"/>
          <p14:tracePt t="47130" x="7659688" y="2373313"/>
          <p14:tracePt t="47139" x="7629525" y="2382838"/>
          <p14:tracePt t="47147" x="7578725" y="2393950"/>
          <p14:tracePt t="47155" x="7539038" y="2403475"/>
          <p14:tracePt t="47163" x="7508875" y="2403475"/>
          <p14:tracePt t="47171" x="7488238" y="2403475"/>
          <p14:tracePt t="47179" x="7458075" y="2413000"/>
          <p14:tracePt t="47187" x="7427913" y="2424113"/>
          <p14:tracePt t="47195" x="7407275" y="2433638"/>
          <p14:tracePt t="47203" x="7388225" y="2433638"/>
          <p14:tracePt t="47211" x="7377113" y="2443163"/>
          <p14:tracePt t="47219" x="7346950" y="2454275"/>
          <p14:tracePt t="47227" x="7337425" y="2454275"/>
          <p14:tracePt t="47235" x="7316788" y="2463800"/>
          <p14:tracePt t="47243" x="7297738" y="2473325"/>
          <p14:tracePt t="47251" x="7277100" y="2473325"/>
          <p14:tracePt t="47259" x="7267575" y="2473325"/>
          <p14:tracePt t="47267" x="7256463" y="2473325"/>
          <p14:tracePt t="47275" x="7246938" y="2473325"/>
          <p14:tracePt t="47283" x="7226300" y="2473325"/>
          <p14:tracePt t="47291" x="7207250" y="2473325"/>
          <p14:tracePt t="47299" x="7196138" y="2473325"/>
          <p14:tracePt t="47307" x="7177088" y="2473325"/>
          <p14:tracePt t="47315" x="7156450" y="2473325"/>
          <p14:tracePt t="47323" x="7135813" y="2484438"/>
          <p14:tracePt t="47331" x="7116763" y="2484438"/>
          <p14:tracePt t="47339" x="7105650" y="2484438"/>
          <p14:tracePt t="47347" x="7086600" y="2484438"/>
          <p14:tracePt t="47356" x="7056438" y="2493963"/>
          <p14:tracePt t="47363" x="7045325" y="2493963"/>
          <p14:tracePt t="47371" x="7026275" y="2493963"/>
          <p14:tracePt t="47379" x="6996113" y="2493963"/>
          <p14:tracePt t="47388" x="6975475" y="2493963"/>
          <p14:tracePt t="47395" x="6954838" y="2493963"/>
          <p14:tracePt t="47404" x="6935788" y="2493963"/>
          <p14:tracePt t="47411" x="6894513" y="2484438"/>
          <p14:tracePt t="47420" x="6875463" y="2484438"/>
          <p14:tracePt t="47427" x="6854825" y="2473325"/>
          <p14:tracePt t="47435" x="6834188" y="2463800"/>
          <p14:tracePt t="47443" x="6815138" y="2454275"/>
          <p14:tracePt t="47451" x="6784975" y="2433638"/>
          <p14:tracePt t="47459" x="6754813" y="2413000"/>
          <p14:tracePt t="47468" x="6734175" y="2393950"/>
          <p14:tracePt t="47475" x="6713538" y="2373313"/>
          <p14:tracePt t="47483" x="6683375" y="2363788"/>
          <p14:tracePt t="47491" x="6673850" y="2343150"/>
          <p14:tracePt t="47499" x="6653213" y="2322513"/>
          <p14:tracePt t="47507" x="6643688" y="2303463"/>
          <p14:tracePt t="47515" x="6623050" y="2252663"/>
          <p14:tracePt t="47523" x="6613525" y="2212975"/>
          <p14:tracePt t="47531" x="6592888" y="2171700"/>
          <p14:tracePt t="47539" x="6592888" y="2111375"/>
          <p14:tracePt t="47547" x="6592888" y="2051050"/>
          <p14:tracePt t="47556" x="6592888" y="1971675"/>
          <p14:tracePt t="47563" x="6583363" y="1911350"/>
          <p14:tracePt t="47571" x="6583363" y="1830388"/>
          <p14:tracePt t="47579" x="6583363" y="1749425"/>
          <p14:tracePt t="47588" x="6583363" y="1658938"/>
          <p14:tracePt t="47595" x="6583363" y="1577975"/>
          <p14:tracePt t="47604" x="6583363" y="1498600"/>
          <p14:tracePt t="47611" x="6583363" y="1447800"/>
          <p14:tracePt t="47620" x="6583363" y="1377950"/>
          <p14:tracePt t="47627" x="6583363" y="1306513"/>
          <p14:tracePt t="47635" x="6592888" y="1236663"/>
          <p14:tracePt t="47643" x="6604000" y="1196975"/>
          <p14:tracePt t="47651" x="6613525" y="1166813"/>
          <p14:tracePt t="47659" x="6623050" y="1125538"/>
          <p14:tracePt t="47668" x="6623050" y="1095375"/>
          <p14:tracePt t="47675" x="6634163" y="1065213"/>
          <p14:tracePt t="47683" x="6634163" y="1046163"/>
          <p14:tracePt t="47691" x="6643688" y="1025525"/>
          <p14:tracePt t="47699" x="6653213" y="1016000"/>
          <p14:tracePt t="47707" x="6664325" y="985838"/>
          <p14:tracePt t="47716" x="6664325" y="965200"/>
          <p14:tracePt t="47724" x="6673850" y="955675"/>
          <p14:tracePt t="47731" x="6694488" y="935038"/>
          <p14:tracePt t="47740" x="6704013" y="904875"/>
          <p14:tracePt t="47747" x="6713538" y="895350"/>
          <p14:tracePt t="47755" x="6734175" y="884238"/>
          <p14:tracePt t="47763" x="6754813" y="865188"/>
          <p14:tracePt t="47771" x="6784975" y="844550"/>
          <p14:tracePt t="47779" x="6845300" y="823913"/>
          <p14:tracePt t="47787" x="6894513" y="804863"/>
          <p14:tracePt t="47795" x="6965950" y="793750"/>
          <p14:tracePt t="47803" x="7015163" y="774700"/>
          <p14:tracePt t="47811" x="7075488" y="763588"/>
          <p14:tracePt t="47819" x="7156450" y="763588"/>
          <p14:tracePt t="47828" x="7246938" y="754063"/>
          <p14:tracePt t="47837" x="7367588" y="744538"/>
          <p14:tracePt t="47843" x="7478713" y="744538"/>
          <p14:tracePt t="47851" x="7569200" y="744538"/>
          <p14:tracePt t="47859" x="7629525" y="744538"/>
          <p14:tracePt t="47867" x="7669213" y="744538"/>
          <p14:tracePt t="47875" x="7689850" y="744538"/>
          <p14:tracePt t="47883" x="7699375" y="744538"/>
          <p14:tracePt t="47891" x="7708900" y="744538"/>
          <p14:tracePt t="47964" x="7720013" y="744538"/>
          <p14:tracePt t="47973" x="7739063" y="754063"/>
          <p14:tracePt t="47980" x="7750175" y="774700"/>
          <p14:tracePt t="47989" x="7780338" y="793750"/>
          <p14:tracePt t="47996" x="7789863" y="814388"/>
          <p14:tracePt t="48004" x="7810500" y="835025"/>
          <p14:tracePt t="48011" x="7820025" y="844550"/>
          <p14:tracePt t="48019" x="7829550" y="865188"/>
          <p14:tracePt t="48028" x="7839075" y="884238"/>
          <p14:tracePt t="48035" x="7859713" y="904875"/>
          <p14:tracePt t="48043" x="7869238" y="925513"/>
          <p14:tracePt t="48051" x="7880350" y="944563"/>
          <p14:tracePt t="48059" x="7889875" y="965200"/>
          <p14:tracePt t="48067" x="7889875" y="974725"/>
          <p14:tracePt t="48075" x="7899400" y="1004888"/>
          <p14:tracePt t="48083" x="7910513" y="1016000"/>
          <p14:tracePt t="48092" x="7920038" y="1046163"/>
          <p14:tracePt t="48099" x="7920038" y="1065213"/>
          <p14:tracePt t="48106" x="7929563" y="1085850"/>
          <p14:tracePt t="48115" x="7940675" y="1116013"/>
          <p14:tracePt t="48123" x="7940675" y="1136650"/>
          <p14:tracePt t="48131" x="7940675" y="1146175"/>
          <p14:tracePt t="48139" x="7940675" y="1166813"/>
          <p14:tracePt t="48147" x="7940675" y="1176338"/>
          <p14:tracePt t="48155" x="7940675" y="1185863"/>
          <p14:tracePt t="48163" x="7940675" y="1196975"/>
          <p14:tracePt t="48171" x="7950200" y="1206500"/>
          <p14:tracePt t="48188" x="7950200" y="1216025"/>
          <p14:tracePt t="48195" x="7950200" y="1227138"/>
          <p14:tracePt t="48203" x="7950200" y="1236663"/>
          <p14:tracePt t="48211" x="7950200" y="1257300"/>
          <p14:tracePt t="48219" x="7950200" y="1266825"/>
          <p14:tracePt t="48227" x="7950200" y="1276350"/>
          <p14:tracePt t="48236" x="7950200" y="1296988"/>
          <p14:tracePt t="48243" x="7950200" y="1306513"/>
          <p14:tracePt t="48251" x="7950200" y="1317625"/>
          <p14:tracePt t="48259" x="7950200" y="1327150"/>
          <p14:tracePt t="48267" x="7950200" y="1336675"/>
          <p14:tracePt t="48275" x="7950200" y="1347788"/>
          <p14:tracePt t="48283" x="7950200" y="1357313"/>
          <p14:tracePt t="48291" x="7950200" y="1377950"/>
          <p14:tracePt t="48299" x="7950200" y="1387475"/>
          <p14:tracePt t="48307" x="7950200" y="1397000"/>
          <p14:tracePt t="48315" x="7950200" y="1417638"/>
          <p14:tracePt t="48323" x="7950200" y="1427163"/>
          <p14:tracePt t="48331" x="7950200" y="1447800"/>
          <p14:tracePt t="48340" x="7950200" y="1457325"/>
          <p14:tracePt t="48347" x="7950200" y="1487488"/>
          <p14:tracePt t="48355" x="7940675" y="1498600"/>
          <p14:tracePt t="48363" x="7940675" y="1517650"/>
          <p14:tracePt t="48371" x="7929563" y="1528763"/>
          <p14:tracePt t="48379" x="7929563" y="1558925"/>
          <p14:tracePt t="48387" x="7929563" y="1577975"/>
          <p14:tracePt t="48395" x="7920038" y="1589088"/>
          <p14:tracePt t="48403" x="7910513" y="1608138"/>
          <p14:tracePt t="48411" x="7899400" y="1638300"/>
          <p14:tracePt t="48419" x="7899400" y="1649413"/>
          <p14:tracePt t="48427" x="7899400" y="1658938"/>
          <p14:tracePt t="48434" x="7889875" y="1679575"/>
          <p14:tracePt t="48443" x="7880350" y="1689100"/>
          <p14:tracePt t="48451" x="7880350" y="1698625"/>
          <p14:tracePt t="48459" x="7869238" y="1719263"/>
          <p14:tracePt t="48467" x="7859713" y="1730375"/>
          <p14:tracePt t="48475" x="7859713" y="1739900"/>
          <p14:tracePt t="48483" x="7850188" y="1760538"/>
          <p14:tracePt t="48492" x="7839075" y="1760538"/>
          <p14:tracePt t="48499" x="7829550" y="1779588"/>
          <p14:tracePt t="48507" x="7820025" y="1790700"/>
          <p14:tracePt t="48515" x="7810500" y="1809750"/>
          <p14:tracePt t="48523" x="7799388" y="1820863"/>
          <p14:tracePt t="48531" x="7789863" y="1830388"/>
          <p14:tracePt t="48539" x="7769225" y="1839913"/>
          <p14:tracePt t="48547" x="7759700" y="1851025"/>
          <p14:tracePt t="48555" x="7750175" y="1860550"/>
          <p14:tracePt t="48563" x="7750175" y="1870075"/>
          <p14:tracePt t="48572" x="7739063" y="1870075"/>
          <p14:tracePt t="48579" x="7739063" y="1881188"/>
          <p14:tracePt t="48587" x="7720013" y="1881188"/>
          <p14:tracePt t="48595" x="7720013" y="1890713"/>
          <p14:tracePt t="48603" x="7708900" y="1890713"/>
          <p14:tracePt t="48611" x="7708900" y="1900238"/>
          <p14:tracePt t="48620" x="7699375" y="1911350"/>
          <p14:tracePt t="48627" x="7689850" y="1911350"/>
          <p14:tracePt t="48635" x="7678738" y="1920875"/>
          <p14:tracePt t="48643" x="7659688" y="1930400"/>
          <p14:tracePt t="48659" x="7639050" y="1941513"/>
          <p14:tracePt t="48675" x="7629525" y="1951038"/>
          <p14:tracePt t="48683" x="7618413" y="1960563"/>
          <p14:tracePt t="48691" x="7599363" y="1981200"/>
          <p14:tracePt t="48699" x="7578725" y="1981200"/>
          <p14:tracePt t="48707" x="7569200" y="2001838"/>
          <p14:tracePt t="48715" x="7548563" y="2011363"/>
          <p14:tracePt t="48723" x="7527925" y="2032000"/>
          <p14:tracePt t="48731" x="7508875" y="2041525"/>
          <p14:tracePt t="48739" x="7497763" y="2051050"/>
          <p14:tracePt t="48747" x="7478713" y="2062163"/>
          <p14:tracePt t="48755" x="7467600" y="2081213"/>
          <p14:tracePt t="48763" x="7437438" y="2092325"/>
          <p14:tracePt t="48771" x="7427913" y="2101850"/>
          <p14:tracePt t="48779" x="7427913" y="2111375"/>
          <p14:tracePt t="48787" x="7418388" y="2111375"/>
          <p14:tracePt t="48795" x="7407275" y="2122488"/>
          <p14:tracePt t="48804" x="7397750" y="2122488"/>
          <p14:tracePt t="48811" x="7397750" y="2132013"/>
          <p14:tracePt t="48820" x="7377113" y="2132013"/>
          <p14:tracePt t="48835" x="7367588" y="2132013"/>
          <p14:tracePt t="48843" x="7358063" y="2141538"/>
          <p14:tracePt t="48851" x="7346950" y="2141538"/>
          <p14:tracePt t="48859" x="7337425" y="2141538"/>
          <p14:tracePt t="48867" x="7327900" y="2141538"/>
          <p14:tracePt t="48875" x="7316788" y="2152650"/>
          <p14:tracePt t="48883" x="7297738" y="2152650"/>
          <p14:tracePt t="48891" x="7286625" y="2152650"/>
          <p14:tracePt t="48899" x="7277100" y="2152650"/>
          <p14:tracePt t="48907" x="7267575" y="2152650"/>
          <p14:tracePt t="48915" x="7256463" y="2152650"/>
          <p14:tracePt t="48923" x="7237413" y="2152650"/>
          <p14:tracePt t="48931" x="7226300" y="2152650"/>
          <p14:tracePt t="48939" x="7207250" y="2152650"/>
          <p14:tracePt t="48947" x="7196138" y="2152650"/>
          <p14:tracePt t="48955" x="7186613" y="2152650"/>
          <p14:tracePt t="48963" x="7177088" y="2152650"/>
          <p14:tracePt t="48971" x="7165975" y="2152650"/>
          <p14:tracePt t="48979" x="7156450" y="2152650"/>
          <p14:tracePt t="48987" x="7135813" y="2152650"/>
          <p14:tracePt t="49003" x="7126288" y="2152650"/>
          <p14:tracePt t="49011" x="7096125" y="2141538"/>
          <p14:tracePt t="49019" x="7086600" y="2141538"/>
          <p14:tracePt t="49027" x="7065963" y="2141538"/>
          <p14:tracePt t="49036" x="7045325" y="2141538"/>
          <p14:tracePt t="49043" x="7015163" y="2141538"/>
          <p14:tracePt t="49051" x="6996113" y="2132013"/>
          <p14:tracePt t="49059" x="6985000" y="2132013"/>
          <p14:tracePt t="49067" x="6975475" y="2132013"/>
          <p14:tracePt t="49075" x="6965950" y="2122488"/>
          <p14:tracePt t="49091" x="6954838" y="2122488"/>
          <p14:tracePt t="49115" x="6945313" y="2111375"/>
          <p14:tracePt t="49123" x="6935788" y="2111375"/>
          <p14:tracePt t="49131" x="6935788" y="2101850"/>
          <p14:tracePt t="49139" x="6935788" y="2092325"/>
          <p14:tracePt t="49147" x="6924675" y="2071688"/>
          <p14:tracePt t="49155" x="6924675" y="2051050"/>
          <p14:tracePt t="49163" x="6924675" y="2032000"/>
          <p14:tracePt t="49171" x="6915150" y="2011363"/>
          <p14:tracePt t="49179" x="6915150" y="1981200"/>
          <p14:tracePt t="49187" x="6915150" y="1960563"/>
          <p14:tracePt t="49195" x="6935788" y="1920875"/>
          <p14:tracePt t="49203" x="6945313" y="1881188"/>
          <p14:tracePt t="49211" x="6975475" y="1851025"/>
          <p14:tracePt t="49220" x="7015163" y="1800225"/>
          <p14:tracePt t="49227" x="7035800" y="1779588"/>
          <p14:tracePt t="49237" x="7075488" y="1730375"/>
          <p14:tracePt t="49243" x="7116763" y="1689100"/>
          <p14:tracePt t="49251" x="7146925" y="1658938"/>
          <p14:tracePt t="49259" x="7177088" y="1638300"/>
          <p14:tracePt t="49267" x="7216775" y="1619250"/>
          <p14:tracePt t="49275" x="7246938" y="1598613"/>
          <p14:tracePt t="49283" x="7286625" y="1589088"/>
          <p14:tracePt t="49291" x="7377113" y="1568450"/>
          <p14:tracePt t="49299" x="7458075" y="1568450"/>
          <p14:tracePt t="49307" x="7539038" y="1558925"/>
          <p14:tracePt t="49315" x="7629525" y="1558925"/>
          <p14:tracePt t="49323" x="7699375" y="1558925"/>
          <p14:tracePt t="49331" x="7769225" y="1558925"/>
          <p14:tracePt t="49339" x="7810500" y="1558925"/>
          <p14:tracePt t="49347" x="7850188" y="1558925"/>
          <p14:tracePt t="49355" x="7889875" y="1558925"/>
          <p14:tracePt t="49363" x="7920038" y="1558925"/>
          <p14:tracePt t="49370" x="7940675" y="1558925"/>
          <p14:tracePt t="49379" x="7959725" y="1558925"/>
          <p14:tracePt t="49387" x="7970838" y="1558925"/>
          <p14:tracePt t="49395" x="7989888" y="1558925"/>
          <p14:tracePt t="49403" x="8001000" y="1558925"/>
          <p14:tracePt t="49411" x="8020050" y="1558925"/>
          <p14:tracePt t="49420" x="8050213" y="1558925"/>
          <p14:tracePt t="49427" x="8080375" y="1558925"/>
          <p14:tracePt t="49435" x="8101013" y="1558925"/>
          <p14:tracePt t="49443" x="8131175" y="1558925"/>
          <p14:tracePt t="49451" x="8170863" y="1547813"/>
          <p14:tracePt t="49459" x="8201025" y="1538288"/>
          <p14:tracePt t="49467" x="8231188" y="1538288"/>
          <p14:tracePt t="49475" x="8272463" y="1528763"/>
          <p14:tracePt t="49483" x="8302625" y="1508125"/>
          <p14:tracePt t="49491" x="8351838" y="1498600"/>
          <p14:tracePt t="49499" x="8393113" y="1477963"/>
          <p14:tracePt t="49507" x="8423275" y="1477963"/>
          <p14:tracePt t="49515" x="8442325" y="1468438"/>
          <p14:tracePt t="49523" x="8462963" y="1457325"/>
          <p14:tracePt t="49539" x="8472488" y="1457325"/>
          <p14:tracePt t="50845" x="8472488" y="1447800"/>
          <p14:tracePt t="50852" x="8472488" y="1438275"/>
          <p14:tracePt t="50860" x="8462963" y="1417638"/>
          <p14:tracePt t="50869" x="8453438" y="1417638"/>
          <p14:tracePt t="50875" x="8442325" y="1397000"/>
          <p14:tracePt t="50891" x="8432800" y="1397000"/>
          <p14:tracePt t="50907" x="8432800" y="1387475"/>
          <p14:tracePt t="50964" x="8423275" y="1387475"/>
          <p14:tracePt t="50980" x="8423275" y="1377950"/>
          <p14:tracePt t="50988" x="8382000" y="1377950"/>
          <p14:tracePt t="50996" x="8342313" y="1377950"/>
          <p14:tracePt t="51004" x="8312150" y="1377950"/>
          <p14:tracePt t="51011" x="8272463" y="1377950"/>
          <p14:tracePt t="51020" x="8231188" y="1377950"/>
          <p14:tracePt t="51027" x="8170863" y="1377950"/>
          <p14:tracePt t="51035" x="8131175" y="1377950"/>
          <p14:tracePt t="51043" x="8091488" y="1377950"/>
          <p14:tracePt t="51051" x="8050213" y="1377950"/>
          <p14:tracePt t="51059" x="8010525" y="1377950"/>
          <p14:tracePt t="51068" x="7970838" y="1377950"/>
          <p14:tracePt t="51075" x="7940675" y="1377950"/>
          <p14:tracePt t="51083" x="7910513" y="1377950"/>
          <p14:tracePt t="51091" x="7889875" y="1377950"/>
          <p14:tracePt t="51099" x="7859713" y="1377950"/>
          <p14:tracePt t="51107" x="7820025" y="1377950"/>
          <p14:tracePt t="51115" x="7799388" y="1387475"/>
          <p14:tracePt t="51123" x="7759700" y="1408113"/>
          <p14:tracePt t="51131" x="7729538" y="1417638"/>
          <p14:tracePt t="51139" x="7689850" y="1438275"/>
          <p14:tracePt t="51147" x="7648575" y="1468438"/>
          <p14:tracePt t="51155" x="7608888" y="1487488"/>
          <p14:tracePt t="51163" x="7569200" y="1517650"/>
          <p14:tracePt t="51171" x="7518400" y="1547813"/>
          <p14:tracePt t="51179" x="7478713" y="1577975"/>
          <p14:tracePt t="51187" x="7448550" y="1608138"/>
          <p14:tracePt t="51195" x="7407275" y="1638300"/>
          <p14:tracePt t="51203" x="7377113" y="1689100"/>
          <p14:tracePt t="51211" x="7337425" y="1719263"/>
          <p14:tracePt t="51219" x="7307263" y="1770063"/>
          <p14:tracePt t="51227" x="7277100" y="1839913"/>
          <p14:tracePt t="51235" x="7256463" y="1900238"/>
          <p14:tracePt t="51243" x="7237413" y="1951038"/>
          <p14:tracePt t="51251" x="7216775" y="2011363"/>
          <p14:tracePt t="51259" x="7207250" y="2081213"/>
          <p14:tracePt t="51267" x="7196138" y="2141538"/>
          <p14:tracePt t="51275" x="7177088" y="2201863"/>
          <p14:tracePt t="51283" x="7177088" y="2262188"/>
          <p14:tracePt t="51291" x="7165975" y="2343150"/>
          <p14:tracePt t="51299" x="7156450" y="2413000"/>
          <p14:tracePt t="51307" x="7156450" y="2473325"/>
          <p14:tracePt t="51315" x="7156450" y="2533650"/>
          <p14:tracePt t="51323" x="7156450" y="2593975"/>
          <p14:tracePt t="51331" x="7177088" y="2665413"/>
          <p14:tracePt t="51339" x="7196138" y="2714625"/>
          <p14:tracePt t="51347" x="7216775" y="2755900"/>
          <p14:tracePt t="51355" x="7256463" y="2805113"/>
          <p14:tracePt t="51370" x="7297738" y="2865438"/>
          <p14:tracePt t="51371" x="7358063" y="2916238"/>
          <p14:tracePt t="51379" x="7448550" y="2967038"/>
          <p14:tracePt t="51387" x="7539038" y="3027363"/>
          <p14:tracePt t="51395" x="7639050" y="3067050"/>
          <p14:tracePt t="51403" x="7750175" y="3117850"/>
          <p14:tracePt t="51411" x="7859713" y="3148013"/>
          <p14:tracePt t="51419" x="7959725" y="3157538"/>
          <p14:tracePt t="51427" x="8061325" y="3167063"/>
          <p14:tracePt t="51435" x="8161338" y="3167063"/>
          <p14:tracePt t="51443" x="8251825" y="3167063"/>
          <p14:tracePt t="51451" x="8332788" y="3167063"/>
          <p14:tracePt t="51459" x="8393113" y="3157538"/>
          <p14:tracePt t="51467" x="8442325" y="3117850"/>
          <p14:tracePt t="51475" x="8472488" y="3087688"/>
          <p14:tracePt t="51483" x="8523288" y="3036888"/>
          <p14:tracePt t="51491" x="8543925" y="2967038"/>
          <p14:tracePt t="51499" x="8574088" y="2876550"/>
          <p14:tracePt t="51507" x="8583613" y="2795588"/>
          <p14:tracePt t="51515" x="8583613" y="2695575"/>
          <p14:tracePt t="51523" x="8583613" y="2605088"/>
          <p14:tracePt t="51531" x="8583613" y="2503488"/>
          <p14:tracePt t="51539" x="8583613" y="2393950"/>
          <p14:tracePt t="51547" x="8583613" y="2262188"/>
          <p14:tracePt t="51555" x="8583613" y="2141538"/>
          <p14:tracePt t="51563" x="8574088" y="2020888"/>
          <p14:tracePt t="51571" x="8574088" y="1951038"/>
          <p14:tracePt t="51579" x="8562975" y="1881188"/>
          <p14:tracePt t="51587" x="8553450" y="1830388"/>
          <p14:tracePt t="51595" x="8543925" y="1779588"/>
          <p14:tracePt t="51603" x="8532813" y="1730375"/>
          <p14:tracePt t="51611" x="8513763" y="1668463"/>
          <p14:tracePt t="51620" x="8493125" y="1638300"/>
          <p14:tracePt t="51627" x="8472488" y="1589088"/>
          <p14:tracePt t="51635" x="8462963" y="1568450"/>
          <p14:tracePt t="51643" x="8432800" y="1538288"/>
          <p14:tracePt t="51651" x="8412163" y="1517650"/>
          <p14:tracePt t="51659" x="8372475" y="1498600"/>
          <p14:tracePt t="51667" x="8342313" y="1457325"/>
          <p14:tracePt t="51675" x="8272463" y="1438275"/>
          <p14:tracePt t="51683" x="8212138" y="1417638"/>
          <p14:tracePt t="51691" x="8140700" y="1397000"/>
          <p14:tracePt t="51699" x="8080375" y="1387475"/>
          <p14:tracePt t="51707" x="8020050" y="1377950"/>
          <p14:tracePt t="51715" x="7950200" y="1377950"/>
          <p14:tracePt t="51723" x="7869238" y="1377950"/>
          <p14:tracePt t="51731" x="7789863" y="1377950"/>
          <p14:tracePt t="51739" x="7689850" y="1377950"/>
          <p14:tracePt t="51747" x="7608888" y="1408113"/>
          <p14:tracePt t="51755" x="7548563" y="1427163"/>
          <p14:tracePt t="51763" x="7478713" y="1468438"/>
          <p14:tracePt t="51771" x="7427913" y="1508125"/>
          <p14:tracePt t="51779" x="7367588" y="1547813"/>
          <p14:tracePt t="51787" x="7307263" y="1628775"/>
          <p14:tracePt t="51795" x="7256463" y="1679575"/>
          <p14:tracePt t="51803" x="7207250" y="1719263"/>
          <p14:tracePt t="51811" x="7156450" y="1790700"/>
          <p14:tracePt t="51819" x="7116763" y="1851025"/>
          <p14:tracePt t="51827" x="7075488" y="1920875"/>
          <p14:tracePt t="51836" x="7026275" y="1990725"/>
          <p14:tracePt t="51843" x="7005638" y="2071688"/>
          <p14:tracePt t="51851" x="6985000" y="2141538"/>
          <p14:tracePt t="51859" x="6975475" y="2212975"/>
          <p14:tracePt t="51867" x="6975475" y="2273300"/>
          <p14:tracePt t="51875" x="6975475" y="2312988"/>
          <p14:tracePt t="51883" x="6996113" y="2373313"/>
          <p14:tracePt t="51891" x="7015163" y="2403475"/>
          <p14:tracePt t="51899" x="7026275" y="2433638"/>
          <p14:tracePt t="51907" x="7065963" y="2473325"/>
          <p14:tracePt t="51915" x="7105650" y="2503488"/>
          <p14:tracePt t="51923" x="7146925" y="2544763"/>
          <p14:tracePt t="51932" x="7216775" y="2563813"/>
          <p14:tracePt t="51939" x="7307263" y="2593975"/>
          <p14:tracePt t="51947" x="7397750" y="2605088"/>
          <p14:tracePt t="51955" x="7518400" y="2605088"/>
          <p14:tracePt t="51963" x="7648575" y="2605088"/>
          <p14:tracePt t="51971" x="7820025" y="2605088"/>
          <p14:tracePt t="51979" x="8031163" y="2574925"/>
          <p14:tracePt t="51987" x="8212138" y="2544763"/>
          <p14:tracePt t="51995" x="8351838" y="2493963"/>
          <p14:tracePt t="52003" x="8472488" y="2454275"/>
          <p14:tracePt t="52011" x="8532813" y="2413000"/>
          <p14:tracePt t="52019" x="8574088" y="2373313"/>
          <p14:tracePt t="52027" x="8593138" y="2322513"/>
          <p14:tracePt t="52035" x="8604250" y="2282825"/>
          <p14:tracePt t="52043" x="8604250" y="2243138"/>
          <p14:tracePt t="52051" x="8604250" y="2201863"/>
          <p14:tracePt t="52059" x="8593138" y="2162175"/>
          <p14:tracePt t="52067" x="8553450" y="2101850"/>
          <p14:tracePt t="52075" x="8513763" y="2062163"/>
          <p14:tracePt t="52083" x="8472488" y="2020888"/>
          <p14:tracePt t="52091" x="8462963" y="2001838"/>
          <p14:tracePt t="52099" x="8442325" y="1990725"/>
          <p14:tracePt t="52107" x="8423275" y="1981200"/>
          <p14:tracePt t="52115" x="8412163" y="1971675"/>
          <p14:tracePt t="52123" x="8393113" y="1960563"/>
          <p14:tracePt t="52139" x="8382000" y="1951038"/>
          <p14:tracePt t="52147" x="8372475" y="1951038"/>
          <p14:tracePt t="52155" x="8351838" y="1941513"/>
          <p14:tracePt t="52163" x="8312150" y="1941513"/>
          <p14:tracePt t="52171" x="8272463" y="1941513"/>
          <p14:tracePt t="52179" x="8242300" y="1941513"/>
          <p14:tracePt t="52187" x="8212138" y="1941513"/>
          <p14:tracePt t="52195" x="8191500" y="1951038"/>
          <p14:tracePt t="52203" x="8170863" y="1960563"/>
          <p14:tracePt t="52211" x="8140700" y="1971675"/>
          <p14:tracePt t="52219" x="8121650" y="1990725"/>
          <p14:tracePt t="52227" x="8110538" y="2011363"/>
          <p14:tracePt t="52236" x="8091488" y="2020888"/>
          <p14:tracePt t="52243" x="8091488" y="2032000"/>
          <p14:tracePt t="52259" x="8091488" y="2041525"/>
          <p14:tracePt t="52899" x="8101013" y="2041525"/>
          <p14:tracePt t="52908" x="8151813" y="2062163"/>
          <p14:tracePt t="52916" x="8221663" y="2071688"/>
          <p14:tracePt t="52924" x="8302625" y="2092325"/>
          <p14:tracePt t="52932" x="8393113" y="2101850"/>
          <p14:tracePt t="52939" x="8493125" y="2111375"/>
          <p14:tracePt t="52948" x="8604250" y="2122488"/>
          <p14:tracePt t="52956" x="8724900" y="2132013"/>
          <p14:tracePt t="52963" x="8824913" y="2141538"/>
          <p14:tracePt t="52971" x="8936038" y="2152650"/>
          <p14:tracePt t="52979" x="9015413" y="2162175"/>
          <p14:tracePt t="52988" x="9075738" y="2162175"/>
          <p14:tracePt t="52995" x="9105900" y="2162175"/>
          <p14:tracePt t="53004" x="9117013" y="2162175"/>
          <p14:tracePt t="53011" x="9126538" y="2162175"/>
          <p14:tracePt t="53027" x="9136063" y="2162175"/>
          <p14:tracePt t="53035" x="9147175" y="2171700"/>
          <p14:tracePt t="53043" x="9166225" y="2171700"/>
          <p14:tracePt t="53051" x="9196388" y="2192338"/>
          <p14:tracePt t="53059" x="9247188" y="2212975"/>
          <p14:tracePt t="53067" x="9328150" y="2222500"/>
          <p14:tracePt t="53075" x="9418638" y="2243138"/>
          <p14:tracePt t="53083" x="9548813" y="2243138"/>
          <p14:tracePt t="53091" x="9718675" y="2243138"/>
          <p14:tracePt t="53099" x="9910763" y="2243138"/>
          <p14:tracePt t="53107" x="10131425" y="2243138"/>
          <p14:tracePt t="53115" x="10321925" y="2243138"/>
          <p14:tracePt t="53123" x="10483850" y="2243138"/>
          <p14:tracePt t="53131" x="10623550" y="2243138"/>
          <p14:tracePt t="53139" x="10725150" y="2243138"/>
          <p14:tracePt t="53147" x="10815638" y="2232025"/>
          <p14:tracePt t="53155" x="10845800" y="2222500"/>
          <p14:tracePt t="53163" x="10855325" y="2212975"/>
          <p14:tracePt t="53211" x="10834688" y="2212975"/>
          <p14:tracePt t="53219" x="10815638" y="2212975"/>
          <p14:tracePt t="53227" x="10795000" y="2212975"/>
          <p14:tracePt t="53251" x="10785475" y="2212975"/>
          <p14:tracePt t="53564" x="10774363" y="2212975"/>
          <p14:tracePt t="53572" x="10774363" y="2201863"/>
          <p14:tracePt t="53588" x="10764838" y="2201863"/>
          <p14:tracePt t="53724" x="10764838" y="2192338"/>
          <p14:tracePt t="53732" x="10795000" y="2182813"/>
          <p14:tracePt t="53740" x="10815638" y="2182813"/>
          <p14:tracePt t="53748" x="10834688" y="2171700"/>
          <p14:tracePt t="53755" x="10855325" y="2162175"/>
          <p14:tracePt t="53764" x="10875963" y="2152650"/>
          <p14:tracePt t="53773" x="10885488" y="2141538"/>
          <p14:tracePt t="53789" x="10895013" y="2141538"/>
          <p14:tracePt t="53851" x="10895013" y="2132013"/>
          <p14:tracePt t="53900" x="10864850" y="2122488"/>
          <p14:tracePt t="53908" x="10834688" y="2122488"/>
          <p14:tracePt t="53915" x="10795000" y="2122488"/>
          <p14:tracePt t="53923" x="10755313" y="2122488"/>
          <p14:tracePt t="53932" x="10714038" y="2122488"/>
          <p14:tracePt t="53940" x="10674350" y="2122488"/>
          <p14:tracePt t="53948" x="10634663" y="2122488"/>
          <p14:tracePt t="53956" x="10604500" y="2122488"/>
          <p14:tracePt t="53964" x="10574338" y="2122488"/>
          <p14:tracePt t="53974" x="10544175" y="2122488"/>
          <p14:tracePt t="53979" x="10514013" y="2122488"/>
          <p14:tracePt t="53987" x="10493375" y="2122488"/>
          <p14:tracePt t="53995" x="10472738" y="2122488"/>
          <p14:tracePt t="54004" x="10463213" y="2122488"/>
          <p14:tracePt t="54117" x="10502900" y="2092325"/>
          <p14:tracePt t="54124" x="10553700" y="2081213"/>
          <p14:tracePt t="54132" x="10644188" y="2071688"/>
          <p14:tracePt t="54139" x="10734675" y="2071688"/>
          <p14:tracePt t="54147" x="10825163" y="2062163"/>
          <p14:tracePt t="54155" x="10936288" y="2051050"/>
          <p14:tracePt t="54163" x="11056938" y="2041525"/>
          <p14:tracePt t="54171" x="11177588" y="2041525"/>
          <p14:tracePt t="54179" x="11287125" y="2041525"/>
          <p14:tracePt t="54187" x="11368088" y="2041525"/>
          <p14:tracePt t="54195" x="11417300" y="2041525"/>
          <p14:tracePt t="54203" x="11437938" y="2041525"/>
          <p14:tracePt t="54211" x="11447463" y="2041525"/>
          <p14:tracePt t="54460" x="11458575" y="2101850"/>
          <p14:tracePt t="54468" x="11468100" y="2141538"/>
          <p14:tracePt t="54476" x="11468100" y="2171700"/>
          <p14:tracePt t="54484" x="11477625" y="2232025"/>
          <p14:tracePt t="54492" x="11498263" y="2273300"/>
          <p14:tracePt t="54500" x="11507788" y="2322513"/>
          <p14:tracePt t="54508" x="11518900" y="2363788"/>
          <p14:tracePt t="54516" x="11528425" y="2393950"/>
          <p14:tracePt t="54523" x="11537950" y="2424113"/>
          <p14:tracePt t="54531" x="11549063" y="2443163"/>
          <p14:tracePt t="54539" x="11558588" y="2463800"/>
          <p14:tracePt t="54547" x="11558588" y="2473325"/>
          <p14:tracePt t="54555" x="11558588" y="2493963"/>
          <p14:tracePt t="54571" x="11558588" y="2503488"/>
          <p14:tracePt t="54579" x="11558588" y="2524125"/>
          <p14:tracePt t="54588" x="11558588" y="2544763"/>
          <p14:tracePt t="54595" x="11558588" y="2574925"/>
          <p14:tracePt t="54603" x="11537950" y="2605088"/>
          <p14:tracePt t="54611" x="11528425" y="2624138"/>
          <p14:tracePt t="54620" x="11507788" y="2665413"/>
          <p14:tracePt t="54627" x="11498263" y="2684463"/>
          <p14:tracePt t="54635" x="11488738" y="2705100"/>
          <p14:tracePt t="54643" x="11477625" y="2714625"/>
          <p14:tracePt t="54651" x="11458575" y="2744788"/>
          <p14:tracePt t="54659" x="11447463" y="2755900"/>
          <p14:tracePt t="54667" x="11437938" y="2765425"/>
          <p14:tracePt t="54675" x="11428413" y="2774950"/>
          <p14:tracePt t="54691" x="11417300" y="2786063"/>
          <p14:tracePt t="54699" x="11407775" y="2786063"/>
          <p14:tracePt t="54707" x="11398250" y="2786063"/>
          <p14:tracePt t="54715" x="11398250" y="2795588"/>
          <p14:tracePt t="54723" x="11377613" y="2795588"/>
          <p14:tracePt t="54731" x="11368088" y="2795588"/>
          <p14:tracePt t="54739" x="11337925" y="2795588"/>
          <p14:tracePt t="54748" x="11298238" y="2795588"/>
          <p14:tracePt t="54755" x="11277600" y="2795588"/>
          <p14:tracePt t="54763" x="11247438" y="2795588"/>
          <p14:tracePt t="54771" x="11207750" y="2795588"/>
          <p14:tracePt t="54779" x="11177588" y="2795588"/>
          <p14:tracePt t="54787" x="11147425" y="2795588"/>
          <p14:tracePt t="54795" x="11136313" y="2795588"/>
          <p14:tracePt t="54804" x="11126788" y="2795588"/>
          <p14:tracePt t="54811" x="11117263" y="2795588"/>
          <p14:tracePt t="54892" x="11156950" y="2786063"/>
          <p14:tracePt t="54901" x="11196638" y="2786063"/>
          <p14:tracePt t="54910" x="11268075" y="2786063"/>
          <p14:tracePt t="54916" x="11337925" y="2786063"/>
          <p14:tracePt t="54924" x="11398250" y="2786063"/>
          <p14:tracePt t="54932" x="11468100" y="2786063"/>
          <p14:tracePt t="54940" x="11518900" y="2786063"/>
          <p14:tracePt t="54948" x="11568113" y="2786063"/>
          <p14:tracePt t="54956" x="11588750" y="2786063"/>
          <p14:tracePt t="54972" x="11598275" y="2786063"/>
          <p14:tracePt t="55108" x="11588750" y="2786063"/>
          <p14:tracePt t="55596" x="11537950" y="2755900"/>
          <p14:tracePt t="55604" x="11477625" y="2725738"/>
          <p14:tracePt t="55612" x="11428413" y="2695575"/>
          <p14:tracePt t="55619" x="11368088" y="2644775"/>
          <p14:tracePt t="55627" x="11307763" y="2584450"/>
          <p14:tracePt t="55636" x="11247438" y="2533650"/>
          <p14:tracePt t="55643" x="11187113" y="2473325"/>
          <p14:tracePt t="55651" x="11126788" y="2393950"/>
          <p14:tracePt t="55659" x="11106150" y="2363788"/>
          <p14:tracePt t="55668" x="11087100" y="2312988"/>
          <p14:tracePt t="55675" x="11075988" y="2292350"/>
          <p14:tracePt t="55684" x="11075988" y="2273300"/>
          <p14:tracePt t="55691" x="11066463" y="2252663"/>
          <p14:tracePt t="55699" x="11056938" y="2232025"/>
          <p14:tracePt t="55707" x="11056938" y="2222500"/>
          <p14:tracePt t="55715" x="11056938" y="2212975"/>
          <p14:tracePt t="55772" x="11045825" y="2212975"/>
          <p14:tracePt t="55780" x="11036300" y="2201863"/>
          <p14:tracePt t="55796" x="11026775" y="2201863"/>
          <p14:tracePt t="55812" x="11006138" y="2201863"/>
          <p14:tracePt t="55819" x="10996613" y="2201863"/>
          <p14:tracePt t="55828" x="10966450" y="2201863"/>
          <p14:tracePt t="55836" x="10955338" y="2201863"/>
          <p14:tracePt t="55845" x="10936288" y="2201863"/>
          <p14:tracePt t="55851" x="10915650" y="2201863"/>
          <p14:tracePt t="55859" x="10885488" y="2201863"/>
          <p14:tracePt t="55868" x="10855325" y="2192338"/>
          <p14:tracePt t="55875" x="10834688" y="2192338"/>
          <p14:tracePt t="55883" x="10815638" y="2192338"/>
          <p14:tracePt t="55891" x="10795000" y="2192338"/>
          <p14:tracePt t="55899" x="10785475" y="2192338"/>
          <p14:tracePt t="55907" x="10764838" y="2192338"/>
          <p14:tracePt t="55915" x="10734675" y="2192338"/>
          <p14:tracePt t="55923" x="10714038" y="2192338"/>
          <p14:tracePt t="55931" x="10674350" y="2192338"/>
          <p14:tracePt t="55939" x="10644188" y="2192338"/>
          <p14:tracePt t="55947" x="10614025" y="2192338"/>
          <p14:tracePt t="55955" x="10574338" y="2182813"/>
          <p14:tracePt t="55963" x="10544175" y="2182813"/>
          <p14:tracePt t="55971" x="10514013" y="2171700"/>
          <p14:tracePt t="55979" x="10472738" y="2162175"/>
          <p14:tracePt t="55987" x="10433050" y="2162175"/>
          <p14:tracePt t="55995" x="10372725" y="2152650"/>
          <p14:tracePt t="56004" x="10333038" y="2152650"/>
          <p14:tracePt t="56011" x="10291763" y="2152650"/>
          <p14:tracePt t="56020" x="10261600" y="2152650"/>
          <p14:tracePt t="56027" x="10242550" y="2141538"/>
          <p14:tracePt t="56035" x="10212388" y="2141538"/>
          <p14:tracePt t="56043" x="10182225" y="2141538"/>
          <p14:tracePt t="56051" x="10140950" y="2141538"/>
          <p14:tracePt t="56059" x="10110788" y="2141538"/>
          <p14:tracePt t="56068" x="10080625" y="2141538"/>
          <p14:tracePt t="56075" x="10061575" y="2132013"/>
          <p14:tracePt t="56083" x="10031413" y="2132013"/>
          <p14:tracePt t="56091" x="10010775" y="2132013"/>
          <p14:tracePt t="56099" x="9980613" y="2132013"/>
          <p14:tracePt t="56107" x="9971088" y="2132013"/>
          <p14:tracePt t="56115" x="9950450" y="2122488"/>
          <p14:tracePt t="56123" x="9940925" y="2122488"/>
          <p14:tracePt t="56131" x="9929813" y="2122488"/>
          <p14:tracePt t="56147" x="9920288" y="2122488"/>
          <p14:tracePt t="56291" x="9910763" y="2122488"/>
          <p14:tracePt t="56308" x="9899650" y="2122488"/>
          <p14:tracePt t="56340" x="9890125" y="2122488"/>
          <p14:tracePt t="56348" x="9880600" y="2132013"/>
          <p14:tracePt t="56364" x="9869488" y="2132013"/>
          <p14:tracePt t="56372" x="9869488" y="2141538"/>
          <p14:tracePt t="56379" x="9850438" y="2141538"/>
          <p14:tracePt t="56387" x="9850438" y="2152650"/>
          <p14:tracePt t="56395" x="9839325" y="2152650"/>
          <p14:tracePt t="56404" x="9839325" y="2162175"/>
          <p14:tracePt t="56411" x="9820275" y="2171700"/>
          <p14:tracePt t="56435" x="9809163" y="2171700"/>
          <p14:tracePt t="56443" x="9809163" y="2182813"/>
          <p14:tracePt t="56835" x="9839325" y="2182813"/>
          <p14:tracePt t="56844" x="9869488" y="2182813"/>
          <p14:tracePt t="56852" x="9890125" y="2171700"/>
          <p14:tracePt t="56859" x="9929813" y="2171700"/>
          <p14:tracePt t="56869" x="9971088" y="2162175"/>
          <p14:tracePt t="56876" x="10031413" y="2162175"/>
          <p14:tracePt t="56884" x="10071100" y="2162175"/>
          <p14:tracePt t="56891" x="10110788" y="2152650"/>
          <p14:tracePt t="56900" x="10140950" y="2152650"/>
          <p14:tracePt t="56907" x="10171113" y="2141538"/>
          <p14:tracePt t="56916" x="10201275" y="2141538"/>
          <p14:tracePt t="56924" x="10221913" y="2141538"/>
          <p14:tracePt t="56933" x="10231438" y="2141538"/>
          <p14:tracePt t="56941" x="10242550" y="2141538"/>
          <p14:tracePt t="56947" x="10252075" y="2141538"/>
          <p14:tracePt t="56955" x="10261600" y="2132013"/>
          <p14:tracePt t="56963" x="10272713" y="2132013"/>
          <p14:tracePt t="56979" x="10282238" y="2132013"/>
          <p14:tracePt t="57003" x="10291763" y="2132013"/>
          <p14:tracePt t="57035" x="10302875" y="2132013"/>
          <p14:tracePt t="57043" x="10312400" y="2132013"/>
          <p14:tracePt t="57059" x="10321925" y="2132013"/>
          <p14:tracePt t="57083" x="10333038" y="2132013"/>
          <p14:tracePt t="57092" x="10333038" y="2122488"/>
          <p14:tracePt t="57099" x="10342563" y="2122488"/>
          <p14:tracePt t="57107" x="10352088" y="2122488"/>
          <p14:tracePt t="57115" x="10363200" y="2122488"/>
          <p14:tracePt t="57123" x="10382250" y="2122488"/>
          <p14:tracePt t="57131" x="10393363" y="2122488"/>
          <p14:tracePt t="57139" x="10402888" y="2122488"/>
          <p14:tracePt t="57179" x="10412413" y="2122488"/>
          <p14:tracePt t="57187" x="10423525" y="2122488"/>
          <p14:tracePt t="57195" x="10453688" y="2122488"/>
          <p14:tracePt t="57203" x="10493375" y="2111375"/>
          <p14:tracePt t="57211" x="10563225" y="2111375"/>
          <p14:tracePt t="57219" x="10614025" y="2111375"/>
          <p14:tracePt t="57227" x="10674350" y="2111375"/>
          <p14:tracePt t="57236" x="10714038" y="2111375"/>
          <p14:tracePt t="57243" x="10774363" y="2101850"/>
          <p14:tracePt t="57251" x="10804525" y="2101850"/>
          <p14:tracePt t="57259" x="10834688" y="2101850"/>
          <p14:tracePt t="57267" x="10845800" y="2101850"/>
          <p14:tracePt t="57405" x="10864850" y="2101850"/>
          <p14:tracePt t="57414" x="10885488" y="2101850"/>
          <p14:tracePt t="57419" x="10906125" y="2101850"/>
          <p14:tracePt t="57428" x="10925175" y="2101850"/>
          <p14:tracePt t="57436" x="10955338" y="2101850"/>
          <p14:tracePt t="57443" x="10975975" y="2101850"/>
          <p14:tracePt t="57451" x="10996613" y="2101850"/>
          <p14:tracePt t="57475" x="11006138" y="2101850"/>
          <p14:tracePt t="58156" x="10985500" y="2182813"/>
          <p14:tracePt t="58164" x="10966450" y="2252663"/>
          <p14:tracePt t="58172" x="10945813" y="2292350"/>
          <p14:tracePt t="58181" x="10925175" y="2343150"/>
          <p14:tracePt t="58188" x="10875963" y="2413000"/>
          <p14:tracePt t="58195" x="10834688" y="2473325"/>
          <p14:tracePt t="58203" x="10785475" y="2533650"/>
          <p14:tracePt t="58211" x="10734675" y="2593975"/>
          <p14:tracePt t="58219" x="10683875" y="2654300"/>
          <p14:tracePt t="58227" x="10623550" y="2714625"/>
          <p14:tracePt t="58236" x="10574338" y="2755900"/>
          <p14:tracePt t="58243" x="10514013" y="2795588"/>
          <p14:tracePt t="58251" x="10483850" y="2825750"/>
          <p14:tracePt t="58259" x="10433050" y="2855913"/>
          <p14:tracePt t="58267" x="10402888" y="2876550"/>
          <p14:tracePt t="58275" x="10372725" y="2886075"/>
          <p14:tracePt t="58283" x="10352088" y="2906713"/>
          <p14:tracePt t="58291" x="10333038" y="2906713"/>
          <p14:tracePt t="58299" x="10312400" y="2916238"/>
          <p14:tracePt t="58307" x="10291763" y="2916238"/>
          <p14:tracePt t="58315" x="10272713" y="2916238"/>
          <p14:tracePt t="58323" x="10261600" y="2916238"/>
          <p14:tracePt t="58331" x="10252075" y="2925763"/>
          <p14:tracePt t="58340" x="10231438" y="2925763"/>
          <p14:tracePt t="58347" x="10221913" y="2925763"/>
          <p14:tracePt t="58355" x="10201275" y="2925763"/>
          <p14:tracePt t="58363" x="10182225" y="2925763"/>
          <p14:tracePt t="58371" x="10161588" y="2925763"/>
          <p14:tracePt t="58387" x="10121900" y="2925763"/>
          <p14:tracePt t="58395" x="10101263" y="2925763"/>
          <p14:tracePt t="58403" x="10091738" y="2925763"/>
          <p14:tracePt t="58411" x="10080625" y="2925763"/>
          <p14:tracePt t="58419" x="10061575" y="2925763"/>
          <p14:tracePt t="58427" x="10050463" y="2925763"/>
          <p14:tracePt t="58435" x="10040938" y="2925763"/>
          <p14:tracePt t="58508" x="10031413" y="2925763"/>
          <p14:tracePt t="58524" x="10031413" y="2906713"/>
          <p14:tracePt t="58532" x="10031413" y="2895600"/>
          <p14:tracePt t="58540" x="10031413" y="2886075"/>
          <p14:tracePt t="58548" x="10031413" y="2855913"/>
          <p14:tracePt t="58556" x="10031413" y="2825750"/>
          <p14:tracePt t="58564" x="10031413" y="2805113"/>
          <p14:tracePt t="58573" x="10031413" y="2774950"/>
          <p14:tracePt t="58579" x="10031413" y="2755900"/>
          <p14:tracePt t="58589" x="10031413" y="2744788"/>
          <p14:tracePt t="58596" x="10040938" y="2725738"/>
          <p14:tracePt t="58605" x="10040938" y="2705100"/>
          <p14:tracePt t="58612" x="10050463" y="2705100"/>
          <p14:tracePt t="58622" x="10061575" y="2684463"/>
          <p14:tracePt t="58628" x="10071100" y="2684463"/>
          <p14:tracePt t="58636" x="10080625" y="2665413"/>
          <p14:tracePt t="58643" x="10091738" y="2665413"/>
          <p14:tracePt t="58652" x="10101263" y="2654300"/>
          <p14:tracePt t="58659" x="10110788" y="2644775"/>
          <p14:tracePt t="58668" x="10121900" y="2635250"/>
          <p14:tracePt t="58675" x="10140950" y="2635250"/>
          <p14:tracePt t="58683" x="10171113" y="2624138"/>
          <p14:tracePt t="58691" x="10221913" y="2624138"/>
          <p14:tracePt t="58699" x="10261600" y="2624138"/>
          <p14:tracePt t="58707" x="10302875" y="2624138"/>
          <p14:tracePt t="58715" x="10372725" y="2624138"/>
          <p14:tracePt t="58723" x="10423525" y="2624138"/>
          <p14:tracePt t="58731" x="10502900" y="2624138"/>
          <p14:tracePt t="58739" x="10574338" y="2624138"/>
          <p14:tracePt t="58747" x="10623550" y="2624138"/>
          <p14:tracePt t="58755" x="10704513" y="2624138"/>
          <p14:tracePt t="58763" x="10764838" y="2624138"/>
          <p14:tracePt t="58771" x="10804525" y="2624138"/>
          <p14:tracePt t="58779" x="10855325" y="2624138"/>
          <p14:tracePt t="58787" x="10885488" y="2624138"/>
          <p14:tracePt t="58795" x="10906125" y="2624138"/>
          <p14:tracePt t="58803" x="10925175" y="2624138"/>
          <p14:tracePt t="58811" x="10936288" y="2624138"/>
          <p14:tracePt t="58956" x="10966450" y="2624138"/>
          <p14:tracePt t="58965" x="11015663" y="2624138"/>
          <p14:tracePt t="58973" x="11045825" y="2624138"/>
          <p14:tracePt t="58980" x="11075988" y="2624138"/>
          <p14:tracePt t="58989" x="11096625" y="2624138"/>
          <p14:tracePt t="58995" x="11117263" y="2624138"/>
          <p14:tracePt t="59004" x="11136313" y="2624138"/>
          <p14:tracePt t="59011" x="11147425" y="2624138"/>
          <p14:tracePt t="59700" x="11196638" y="2624138"/>
          <p14:tracePt t="59707" x="11268075" y="2624138"/>
          <p14:tracePt t="59716" x="11317288" y="2624138"/>
          <p14:tracePt t="59724" x="11356975" y="2624138"/>
          <p14:tracePt t="59732" x="11398250" y="2624138"/>
          <p14:tracePt t="59740" x="11428413" y="2624138"/>
          <p14:tracePt t="59749" x="11447463" y="2624138"/>
          <p14:tracePt t="60075" x="11477625" y="2624138"/>
          <p14:tracePt t="60083" x="11518900" y="2624138"/>
          <p14:tracePt t="60091" x="11537950" y="2624138"/>
          <p14:tracePt t="60099" x="11568113" y="2624138"/>
          <p14:tracePt t="60107" x="11609388" y="2624138"/>
          <p14:tracePt t="60115" x="11649075" y="2624138"/>
          <p14:tracePt t="60123" x="11688763" y="2624138"/>
          <p14:tracePt t="60131" x="11709400" y="2624138"/>
          <p14:tracePt t="60139" x="11730038" y="2624138"/>
          <p14:tracePt t="60163" x="11739563" y="2624138"/>
          <p14:tracePt t="61764" x="11718925" y="2624138"/>
          <p14:tracePt t="61772" x="11709400" y="2624138"/>
          <p14:tracePt t="61796" x="11699875" y="2624138"/>
          <p14:tracePt t="61836" x="11688763" y="2624138"/>
          <p14:tracePt t="62228" x="11679238" y="2584450"/>
          <p14:tracePt t="62236" x="11639550" y="2503488"/>
          <p14:tracePt t="62243" x="11618913" y="2413000"/>
          <p14:tracePt t="62253" x="11579225" y="2282825"/>
          <p14:tracePt t="62259" x="11549063" y="2162175"/>
          <p14:tracePt t="62268" x="11507788" y="2020888"/>
          <p14:tracePt t="62275" x="11477625" y="1900238"/>
          <p14:tracePt t="62283" x="11458575" y="1790700"/>
          <p14:tracePt t="62291" x="11437938" y="1689100"/>
          <p14:tracePt t="62299" x="11417300" y="1608138"/>
          <p14:tracePt t="62307" x="11398250" y="1517650"/>
          <p14:tracePt t="62315" x="11368088" y="1408113"/>
          <p14:tracePt t="62324" x="11347450" y="1306513"/>
          <p14:tracePt t="62331" x="11326813" y="1216025"/>
          <p14:tracePt t="62339" x="11307763" y="1146175"/>
          <p14:tracePt t="62347" x="11298238" y="1076325"/>
          <p14:tracePt t="62355" x="11287125" y="1025525"/>
          <p14:tracePt t="62370" x="11268075" y="974725"/>
          <p14:tracePt t="62371" x="11256963" y="935038"/>
          <p14:tracePt t="62379" x="11237913" y="904875"/>
          <p14:tracePt t="62387" x="11217275" y="874713"/>
          <p14:tracePt t="62395" x="11196638" y="844550"/>
          <p14:tracePt t="62404" x="11187113" y="835025"/>
          <p14:tracePt t="62411" x="11166475" y="814388"/>
          <p14:tracePt t="62419" x="11156950" y="804863"/>
          <p14:tracePt t="62427" x="11136313" y="793750"/>
          <p14:tracePt t="62435" x="11126788" y="774700"/>
          <p14:tracePt t="62443" x="11117263" y="774700"/>
          <p14:tracePt t="62451" x="11106150" y="763588"/>
          <p14:tracePt t="62467" x="11096625" y="754063"/>
          <p14:tracePt t="62475" x="11087100" y="754063"/>
          <p14:tracePt t="62483" x="11075988" y="754063"/>
          <p14:tracePt t="62500" x="11056938" y="744538"/>
          <p14:tracePt t="62508" x="11045825" y="744538"/>
          <p14:tracePt t="62532" x="11036300" y="744538"/>
          <p14:tracePt t="62772" x="11056938" y="744538"/>
          <p14:tracePt t="62780" x="11075988" y="754063"/>
          <p14:tracePt t="62788" x="11096625" y="754063"/>
          <p14:tracePt t="62796" x="11136313" y="754063"/>
          <p14:tracePt t="62805" x="11166475" y="754063"/>
          <p14:tracePt t="62812" x="11196638" y="763588"/>
          <p14:tracePt t="62819" x="11207750" y="763588"/>
          <p14:tracePt t="62836" x="11217275" y="763588"/>
          <p14:tracePt t="63156" x="11247438" y="784225"/>
          <p14:tracePt t="63164" x="11268075" y="804863"/>
          <p14:tracePt t="63172" x="11287125" y="823913"/>
          <p14:tracePt t="63180" x="11298238" y="835025"/>
          <p14:tracePt t="63191" x="11317288" y="854075"/>
          <p14:tracePt t="63195" x="11326813" y="865188"/>
          <p14:tracePt t="63204" x="11337925" y="874713"/>
          <p14:tracePt t="63580" x="11337925" y="914400"/>
          <p14:tracePt t="63588" x="11356975" y="944563"/>
          <p14:tracePt t="63597" x="11368088" y="965200"/>
          <p14:tracePt t="63606" x="11368088" y="995363"/>
          <p14:tracePt t="63611" x="11387138" y="1035050"/>
          <p14:tracePt t="63620" x="11398250" y="1076325"/>
          <p14:tracePt t="63627" x="11417300" y="1106488"/>
          <p14:tracePt t="63635" x="11417300" y="1136650"/>
          <p14:tracePt t="63643" x="11428413" y="1176338"/>
          <p14:tracePt t="63652" x="11437938" y="1196975"/>
          <p14:tracePt t="63660" x="11437938" y="1206500"/>
          <p14:tracePt t="63668" x="11447463" y="1216025"/>
          <p14:tracePt t="63675" x="11447463" y="1236663"/>
          <p14:tracePt t="63699" x="11447463" y="1246188"/>
          <p14:tracePt t="63827" x="11437938" y="1246188"/>
          <p14:tracePt t="63835" x="11428413" y="1216025"/>
          <p14:tracePt t="63843" x="11407775" y="1206500"/>
          <p14:tracePt t="63851" x="11407775" y="1185863"/>
          <p14:tracePt t="63859" x="11387138" y="1146175"/>
          <p14:tracePt t="63868" x="11377613" y="1116013"/>
          <p14:tracePt t="63875" x="11377613" y="1106488"/>
          <p14:tracePt t="63883" x="11368088" y="1085850"/>
          <p14:tracePt t="63891" x="11356975" y="1076325"/>
          <p14:tracePt t="63899" x="11356975" y="1065213"/>
          <p14:tracePt t="63915" x="11356975" y="1055688"/>
          <p14:tracePt t="63955" x="11347450" y="1055688"/>
          <p14:tracePt t="63972" x="11347450" y="1046163"/>
          <p14:tracePt t="63987" x="11337925" y="1046163"/>
          <p14:tracePt t="64004" x="11326813" y="1046163"/>
          <p14:tracePt t="64028" x="11317288" y="1046163"/>
          <p14:tracePt t="64035" x="11307763" y="1046163"/>
          <p14:tracePt t="64044" x="11287125" y="1046163"/>
          <p14:tracePt t="64052" x="11268075" y="1055688"/>
          <p14:tracePt t="64059" x="11268075" y="1065213"/>
          <p14:tracePt t="64068" x="11256963" y="1085850"/>
          <p14:tracePt t="64075" x="11247438" y="1106488"/>
          <p14:tracePt t="64083" x="11247438" y="1116013"/>
          <p14:tracePt t="64091" x="11247438" y="1125538"/>
          <p14:tracePt t="64099" x="11237913" y="1146175"/>
          <p14:tracePt t="64107" x="11237913" y="1155700"/>
          <p14:tracePt t="64115" x="11237913" y="1166813"/>
          <p14:tracePt t="64124" x="11237913" y="1176338"/>
          <p14:tracePt t="64139" x="11237913" y="1196975"/>
          <p14:tracePt t="64220" x="11237913" y="1206500"/>
          <p14:tracePt t="64292" x="11247438" y="1176338"/>
          <p14:tracePt t="64300" x="11268075" y="1146175"/>
          <p14:tracePt t="64308" x="11268075" y="1116013"/>
          <p14:tracePt t="64316" x="11268075" y="1095375"/>
          <p14:tracePt t="64323" x="11277600" y="1076325"/>
          <p14:tracePt t="64331" x="11287125" y="1055688"/>
          <p14:tracePt t="64339" x="11287125" y="1025525"/>
          <p14:tracePt t="64347" x="11298238" y="995363"/>
          <p14:tracePt t="64355" x="11298238" y="965200"/>
          <p14:tracePt t="64364" x="11298238" y="944563"/>
          <p14:tracePt t="64371" x="11307763" y="904875"/>
          <p14:tracePt t="64379" x="11317288" y="895350"/>
          <p14:tracePt t="64387" x="11317288" y="874713"/>
          <p14:tracePt t="64395" x="11326813" y="854075"/>
          <p14:tracePt t="64411" x="11326813" y="844550"/>
          <p14:tracePt t="64419" x="11326813" y="835025"/>
          <p14:tracePt t="64532" x="11337925" y="835025"/>
          <p14:tracePt t="64540" x="11387138" y="884238"/>
          <p14:tracePt t="64548" x="11407775" y="895350"/>
          <p14:tracePt t="64555" x="11428413" y="914400"/>
          <p14:tracePt t="64564" x="11458575" y="965200"/>
          <p14:tracePt t="64572" x="11477625" y="995363"/>
          <p14:tracePt t="64580" x="11488738" y="1025525"/>
          <p14:tracePt t="64589" x="11518900" y="1055688"/>
          <p14:tracePt t="64596" x="11528425" y="1076325"/>
          <p14:tracePt t="64604" x="11537950" y="1095375"/>
          <p14:tracePt t="64611" x="11549063" y="1116013"/>
          <p14:tracePt t="64619" x="11558588" y="1136650"/>
          <p14:tracePt t="64627" x="11568113" y="1155700"/>
          <p14:tracePt t="64635" x="11579225" y="1196975"/>
          <p14:tracePt t="64643" x="11579225" y="1227138"/>
          <p14:tracePt t="64651" x="11579225" y="1266825"/>
          <p14:tracePt t="64659" x="11579225" y="1306513"/>
          <p14:tracePt t="64668" x="11579225" y="1347788"/>
          <p14:tracePt t="64675" x="11579225" y="1387475"/>
          <p14:tracePt t="64683" x="11579225" y="1417638"/>
          <p14:tracePt t="64691" x="11579225" y="1457325"/>
          <p14:tracePt t="64699" x="11568113" y="1477963"/>
          <p14:tracePt t="64707" x="11568113" y="1487488"/>
          <p14:tracePt t="64715" x="11549063" y="1508125"/>
          <p14:tracePt t="64723" x="11537950" y="1517650"/>
          <p14:tracePt t="64731" x="11498263" y="1538288"/>
          <p14:tracePt t="64739" x="11468100" y="1538288"/>
          <p14:tracePt t="64747" x="11417300" y="1547813"/>
          <p14:tracePt t="64755" x="11377613" y="1547813"/>
          <p14:tracePt t="64763" x="11307763" y="1547813"/>
          <p14:tracePt t="64771" x="11268075" y="1547813"/>
          <p14:tracePt t="64779" x="11207750" y="1538288"/>
          <p14:tracePt t="64787" x="11187113" y="1538288"/>
          <p14:tracePt t="64795" x="11166475" y="1528763"/>
          <p14:tracePt t="64803" x="11156950" y="1517650"/>
          <p14:tracePt t="64819" x="11147425" y="1517650"/>
          <p14:tracePt t="64827" x="11147425" y="1508125"/>
          <p14:tracePt t="64835" x="11147425" y="1487488"/>
          <p14:tracePt t="64843" x="11147425" y="1477963"/>
          <p14:tracePt t="64851" x="11147425" y="1438275"/>
          <p14:tracePt t="64859" x="11147425" y="1397000"/>
          <p14:tracePt t="64867" x="11147425" y="1336675"/>
          <p14:tracePt t="64875" x="11166475" y="1287463"/>
          <p14:tracePt t="64883" x="11187113" y="1246188"/>
          <p14:tracePt t="64891" x="11217275" y="1216025"/>
          <p14:tracePt t="64899" x="11256963" y="1176338"/>
          <p14:tracePt t="64907" x="11298238" y="1146175"/>
          <p14:tracePt t="64915" x="11368088" y="1136650"/>
          <p14:tracePt t="64923" x="11407775" y="1125538"/>
          <p14:tracePt t="64931" x="11437938" y="1125538"/>
          <p14:tracePt t="64939" x="11468100" y="1125538"/>
          <p14:tracePt t="65028" x="11468100" y="1136650"/>
          <p14:tracePt t="65044" x="11468100" y="1146175"/>
          <p14:tracePt t="67356" x="11458575" y="1146175"/>
          <p14:tracePt t="67364" x="11368088" y="1146175"/>
          <p14:tracePt t="67372" x="11226800" y="1146175"/>
          <p14:tracePt t="67379" x="11056938" y="1166813"/>
          <p14:tracePt t="67389" x="10875963" y="1206500"/>
          <p14:tracePt t="67396" x="10683875" y="1266825"/>
          <p14:tracePt t="67406" x="10453688" y="1357313"/>
          <p14:tracePt t="67412" x="10212388" y="1498600"/>
          <p14:tracePt t="67419" x="9880600" y="1739900"/>
          <p14:tracePt t="67427" x="9518650" y="2020888"/>
          <p14:tracePt t="67436" x="9045575" y="2413000"/>
          <p14:tracePt t="67443" x="8583613" y="2774950"/>
          <p14:tracePt t="67451" x="8091488" y="3148013"/>
          <p14:tracePt t="67459" x="7518400" y="3579813"/>
          <p14:tracePt t="67467" x="6935788" y="4022725"/>
          <p14:tracePt t="67475" x="6411913" y="4484688"/>
          <p14:tracePt t="67483" x="5829300" y="4987925"/>
          <p14:tracePt t="67491" x="5327650" y="5419725"/>
          <p14:tracePt t="67499" x="4803775" y="5842000"/>
          <p14:tracePt t="67507" x="4341813" y="6184900"/>
          <p14:tracePt t="67515" x="3949700" y="6475413"/>
          <p14:tracePt t="67523" x="3598863" y="6697663"/>
          <p14:tracePt t="68012" x="1155700" y="6677025"/>
          <p14:tracePt t="68020" x="1135063" y="6565900"/>
          <p14:tracePt t="68029" x="1135063" y="6456363"/>
          <p14:tracePt t="68035" x="1125538" y="6354763"/>
          <p14:tracePt t="68043" x="1125538" y="6215063"/>
          <p14:tracePt t="68051" x="1125538" y="6113463"/>
          <p14:tracePt t="68059" x="1125538" y="6003925"/>
          <p14:tracePt t="68067" x="1125538" y="5892800"/>
          <p14:tracePt t="68075" x="1125538" y="5832475"/>
          <p14:tracePt t="68083" x="1125538" y="5762625"/>
          <p14:tracePt t="68091" x="1125538" y="5721350"/>
          <p14:tracePt t="68099" x="1125538" y="5691188"/>
          <p14:tracePt t="68107" x="1125538" y="5672138"/>
          <p14:tracePt t="68115" x="1125538" y="5641975"/>
          <p14:tracePt t="68123" x="1125538" y="5600700"/>
          <p14:tracePt t="68131" x="1125538" y="5530850"/>
          <p14:tracePt t="68139" x="1125538" y="5480050"/>
          <p14:tracePt t="68147" x="1125538" y="5419725"/>
          <p14:tracePt t="68155" x="1125538" y="5359400"/>
          <p14:tracePt t="68163" x="1125538" y="5299075"/>
          <p14:tracePt t="68171" x="1125538" y="5259388"/>
          <p14:tracePt t="68179" x="1125538" y="5219700"/>
          <p14:tracePt t="68187" x="1116013" y="5199063"/>
          <p14:tracePt t="68195" x="1116013" y="5178425"/>
          <p14:tracePt t="68203" x="1116013" y="5148263"/>
          <p14:tracePt t="68211" x="1116013" y="5118100"/>
          <p14:tracePt t="68220" x="1116013" y="5087938"/>
          <p14:tracePt t="68227" x="1116013" y="5048250"/>
          <p14:tracePt t="68235" x="1125538" y="5006975"/>
          <p14:tracePt t="68243" x="1135063" y="4946650"/>
          <p14:tracePt t="68251" x="1146175" y="4906963"/>
          <p14:tracePt t="68259" x="1165225" y="4846638"/>
          <p14:tracePt t="68267" x="1185863" y="4786313"/>
          <p14:tracePt t="68275" x="1195388" y="4746625"/>
          <p14:tracePt t="68283" x="1236663" y="4686300"/>
          <p14:tracePt t="68291" x="1276350" y="4625975"/>
          <p14:tracePt t="68299" x="1306513" y="4575175"/>
          <p14:tracePt t="68306" x="1346200" y="4524375"/>
          <p14:tracePt t="68315" x="1387475" y="4494213"/>
          <p14:tracePt t="68323" x="1417638" y="4454525"/>
          <p14:tracePt t="68331" x="1466850" y="4414838"/>
          <p14:tracePt t="68340" x="1497013" y="4403725"/>
          <p14:tracePt t="68347" x="1538288" y="4373563"/>
          <p14:tracePt t="68355" x="1577975" y="4354513"/>
          <p14:tracePt t="68363" x="1617663" y="4333875"/>
          <p14:tracePt t="68371" x="1658938" y="4313238"/>
          <p14:tracePt t="68379" x="1689100" y="4303713"/>
          <p14:tracePt t="68387" x="1738313" y="4283075"/>
          <p14:tracePt t="68395" x="1789113" y="4264025"/>
          <p14:tracePt t="68403" x="1828800" y="4252913"/>
          <p14:tracePt t="68411" x="1879600" y="4233863"/>
          <p14:tracePt t="68420" x="1919288" y="4222750"/>
          <p14:tracePt t="68427" x="1960563" y="4203700"/>
          <p14:tracePt t="68434" x="2009775" y="4192588"/>
          <p14:tracePt t="68443" x="2039938" y="4192588"/>
          <p14:tracePt t="68451" x="2070100" y="4173538"/>
          <p14:tracePt t="68459" x="2100263" y="4162425"/>
          <p14:tracePt t="68468" x="2151063" y="4152900"/>
          <p14:tracePt t="68476" x="2190750" y="4132263"/>
          <p14:tracePt t="68483" x="2220913" y="4132263"/>
          <p14:tracePt t="68491" x="2251075" y="4122738"/>
          <p14:tracePt t="68499" x="2292350" y="4102100"/>
          <p14:tracePt t="68507" x="2301875" y="4102100"/>
          <p14:tracePt t="68515" x="2322513" y="4102100"/>
          <p14:tracePt t="68524" x="2341563" y="4092575"/>
          <p14:tracePt t="68531" x="2362200" y="4083050"/>
          <p14:tracePt t="68539" x="2371725" y="4083050"/>
          <p14:tracePt t="68571" x="2382838" y="4083050"/>
          <p14:tracePt t="68595" x="2392363" y="4083050"/>
          <p14:tracePt t="68611" x="2422525" y="4083050"/>
          <p14:tracePt t="68621" x="2452688" y="4083050"/>
          <p14:tracePt t="68629" x="2513013" y="4083050"/>
          <p14:tracePt t="68636" x="2582863" y="4083050"/>
          <p14:tracePt t="68643" x="2673350" y="4083050"/>
          <p14:tracePt t="68651" x="2763838" y="4083050"/>
          <p14:tracePt t="68659" x="2844800" y="4083050"/>
          <p14:tracePt t="68667" x="2884488" y="4083050"/>
          <p14:tracePt t="68675" x="2944813" y="4083050"/>
          <p14:tracePt t="68683" x="2984500" y="4083050"/>
          <p14:tracePt t="68691" x="3025775" y="4083050"/>
          <p14:tracePt t="68699" x="3044825" y="4083050"/>
          <p14:tracePt t="68707" x="3065463" y="4083050"/>
          <p14:tracePt t="68715" x="3074988" y="4083050"/>
          <p14:tracePt t="68723" x="3086100" y="4083050"/>
          <p14:tracePt t="68763" x="3095625" y="4083050"/>
          <p14:tracePt t="68771" x="3116263" y="4083050"/>
          <p14:tracePt t="68779" x="3135313" y="4083050"/>
          <p14:tracePt t="68787" x="3165475" y="4083050"/>
          <p14:tracePt t="68795" x="3195638" y="4083050"/>
          <p14:tracePt t="68803" x="3236913" y="4083050"/>
          <p14:tracePt t="68812" x="3286125" y="4083050"/>
          <p14:tracePt t="68819" x="3346450" y="4083050"/>
          <p14:tracePt t="68827" x="3406775" y="4071938"/>
          <p14:tracePt t="68836" x="3478213" y="4071938"/>
          <p14:tracePt t="68842" x="3517900" y="4071938"/>
          <p14:tracePt t="68851" x="3548063" y="4071938"/>
          <p14:tracePt t="68859" x="3578225" y="4071938"/>
          <p14:tracePt t="68867" x="3598863" y="4071938"/>
          <p14:tracePt t="68875" x="3617913" y="4071938"/>
          <p14:tracePt t="68883" x="3629025" y="4071938"/>
          <p14:tracePt t="68891" x="3638550" y="4071938"/>
          <p14:tracePt t="68907" x="3648075" y="4071938"/>
          <p14:tracePt t="69724" x="3638550" y="4071938"/>
          <p14:tracePt t="69732" x="3629025" y="4092575"/>
          <p14:tracePt t="69740" x="3608388" y="4102100"/>
          <p14:tracePt t="69748" x="3587750" y="4122738"/>
          <p14:tracePt t="69756" x="3527425" y="4132263"/>
          <p14:tracePt t="69763" x="3478213" y="4143375"/>
          <p14:tracePt t="69771" x="3406775" y="4152900"/>
          <p14:tracePt t="69779" x="3316288" y="4152900"/>
          <p14:tracePt t="69787" x="3225800" y="4162425"/>
          <p14:tracePt t="69795" x="3135313" y="4162425"/>
          <p14:tracePt t="69804" x="3014663" y="4162425"/>
          <p14:tracePt t="69811" x="2914650" y="4162425"/>
          <p14:tracePt t="69820" x="2794000" y="4173538"/>
          <p14:tracePt t="69827" x="2652713" y="4183063"/>
          <p14:tracePt t="69835" x="2492375" y="4192588"/>
          <p14:tracePt t="69843" x="2332038" y="4213225"/>
          <p14:tracePt t="69851" x="2181225" y="4243388"/>
          <p14:tracePt t="69859" x="2051050" y="4264025"/>
          <p14:tracePt t="69867" x="1919288" y="4283075"/>
          <p14:tracePt t="69875" x="1819275" y="4303713"/>
          <p14:tracePt t="69883" x="1749425" y="4324350"/>
          <p14:tracePt t="69891" x="1658938" y="4373563"/>
          <p14:tracePt t="69899" x="1608138" y="4394200"/>
          <p14:tracePt t="69910" x="1577975" y="4424363"/>
          <p14:tracePt t="69915" x="1557338" y="4433888"/>
          <p14:tracePt t="69923" x="1547813" y="4445000"/>
          <p14:tracePt t="69931" x="1547813" y="4454525"/>
          <p14:tracePt t="69939" x="1538288" y="4454525"/>
          <p14:tracePt t="69947" x="1527175" y="4464050"/>
          <p14:tracePt t="69963" x="1517650" y="4475163"/>
          <p14:tracePt t="69971" x="1508125" y="4484688"/>
          <p14:tracePt t="69979" x="1497013" y="4505325"/>
          <p14:tracePt t="69987" x="1477963" y="4514850"/>
          <p14:tracePt t="69995" x="1466850" y="4535488"/>
          <p14:tracePt t="70005" x="1447800" y="4554538"/>
          <p14:tracePt t="70011" x="1436688" y="4584700"/>
          <p14:tracePt t="70019" x="1417638" y="4614863"/>
          <p14:tracePt t="70027" x="1397000" y="4645025"/>
          <p14:tracePt t="70035" x="1387475" y="4686300"/>
          <p14:tracePt t="70043" x="1376363" y="4725988"/>
          <p14:tracePt t="70051" x="1376363" y="4756150"/>
          <p14:tracePt t="70059" x="1366838" y="4776788"/>
          <p14:tracePt t="70067" x="1366838" y="4795838"/>
          <p14:tracePt t="70075" x="1366838" y="4816475"/>
          <p14:tracePt t="70091" x="1366838" y="4826000"/>
          <p14:tracePt t="70131" x="1376363" y="4826000"/>
          <p14:tracePt t="70147" x="1397000" y="4837113"/>
          <p14:tracePt t="70179" x="1406525" y="4837113"/>
          <p14:tracePt t="70195" x="1417638" y="4837113"/>
          <p14:tracePt t="70499" x="1406525" y="4837113"/>
          <p14:tracePt t="70804" x="1436688" y="4837113"/>
          <p14:tracePt t="70812" x="1477963" y="4837113"/>
          <p14:tracePt t="70819" x="1538288" y="4837113"/>
          <p14:tracePt t="70827" x="1628775" y="4837113"/>
          <p14:tracePt t="70835" x="1708150" y="4837113"/>
          <p14:tracePt t="70843" x="1839913" y="4837113"/>
          <p14:tracePt t="70851" x="1990725" y="4846638"/>
          <p14:tracePt t="70859" x="2130425" y="4846638"/>
          <p14:tracePt t="70867" x="2271713" y="4856163"/>
          <p14:tracePt t="70875" x="2371725" y="4856163"/>
          <p14:tracePt t="70883" x="2443163" y="4867275"/>
          <p14:tracePt t="70891" x="2482850" y="4867275"/>
          <p14:tracePt t="70899" x="2533650" y="4876800"/>
          <p14:tracePt t="70907" x="2573338" y="4876800"/>
          <p14:tracePt t="70915" x="2582863" y="4876800"/>
          <p14:tracePt t="70923" x="2593975" y="4876800"/>
          <p14:tracePt t="70988" x="2603500" y="4876800"/>
          <p14:tracePt t="70998" x="2652713" y="4876800"/>
          <p14:tracePt t="71004" x="2703513" y="4867275"/>
          <p14:tracePt t="71012" x="2754313" y="4856163"/>
          <p14:tracePt t="71020" x="2803525" y="4856163"/>
          <p14:tracePt t="71027" x="2854325" y="4856163"/>
          <p14:tracePt t="71036" x="2914650" y="4846638"/>
          <p14:tracePt t="71043" x="2965450" y="4846638"/>
          <p14:tracePt t="71051" x="3005138" y="4846638"/>
          <p14:tracePt t="71059" x="3035300" y="4846638"/>
          <p14:tracePt t="71067" x="3044825" y="4846638"/>
          <p14:tracePt t="71075" x="3055938" y="4846638"/>
          <p14:tracePt t="71371" x="3065463" y="4826000"/>
          <p14:tracePt t="71380" x="3065463" y="4816475"/>
          <p14:tracePt t="71387" x="3074988" y="4806950"/>
          <p14:tracePt t="71404" x="3086100" y="4795838"/>
          <p14:tracePt t="71427" x="3086100" y="4786313"/>
          <p14:tracePt t="71490" x="3095625" y="4786313"/>
          <p14:tracePt t="71507" x="3095625" y="4776788"/>
          <p14:tracePt t="72076" x="3065463" y="4776788"/>
          <p14:tracePt t="72084" x="3055938" y="4776788"/>
          <p14:tracePt t="72100" x="3035300" y="4776788"/>
          <p14:tracePt t="72115" x="3025775" y="4776788"/>
          <p14:tracePt t="72124" x="2995613" y="4776788"/>
          <p14:tracePt t="72131" x="2984500" y="4776788"/>
          <p14:tracePt t="72140" x="2965450" y="4776788"/>
          <p14:tracePt t="72147" x="2935288" y="4786313"/>
          <p14:tracePt t="72156" x="2905125" y="4786313"/>
          <p14:tracePt t="72164" x="2863850" y="4795838"/>
          <p14:tracePt t="72171" x="2824163" y="4795838"/>
          <p14:tracePt t="72180" x="2794000" y="4795838"/>
          <p14:tracePt t="72187" x="2733675" y="4795838"/>
          <p14:tracePt t="72195" x="2673350" y="4795838"/>
          <p14:tracePt t="72203" x="2603500" y="4795838"/>
          <p14:tracePt t="72211" x="2533650" y="4786313"/>
          <p14:tracePt t="72219" x="2473325" y="4786313"/>
          <p14:tracePt t="72227" x="2392363" y="4786313"/>
          <p14:tracePt t="72235" x="2281238" y="4776788"/>
          <p14:tracePt t="72243" x="2160588" y="4776788"/>
          <p14:tracePt t="72251" x="2030413" y="4776788"/>
          <p14:tracePt t="72259" x="1909763" y="4765675"/>
          <p14:tracePt t="72267" x="1768475" y="4765675"/>
          <p14:tracePt t="72275" x="1658938" y="4765675"/>
          <p14:tracePt t="72283" x="1557338" y="4756150"/>
          <p14:tracePt t="72291" x="1466850" y="4756150"/>
          <p14:tracePt t="72299" x="1387475" y="4746625"/>
          <p14:tracePt t="72307" x="1316038" y="4746625"/>
          <p14:tracePt t="72315" x="1276350" y="4746625"/>
          <p14:tracePt t="72323" x="1236663" y="4746625"/>
          <p14:tracePt t="72331" x="1206500" y="4746625"/>
          <p14:tracePt t="72339" x="1185863" y="4746625"/>
          <p14:tracePt t="72347" x="1165225" y="4746625"/>
          <p14:tracePt t="72371" x="1155700" y="4746625"/>
          <p14:tracePt t="72419" x="1146175" y="4746625"/>
          <p14:tracePt t="72427" x="1125538" y="4746625"/>
          <p14:tracePt t="72434" x="1116013" y="4746625"/>
          <p14:tracePt t="72443" x="1104900" y="4746625"/>
          <p14:tracePt t="72452" x="1095375" y="4746625"/>
          <p14:tracePt t="72459" x="1074738" y="4756150"/>
          <p14:tracePt t="72467" x="1055688" y="4756150"/>
          <p14:tracePt t="72475" x="1044575" y="4765675"/>
          <p14:tracePt t="72483" x="1035050" y="4776788"/>
          <p14:tracePt t="72491" x="1025525" y="4776788"/>
          <p14:tracePt t="72507" x="1014413" y="4786313"/>
          <p14:tracePt t="72515" x="1004888" y="4786313"/>
          <p14:tracePt t="72523" x="1004888" y="4795838"/>
          <p14:tracePt t="72539" x="995363" y="4795838"/>
          <p14:tracePt t="74740" x="1025525" y="4795838"/>
          <p14:tracePt t="74749" x="1044575" y="4795838"/>
          <p14:tracePt t="74755" x="1065213" y="4795838"/>
          <p14:tracePt t="74764" x="1074738" y="4795838"/>
          <p14:tracePt t="74772" x="1085850" y="4795838"/>
          <p14:tracePt t="74779" x="1095375" y="4795838"/>
          <p14:tracePt t="74787" x="1104900" y="4795838"/>
          <p14:tracePt t="75283" x="1125538" y="4795838"/>
          <p14:tracePt t="75291" x="1155700" y="4795838"/>
          <p14:tracePt t="75299" x="1185863" y="4795838"/>
          <p14:tracePt t="75306" x="1246188" y="4795838"/>
          <p14:tracePt t="75315" x="1306513" y="4795838"/>
          <p14:tracePt t="75323" x="1376363" y="4795838"/>
          <p14:tracePt t="75331" x="1447800" y="4795838"/>
          <p14:tracePt t="75338" x="1508125" y="4795838"/>
          <p14:tracePt t="75347" x="1568450" y="4795838"/>
          <p14:tracePt t="75355" x="1587500" y="4795838"/>
          <p14:tracePt t="75363" x="1608138" y="4795838"/>
          <p14:tracePt t="75372" x="1617663" y="4795838"/>
          <p14:tracePt t="75555" x="1638300" y="4795838"/>
          <p14:tracePt t="75563" x="1658938" y="4795838"/>
          <p14:tracePt t="75571" x="1668463" y="4795838"/>
          <p14:tracePt t="75587" x="1677988" y="4795838"/>
          <p14:tracePt t="75603" x="1689100" y="4795838"/>
          <p14:tracePt t="76315" x="1677988" y="4795838"/>
          <p14:tracePt t="76323" x="1658938" y="4806950"/>
          <p14:tracePt t="76331" x="1617663" y="4826000"/>
          <p14:tracePt t="76339" x="1577975" y="4846638"/>
          <p14:tracePt t="76347" x="1517650" y="4867275"/>
          <p14:tracePt t="76355" x="1447800" y="4876800"/>
          <p14:tracePt t="76363" x="1376363" y="4886325"/>
          <p14:tracePt t="76371" x="1327150" y="4897438"/>
          <p14:tracePt t="76378" x="1266825" y="4906963"/>
          <p14:tracePt t="76387" x="1195388" y="4906963"/>
          <p14:tracePt t="76396" x="1125538" y="4906963"/>
          <p14:tracePt t="76403" x="1074738" y="4906963"/>
          <p14:tracePt t="76411" x="1025525" y="4906963"/>
          <p14:tracePt t="76419" x="995363" y="4906963"/>
          <p14:tracePt t="76427" x="965200" y="4906963"/>
          <p14:tracePt t="76435" x="944563" y="4906963"/>
          <p14:tracePt t="76443" x="935038" y="4916488"/>
          <p14:tracePt t="76451" x="923925" y="4916488"/>
          <p14:tracePt t="76459" x="914400" y="4916488"/>
          <p14:tracePt t="76467" x="914400" y="4927600"/>
          <p14:tracePt t="76475" x="904875" y="4927600"/>
          <p14:tracePt t="76491" x="893763" y="4927600"/>
          <p14:tracePt t="76531" x="884238" y="4937125"/>
          <p14:tracePt t="76629" x="884238" y="4946650"/>
          <p14:tracePt t="76636" x="884238" y="4957763"/>
          <p14:tracePt t="76643" x="884238" y="4976813"/>
          <p14:tracePt t="76659" x="893763" y="4987925"/>
          <p14:tracePt t="76667" x="904875" y="4987925"/>
          <p14:tracePt t="76675" x="904875" y="4997450"/>
          <p14:tracePt t="76683" x="914400" y="4997450"/>
          <p14:tracePt t="76691" x="923925" y="5006975"/>
          <p14:tracePt t="76699" x="935038" y="5006975"/>
          <p14:tracePt t="76707" x="935038" y="5018088"/>
          <p14:tracePt t="76715" x="954088" y="5018088"/>
          <p14:tracePt t="76723" x="965200" y="5018088"/>
          <p14:tracePt t="76731" x="995363" y="5018088"/>
          <p14:tracePt t="76739" x="1014413" y="5027613"/>
          <p14:tracePt t="76747" x="1044575" y="5037138"/>
          <p14:tracePt t="76755" x="1074738" y="5037138"/>
          <p14:tracePt t="76763" x="1104900" y="5037138"/>
          <p14:tracePt t="76771" x="1125538" y="5037138"/>
          <p14:tracePt t="76779" x="1155700" y="5048250"/>
          <p14:tracePt t="76787" x="1176338" y="5048250"/>
          <p14:tracePt t="76795" x="1185863" y="5048250"/>
          <p14:tracePt t="76803" x="1195388" y="5048250"/>
          <p14:tracePt t="77060" x="1255713" y="5048250"/>
          <p14:tracePt t="77069" x="1306513" y="5048250"/>
          <p14:tracePt t="77076" x="1357313" y="5048250"/>
          <p14:tracePt t="77083" x="1417638" y="5048250"/>
          <p14:tracePt t="77091" x="1487488" y="5048250"/>
          <p14:tracePt t="77098" x="1527175" y="5048250"/>
          <p14:tracePt t="77107" x="1557338" y="5048250"/>
          <p14:tracePt t="77115" x="1568450" y="5048250"/>
          <p14:tracePt t="77123" x="1577975" y="5048250"/>
          <p14:tracePt t="77235" x="1587500" y="5048250"/>
          <p14:tracePt t="77251" x="1598613" y="5048250"/>
          <p14:tracePt t="77259" x="1608138" y="5048250"/>
          <p14:tracePt t="77267" x="1617663" y="5048250"/>
          <p14:tracePt t="77283" x="1638300" y="5048250"/>
          <p14:tracePt t="77299" x="1647825" y="5048250"/>
          <p14:tracePt t="77339" x="1658938" y="5048250"/>
          <p14:tracePt t="77804" x="1647825" y="5067300"/>
          <p14:tracePt t="77812" x="1617663" y="5097463"/>
          <p14:tracePt t="77820" x="1608138" y="5127625"/>
          <p14:tracePt t="77827" x="1587500" y="5148263"/>
          <p14:tracePt t="77835" x="1577975" y="5159375"/>
          <p14:tracePt t="77843" x="1547813" y="5178425"/>
          <p14:tracePt t="77851" x="1517650" y="5208588"/>
          <p14:tracePt t="77859" x="1497013" y="5229225"/>
          <p14:tracePt t="77867" x="1457325" y="5259388"/>
          <p14:tracePt t="77875" x="1427163" y="5268913"/>
          <p14:tracePt t="77883" x="1387475" y="5299075"/>
          <p14:tracePt t="77891" x="1357313" y="5310188"/>
          <p14:tracePt t="77899" x="1327150" y="5319713"/>
          <p14:tracePt t="77906" x="1285875" y="5319713"/>
          <p14:tracePt t="77915" x="1255713" y="5329238"/>
          <p14:tracePt t="77923" x="1216025" y="5340350"/>
          <p14:tracePt t="77931" x="1185863" y="5340350"/>
          <p14:tracePt t="77939" x="1155700" y="5340350"/>
          <p14:tracePt t="77947" x="1116013" y="5340350"/>
          <p14:tracePt t="77955" x="1085850" y="5340350"/>
          <p14:tracePt t="77963" x="1065213" y="5340350"/>
          <p14:tracePt t="77971" x="1044575" y="5340350"/>
          <p14:tracePt t="77979" x="1025525" y="5340350"/>
          <p14:tracePt t="77987" x="1014413" y="5340350"/>
          <p14:tracePt t="77995" x="1004888" y="5340350"/>
          <p14:tracePt t="78003" x="995363" y="5340350"/>
          <p14:tracePt t="78020" x="984250" y="5340350"/>
          <p14:tracePt t="78059" x="974725" y="5340350"/>
          <p14:tracePt t="78187" x="1004888" y="5340350"/>
          <p14:tracePt t="78195" x="1035050" y="5340350"/>
          <p14:tracePt t="78203" x="1055688" y="5340350"/>
          <p14:tracePt t="78211" x="1085850" y="5340350"/>
          <p14:tracePt t="78219" x="1116013" y="5340350"/>
          <p14:tracePt t="78227" x="1146175" y="5340350"/>
          <p14:tracePt t="78236" x="1185863" y="5329238"/>
          <p14:tracePt t="78243" x="1225550" y="5329238"/>
          <p14:tracePt t="78251" x="1266825" y="5329238"/>
          <p14:tracePt t="78258" x="1306513" y="5329238"/>
          <p14:tracePt t="78267" x="1346200" y="5329238"/>
          <p14:tracePt t="78275" x="1397000" y="5329238"/>
          <p14:tracePt t="78283" x="1436688" y="5329238"/>
          <p14:tracePt t="78291" x="1477963" y="5329238"/>
          <p14:tracePt t="78299" x="1508125" y="5329238"/>
          <p14:tracePt t="78306" x="1547813" y="5329238"/>
          <p14:tracePt t="78315" x="1577975" y="5329238"/>
          <p14:tracePt t="78323" x="1617663" y="5329238"/>
          <p14:tracePt t="78331" x="1638300" y="5329238"/>
          <p14:tracePt t="78340" x="1668463" y="5329238"/>
          <p14:tracePt t="78347" x="1708150" y="5329238"/>
          <p14:tracePt t="78355" x="1738313" y="5319713"/>
          <p14:tracePt t="78363" x="1779588" y="5319713"/>
          <p14:tracePt t="78371" x="1809750" y="5319713"/>
          <p14:tracePt t="78379" x="1828800" y="5319713"/>
          <p14:tracePt t="78387" x="1849438" y="5310188"/>
          <p14:tracePt t="78427" x="1858963" y="5310188"/>
          <p14:tracePt t="79212" x="1849438" y="5329238"/>
          <p14:tracePt t="79221" x="1828800" y="5340350"/>
          <p14:tracePt t="79228" x="1798638" y="5370513"/>
          <p14:tracePt t="79235" x="1779588" y="5389563"/>
          <p14:tracePt t="79243" x="1738313" y="5419725"/>
          <p14:tracePt t="79252" x="1708150" y="5440363"/>
          <p14:tracePt t="79259" x="1677988" y="5470525"/>
          <p14:tracePt t="79267" x="1617663" y="5491163"/>
          <p14:tracePt t="79276" x="1568450" y="5510213"/>
          <p14:tracePt t="79283" x="1527175" y="5530850"/>
          <p14:tracePt t="79291" x="1466850" y="5551488"/>
          <p14:tracePt t="79299" x="1406525" y="5561013"/>
          <p14:tracePt t="79307" x="1346200" y="5581650"/>
          <p14:tracePt t="79315" x="1306513" y="5591175"/>
          <p14:tracePt t="79323" x="1246188" y="5611813"/>
          <p14:tracePt t="79331" x="1216025" y="5621338"/>
          <p14:tracePt t="79339" x="1185863" y="5621338"/>
          <p14:tracePt t="79347" x="1155700" y="5630863"/>
          <p14:tracePt t="79355" x="1146175" y="5630863"/>
          <p14:tracePt t="79363" x="1125538" y="5641975"/>
          <p14:tracePt t="79371" x="1116013" y="5641975"/>
          <p14:tracePt t="79380" x="1104900" y="5651500"/>
          <p14:tracePt t="79388" x="1095375" y="5651500"/>
          <p14:tracePt t="79403" x="1085850" y="5651500"/>
          <p14:tracePt t="79427" x="1074738" y="5651500"/>
          <p14:tracePt t="79451" x="1065213" y="5651500"/>
          <p14:tracePt t="79796" x="1085850" y="5651500"/>
          <p14:tracePt t="79804" x="1116013" y="5651500"/>
          <p14:tracePt t="79813" x="1146175" y="5651500"/>
          <p14:tracePt t="79821" x="1185863" y="5651500"/>
          <p14:tracePt t="79828" x="1236663" y="5651500"/>
          <p14:tracePt t="79835" x="1276350" y="5651500"/>
          <p14:tracePt t="79844" x="1306513" y="5651500"/>
          <p14:tracePt t="79851" x="1346200" y="5651500"/>
          <p14:tracePt t="79859" x="1366838" y="5651500"/>
          <p14:tracePt t="79883" x="1376363" y="5651500"/>
          <p14:tracePt t="80332" x="1417638" y="5651500"/>
          <p14:tracePt t="80341" x="1497013" y="5641975"/>
          <p14:tracePt t="80347" x="1598613" y="5641975"/>
          <p14:tracePt t="80355" x="1719263" y="5641975"/>
          <p14:tracePt t="80370" x="1819275" y="5641975"/>
          <p14:tracePt t="80372" x="1930400" y="5641975"/>
          <p14:tracePt t="80379" x="2020888" y="5641975"/>
          <p14:tracePt t="80387" x="2060575" y="5641975"/>
          <p14:tracePt t="80395" x="2111375" y="5641975"/>
          <p14:tracePt t="81356" x="2120900" y="5641975"/>
          <p14:tracePt t="81363" x="2190750" y="5641975"/>
          <p14:tracePt t="81371" x="2281238" y="5641975"/>
          <p14:tracePt t="81379" x="2362200" y="5641975"/>
          <p14:tracePt t="81387" x="2482850" y="5641975"/>
          <p14:tracePt t="81394" x="2633663" y="5641975"/>
          <p14:tracePt t="81403" x="2794000" y="5641975"/>
          <p14:tracePt t="81411" x="3035300" y="5641975"/>
          <p14:tracePt t="81419" x="3255963" y="5641975"/>
          <p14:tracePt t="81427" x="3478213" y="5641975"/>
          <p14:tracePt t="81436" x="3648075" y="5641975"/>
          <p14:tracePt t="81443" x="3768725" y="5641975"/>
          <p14:tracePt t="81451" x="3870325" y="5641975"/>
          <p14:tracePt t="81459" x="3949700" y="5630863"/>
          <p14:tracePt t="81467" x="4010025" y="5630863"/>
          <p14:tracePt t="81475" x="4060825" y="5630863"/>
          <p14:tracePt t="81483" x="4090988" y="5630863"/>
          <p14:tracePt t="81491" x="4130675" y="5630863"/>
          <p14:tracePt t="81499" x="4151313" y="5630863"/>
          <p14:tracePt t="81507" x="4171950" y="5630863"/>
          <p14:tracePt t="81523" x="4181475" y="5630863"/>
          <p14:tracePt t="81779" x="4181475" y="5611813"/>
          <p14:tracePt t="81787" x="4181475" y="5530850"/>
          <p14:tracePt t="81795" x="4181475" y="5491163"/>
          <p14:tracePt t="81803" x="4181475" y="5430838"/>
          <p14:tracePt t="81810" x="4181475" y="5349875"/>
          <p14:tracePt t="81819" x="4191000" y="5238750"/>
          <p14:tracePt t="81827" x="4202113" y="5118100"/>
          <p14:tracePt t="81836" x="4202113" y="5018088"/>
          <p14:tracePt t="81843" x="4211638" y="4927600"/>
          <p14:tracePt t="81851" x="4211638" y="4856163"/>
          <p14:tracePt t="81859" x="4211638" y="4806950"/>
          <p14:tracePt t="81867" x="4211638" y="4765675"/>
          <p14:tracePt t="81875" x="4211638" y="4735513"/>
          <p14:tracePt t="81883" x="4211638" y="4705350"/>
          <p14:tracePt t="81891" x="4202113" y="4656138"/>
          <p14:tracePt t="81899" x="4202113" y="4625975"/>
          <p14:tracePt t="81907" x="4191000" y="4605338"/>
          <p14:tracePt t="81915" x="4181475" y="4584700"/>
          <p14:tracePt t="81923" x="4181475" y="4565650"/>
          <p14:tracePt t="81931" x="4181475" y="4545013"/>
          <p14:tracePt t="81939" x="4181475" y="4514850"/>
          <p14:tracePt t="81946" x="4181475" y="4494213"/>
          <p14:tracePt t="81955" x="4181475" y="4464050"/>
          <p14:tracePt t="81963" x="4181475" y="4445000"/>
          <p14:tracePt t="81971" x="4181475" y="4424363"/>
          <p14:tracePt t="81979" x="4171950" y="4403725"/>
          <p14:tracePt t="81987" x="4171950" y="4394200"/>
          <p14:tracePt t="81995" x="4171950" y="4373563"/>
          <p14:tracePt t="82003" x="4160838" y="4354513"/>
          <p14:tracePt t="82011" x="4151313" y="4343400"/>
          <p14:tracePt t="82019" x="4141788" y="4324350"/>
          <p14:tracePt t="82027" x="4130675" y="4324350"/>
          <p14:tracePt t="82035" x="4121150" y="4313238"/>
          <p14:tracePt t="82043" x="4111625" y="4303713"/>
          <p14:tracePt t="82051" x="4090988" y="4294188"/>
          <p14:tracePt t="82059" x="4081463" y="4283075"/>
          <p14:tracePt t="82067" x="4060825" y="4273550"/>
          <p14:tracePt t="82075" x="4040188" y="4264025"/>
          <p14:tracePt t="82083" x="4021138" y="4252913"/>
          <p14:tracePt t="82090" x="4000500" y="4252913"/>
          <p14:tracePt t="82099" x="3970338" y="4252913"/>
          <p14:tracePt t="82107" x="3930650" y="4252913"/>
          <p14:tracePt t="82115" x="3910013" y="4252913"/>
          <p14:tracePt t="82123" x="3879850" y="4252913"/>
          <p14:tracePt t="82131" x="3870325" y="4252913"/>
          <p14:tracePt t="82139" x="3849688" y="4252913"/>
          <p14:tracePt t="82147" x="3840163" y="4252913"/>
          <p14:tracePt t="82155" x="3829050" y="4252913"/>
          <p14:tracePt t="82163" x="3819525" y="4252913"/>
          <p14:tracePt t="82171" x="3810000" y="4252913"/>
          <p14:tracePt t="82332" x="3810000" y="4264025"/>
          <p14:tracePt t="82340" x="3840163" y="4264025"/>
          <p14:tracePt t="82348" x="3879850" y="4264025"/>
          <p14:tracePt t="82355" x="3949700" y="4264025"/>
          <p14:tracePt t="82364" x="4030663" y="4273550"/>
          <p14:tracePt t="82372" x="4121150" y="4273550"/>
          <p14:tracePt t="82379" x="4241800" y="4273550"/>
          <p14:tracePt t="82388" x="4381500" y="4273550"/>
          <p14:tracePt t="82396" x="4502150" y="4273550"/>
          <p14:tracePt t="82403" x="4633913" y="4273550"/>
          <p14:tracePt t="82411" x="4724400" y="4273550"/>
          <p14:tracePt t="82419" x="4784725" y="4273550"/>
          <p14:tracePt t="82427" x="4803775" y="4273550"/>
          <p14:tracePt t="82434" x="4814888" y="4273550"/>
          <p14:tracePt t="83196" x="4814888" y="4303713"/>
          <p14:tracePt t="83203" x="4803775" y="4364038"/>
          <p14:tracePt t="83211" x="4784725" y="4414838"/>
          <p14:tracePt t="83220" x="4773613" y="4464050"/>
          <p14:tracePt t="83227" x="4733925" y="4545013"/>
          <p14:tracePt t="83236" x="4713288" y="4614863"/>
          <p14:tracePt t="83243" x="4673600" y="4686300"/>
          <p14:tracePt t="83250" x="4643438" y="4776788"/>
          <p14:tracePt t="83259" x="4603750" y="4886325"/>
          <p14:tracePt t="83267" x="4573588" y="4976813"/>
          <p14:tracePt t="83275" x="4522788" y="5078413"/>
          <p14:tracePt t="83283" x="4492625" y="5168900"/>
          <p14:tracePt t="83290" x="4471988" y="5229225"/>
          <p14:tracePt t="83299" x="4452938" y="5280025"/>
          <p14:tracePt t="83307" x="4441825" y="5310188"/>
          <p14:tracePt t="83315" x="4441825" y="5340350"/>
          <p14:tracePt t="83323" x="4432300" y="5370513"/>
          <p14:tracePt t="83331" x="4411663" y="5389563"/>
          <p14:tracePt t="83341" x="4411663" y="5400675"/>
          <p14:tracePt t="83346" x="4402138" y="5440363"/>
          <p14:tracePt t="83355" x="4392613" y="5449888"/>
          <p14:tracePt t="83363" x="4392613" y="5470525"/>
          <p14:tracePt t="83371" x="4392613" y="5500688"/>
          <p14:tracePt t="83379" x="4381500" y="5510213"/>
          <p14:tracePt t="83387" x="4371975" y="5530850"/>
          <p14:tracePt t="83395" x="4371975" y="5540375"/>
          <p14:tracePt t="83403" x="4371975" y="5551488"/>
          <p14:tracePt t="83491" x="4371975" y="5561013"/>
          <p14:tracePt t="83500" x="4402138" y="5570538"/>
          <p14:tracePt t="83508" x="4411663" y="5570538"/>
          <p14:tracePt t="83515" x="4432300" y="5570538"/>
          <p14:tracePt t="83523" x="4452938" y="5570538"/>
          <p14:tracePt t="83531" x="4462463" y="5570538"/>
          <p14:tracePt t="83539" x="4471988" y="5570538"/>
          <p14:tracePt t="83547" x="4483100" y="5570538"/>
          <p14:tracePt t="86851" x="4513263" y="5570538"/>
          <p14:tracePt t="86859" x="4733925" y="5491163"/>
          <p14:tracePt t="86868" x="5035550" y="5400675"/>
          <p14:tracePt t="86875" x="5367338" y="5370513"/>
          <p14:tracePt t="86883" x="5719763" y="5319713"/>
          <p14:tracePt t="86891" x="6151563" y="5299075"/>
          <p14:tracePt t="86899" x="6604000" y="5259388"/>
          <p14:tracePt t="86907" x="7156450" y="5208588"/>
          <p14:tracePt t="86915" x="7708900" y="5148263"/>
          <p14:tracePt t="86923" x="8242300" y="5067300"/>
          <p14:tracePt t="86931" x="8713788" y="4987925"/>
          <p14:tracePt t="86940" x="9117013" y="4937125"/>
          <p14:tracePt t="86947" x="9377363" y="4886325"/>
          <p14:tracePt t="86955" x="9509125" y="4867275"/>
          <p14:tracePt t="86963" x="9618663" y="4856163"/>
          <p14:tracePt t="86971" x="9678988" y="4846638"/>
          <p14:tracePt t="86979" x="9699625" y="4846638"/>
          <p14:tracePt t="87027" x="9669463" y="4846638"/>
          <p14:tracePt t="87036" x="9628188" y="4846638"/>
          <p14:tracePt t="87044" x="9609138" y="4856163"/>
          <p14:tracePt t="87052" x="9588500" y="4856163"/>
          <p14:tracePt t="87060" x="9578975" y="4867275"/>
          <p14:tracePt t="87068" x="9569450" y="4867275"/>
          <p14:tracePt t="87075" x="9539288" y="4867275"/>
          <p14:tracePt t="87083" x="9518650" y="4867275"/>
          <p14:tracePt t="87091" x="9488488" y="4867275"/>
          <p14:tracePt t="87099" x="9458325" y="4867275"/>
          <p14:tracePt t="87106" x="9428163" y="4867275"/>
          <p14:tracePt t="87115" x="9398000" y="4867275"/>
          <p14:tracePt t="87122" x="9358313" y="4867275"/>
          <p14:tracePt t="87131" x="9317038" y="4867275"/>
          <p14:tracePt t="87139" x="9267825" y="4867275"/>
          <p14:tracePt t="87146" x="9207500" y="4867275"/>
          <p14:tracePt t="87155" x="9147175" y="4867275"/>
          <p14:tracePt t="87163" x="9075738" y="4867275"/>
          <p14:tracePt t="87171" x="9005888" y="4867275"/>
          <p14:tracePt t="87179" x="8936038" y="4867275"/>
          <p14:tracePt t="87187" x="8875713" y="4867275"/>
          <p14:tracePt t="87195" x="8794750" y="4867275"/>
          <p14:tracePt t="87203" x="8734425" y="4867275"/>
          <p14:tracePt t="87211" x="8664575" y="4867275"/>
          <p14:tracePt t="87219" x="8604250" y="4867275"/>
          <p14:tracePt t="87226" x="8513763" y="4876800"/>
          <p14:tracePt t="87235" x="8432800" y="4876800"/>
          <p14:tracePt t="87243" x="8342313" y="4886325"/>
          <p14:tracePt t="87251" x="8221663" y="4886325"/>
          <p14:tracePt t="87259" x="8091488" y="4897438"/>
          <p14:tracePt t="87267" x="7950200" y="4897438"/>
          <p14:tracePt t="87275" x="7810500" y="4897438"/>
          <p14:tracePt t="87283" x="7648575" y="4897438"/>
          <p14:tracePt t="87291" x="7458075" y="4897438"/>
          <p14:tracePt t="87299" x="7277100" y="4906963"/>
          <p14:tracePt t="87307" x="7116763" y="4906963"/>
          <p14:tracePt t="87315" x="6965950" y="4906963"/>
          <p14:tracePt t="87323" x="6824663" y="4927600"/>
          <p14:tracePt t="87331" x="6713538" y="4937125"/>
          <p14:tracePt t="87339" x="6613525" y="4946650"/>
          <p14:tracePt t="87347" x="6562725" y="4946650"/>
          <p14:tracePt t="87355" x="6523038" y="4946650"/>
          <p14:tracePt t="87370" x="6492875" y="4946650"/>
          <p14:tracePt t="87371" x="6462713" y="4946650"/>
          <p14:tracePt t="87379" x="6442075" y="4946650"/>
          <p14:tracePt t="87387" x="6432550" y="4946650"/>
          <p14:tracePt t="87395" x="6423025" y="4946650"/>
          <p14:tracePt t="87404" x="6411913" y="4946650"/>
          <p14:tracePt t="87411" x="6411913" y="4937125"/>
          <p14:tracePt t="87419" x="6402388" y="4927600"/>
          <p14:tracePt t="87427" x="6381750" y="4886325"/>
          <p14:tracePt t="87434" x="6362700" y="4846638"/>
          <p14:tracePt t="87443" x="6351588" y="4786313"/>
          <p14:tracePt t="87451" x="6342063" y="4716463"/>
          <p14:tracePt t="87459" x="6342063" y="4656138"/>
          <p14:tracePt t="87466" x="6342063" y="4575175"/>
          <p14:tracePt t="87474" x="6342063" y="4494213"/>
          <p14:tracePt t="87482" x="6342063" y="4424363"/>
          <p14:tracePt t="87491" x="6362700" y="4354513"/>
          <p14:tracePt t="87499" x="6402388" y="4294188"/>
          <p14:tracePt t="87506" x="6462713" y="4222750"/>
          <p14:tracePt t="87515" x="6553200" y="4162425"/>
          <p14:tracePt t="87523" x="6683375" y="4092575"/>
          <p14:tracePt t="87531" x="6884988" y="4002088"/>
          <p14:tracePt t="87538" x="7186613" y="3902075"/>
          <p14:tracePt t="87547" x="7539038" y="3811588"/>
          <p14:tracePt t="87555" x="7970838" y="3721100"/>
          <p14:tracePt t="87563" x="8423275" y="3649663"/>
          <p14:tracePt t="87571" x="8815388" y="3589338"/>
          <p14:tracePt t="87579" x="9217025" y="3540125"/>
          <p14:tracePt t="87587" x="9548813" y="3509963"/>
          <p14:tracePt t="87595" x="9799638" y="3509963"/>
          <p14:tracePt t="87603" x="10050463" y="3489325"/>
          <p14:tracePt t="87611" x="10221913" y="3489325"/>
          <p14:tracePt t="87619" x="10352088" y="3489325"/>
          <p14:tracePt t="87627" x="10493375" y="3489325"/>
          <p14:tracePt t="87636" x="10593388" y="3489325"/>
          <p14:tracePt t="87643" x="10704513" y="3509963"/>
          <p14:tracePt t="87651" x="10795000" y="3519488"/>
          <p14:tracePt t="87659" x="10875963" y="3529013"/>
          <p14:tracePt t="87669" x="10945813" y="3540125"/>
          <p14:tracePt t="87675" x="10996613" y="3540125"/>
          <p14:tracePt t="87683" x="11045825" y="3549650"/>
          <p14:tracePt t="87691" x="11096625" y="3559175"/>
          <p14:tracePt t="87699" x="11156950" y="3570288"/>
          <p14:tracePt t="87707" x="11226800" y="3589338"/>
          <p14:tracePt t="87716" x="11287125" y="3600450"/>
          <p14:tracePt t="87723" x="11326813" y="3619500"/>
          <p14:tracePt t="87731" x="11387138" y="3640138"/>
          <p14:tracePt t="87739" x="11458575" y="3660775"/>
          <p14:tracePt t="87747" x="11507788" y="3679825"/>
          <p14:tracePt t="87755" x="11549063" y="3690938"/>
          <p14:tracePt t="87763" x="11598275" y="3709988"/>
          <p14:tracePt t="87771" x="11639550" y="3740150"/>
          <p14:tracePt t="87779" x="11679238" y="3770313"/>
          <p14:tracePt t="87788" x="11699875" y="3790950"/>
          <p14:tracePt t="87795" x="11730038" y="3821113"/>
          <p14:tracePt t="87803" x="11749088" y="3860800"/>
          <p14:tracePt t="87811" x="11779250" y="3890963"/>
          <p14:tracePt t="87819" x="11809413" y="3951288"/>
          <p14:tracePt t="87827" x="11839575" y="4011613"/>
          <p14:tracePt t="87835" x="11860213" y="4083050"/>
          <p14:tracePt t="87843" x="11880850" y="4143375"/>
          <p14:tracePt t="87851" x="11899900" y="4213225"/>
          <p14:tracePt t="87859" x="11920538" y="4283075"/>
          <p14:tracePt t="87867" x="11941175" y="4343400"/>
          <p14:tracePt t="87875" x="11950700" y="4414838"/>
          <p14:tracePt t="87883" x="11960225" y="4494213"/>
          <p14:tracePt t="87891" x="11971338" y="4605338"/>
          <p14:tracePt t="87899" x="11971338" y="4725988"/>
          <p14:tracePt t="87907" x="11971338" y="4867275"/>
          <p14:tracePt t="87915" x="11960225" y="5037138"/>
          <p14:tracePt t="87923" x="11941175" y="5238750"/>
          <p14:tracePt t="87931" x="11911013" y="5449888"/>
          <p14:tracePt t="87939" x="11860213" y="5641975"/>
          <p14:tracePt t="87947" x="11790363" y="5792788"/>
          <p14:tracePt t="87955" x="11739563" y="5913438"/>
          <p14:tracePt t="87963" x="11679238" y="6022975"/>
          <p14:tracePt t="87971" x="11618913" y="6124575"/>
          <p14:tracePt t="87979" x="11549063" y="6215063"/>
          <p14:tracePt t="87987" x="11488738" y="6284913"/>
          <p14:tracePt t="87995" x="11407775" y="6365875"/>
          <p14:tracePt t="88003" x="11337925" y="6426200"/>
          <p14:tracePt t="88011" x="11247438" y="6505575"/>
          <p14:tracePt t="88019" x="11166475" y="6546850"/>
          <p14:tracePt t="88027" x="11066463" y="6586538"/>
          <p14:tracePt t="88035" x="10966450" y="6616700"/>
          <p14:tracePt t="88043" x="10855325" y="6656388"/>
          <p14:tracePt t="88051" x="10734675" y="6677025"/>
          <p14:tracePt t="88059" x="10604500" y="6686550"/>
          <p14:tracePt t="88068" x="10433050" y="6697663"/>
          <p14:tracePt t="88075" x="10272713" y="6697663"/>
          <p14:tracePt t="88083" x="10101263" y="6697663"/>
          <p14:tracePt t="88091" x="9910763" y="6697663"/>
          <p14:tracePt t="88099" x="9759950" y="6697663"/>
          <p14:tracePt t="88107" x="9618663" y="6697663"/>
          <p14:tracePt t="88115" x="9458325" y="6697663"/>
          <p14:tracePt t="88123" x="9328150" y="6697663"/>
          <p14:tracePt t="88131" x="9177338" y="6697663"/>
          <p14:tracePt t="88139" x="9026525" y="6697663"/>
          <p14:tracePt t="88147" x="8864600" y="6697663"/>
          <p14:tracePt t="88155" x="8704263" y="6697663"/>
          <p14:tracePt t="88163" x="8553450" y="6697663"/>
          <p14:tracePt t="88171" x="8393113" y="6697663"/>
          <p14:tracePt t="88179" x="8261350" y="6697663"/>
          <p14:tracePt t="88187" x="8140700" y="6697663"/>
          <p14:tracePt t="88195" x="8010525" y="6697663"/>
          <p14:tracePt t="88203" x="7869238" y="6686550"/>
          <p14:tracePt t="88211" x="7750175" y="6667500"/>
          <p14:tracePt t="88219" x="7599363" y="6626225"/>
          <p14:tracePt t="88227" x="7497763" y="6607175"/>
          <p14:tracePt t="88235" x="7397750" y="6556375"/>
          <p14:tracePt t="88243" x="7316788" y="6496050"/>
          <p14:tracePt t="88251" x="7226300" y="6445250"/>
          <p14:tracePt t="88259" x="7126288" y="6365875"/>
          <p14:tracePt t="88267" x="7045325" y="6264275"/>
          <p14:tracePt t="88276" x="6975475" y="6173788"/>
          <p14:tracePt t="88283" x="6905625" y="6094413"/>
          <p14:tracePt t="88291" x="6854825" y="6013450"/>
          <p14:tracePt t="88299" x="6804025" y="5932488"/>
          <p14:tracePt t="88307" x="6764338" y="5872163"/>
          <p14:tracePt t="88315" x="6713538" y="5822950"/>
          <p14:tracePt t="88323" x="6664325" y="5772150"/>
          <p14:tracePt t="88331" x="6623050" y="5721350"/>
          <p14:tracePt t="88341" x="6583363" y="5681663"/>
          <p14:tracePt t="88346" x="6553200" y="5651500"/>
          <p14:tracePt t="88355" x="6523038" y="5630863"/>
          <p14:tracePt t="88363" x="6492875" y="5600700"/>
          <p14:tracePt t="88371" x="6462713" y="5561013"/>
          <p14:tracePt t="88378" x="6432550" y="5530850"/>
          <p14:tracePt t="88387" x="6402388" y="5491163"/>
          <p14:tracePt t="88395" x="6381750" y="5461000"/>
          <p14:tracePt t="88403" x="6351588" y="5419725"/>
          <p14:tracePt t="88411" x="6332538" y="5389563"/>
          <p14:tracePt t="88419" x="6321425" y="5370513"/>
          <p14:tracePt t="88427" x="6311900" y="5349875"/>
          <p14:tracePt t="88435" x="6302375" y="5329238"/>
          <p14:tracePt t="88443" x="6291263" y="5299075"/>
          <p14:tracePt t="88451" x="6281738" y="5280025"/>
          <p14:tracePt t="88459" x="6272213" y="5249863"/>
          <p14:tracePt t="88467" x="6272213" y="5238750"/>
          <p14:tracePt t="88475" x="6272213" y="5199063"/>
          <p14:tracePt t="88483" x="6272213" y="5168900"/>
          <p14:tracePt t="88491" x="6261100" y="5118100"/>
          <p14:tracePt t="88500" x="6261100" y="5067300"/>
          <p14:tracePt t="88507" x="6251575" y="4987925"/>
          <p14:tracePt t="88515" x="6251575" y="4916488"/>
          <p14:tracePt t="88523" x="6251575" y="4856163"/>
          <p14:tracePt t="88531" x="6251575" y="4795838"/>
          <p14:tracePt t="88540" x="6251575" y="4716463"/>
          <p14:tracePt t="88548" x="6251575" y="4656138"/>
          <p14:tracePt t="88556" x="6251575" y="4575175"/>
          <p14:tracePt t="88563" x="6272213" y="4505325"/>
          <p14:tracePt t="88571" x="6291263" y="4424363"/>
          <p14:tracePt t="88579" x="6321425" y="4354513"/>
          <p14:tracePt t="88588" x="6362700" y="4273550"/>
          <p14:tracePt t="88595" x="6411913" y="4203700"/>
          <p14:tracePt t="88604" x="6453188" y="4132263"/>
          <p14:tracePt t="88611" x="6523038" y="4052888"/>
          <p14:tracePt t="88620" x="6592888" y="3981450"/>
          <p14:tracePt t="88627" x="6683375" y="3902075"/>
          <p14:tracePt t="88635" x="6784975" y="3821113"/>
          <p14:tracePt t="88643" x="6935788" y="3751263"/>
          <p14:tracePt t="88651" x="7135813" y="3670300"/>
          <p14:tracePt t="88660" x="7358063" y="3589338"/>
          <p14:tracePt t="88668" x="7578725" y="3529013"/>
          <p14:tracePt t="88675" x="7789863" y="3489325"/>
          <p14:tracePt t="88683" x="7950200" y="3449638"/>
          <p14:tracePt t="88691" x="8080375" y="3429000"/>
          <p14:tracePt t="88699" x="8221663" y="3419475"/>
          <p14:tracePt t="88707" x="8351838" y="3398838"/>
          <p14:tracePt t="88715" x="8493125" y="3398838"/>
          <p14:tracePt t="88723" x="8634413" y="3398838"/>
          <p14:tracePt t="88731" x="8764588" y="3398838"/>
          <p14:tracePt t="88739" x="8924925" y="3398838"/>
          <p14:tracePt t="88747" x="9126538" y="3408363"/>
          <p14:tracePt t="88755" x="9358313" y="3429000"/>
          <p14:tracePt t="88763" x="9558338" y="3438525"/>
          <p14:tracePt t="88771" x="9779000" y="3438525"/>
          <p14:tracePt t="88779" x="9910763" y="3438525"/>
          <p14:tracePt t="88787" x="10040938" y="3449638"/>
          <p14:tracePt t="88795" x="10152063" y="3449638"/>
          <p14:tracePt t="88803" x="10242550" y="3449638"/>
          <p14:tracePt t="88811" x="10333038" y="3449638"/>
          <p14:tracePt t="88819" x="10433050" y="3468688"/>
          <p14:tracePt t="88828" x="10493375" y="3479800"/>
          <p14:tracePt t="88838" x="10574338" y="3498850"/>
          <p14:tracePt t="88844" x="10653713" y="3529013"/>
          <p14:tracePt t="88852" x="10725150" y="3559175"/>
          <p14:tracePt t="88859" x="10815638" y="3589338"/>
          <p14:tracePt t="88869" x="10875963" y="3619500"/>
          <p14:tracePt t="88876" x="10925175" y="3640138"/>
          <p14:tracePt t="88884" x="10966450" y="3649663"/>
          <p14:tracePt t="88892" x="11006138" y="3670300"/>
          <p14:tracePt t="88899" x="11056938" y="3690938"/>
          <p14:tracePt t="88907" x="11096625" y="3721100"/>
          <p14:tracePt t="88915" x="11147425" y="3751263"/>
          <p14:tracePt t="88923" x="11207750" y="3811588"/>
          <p14:tracePt t="88931" x="11287125" y="3860800"/>
          <p14:tracePt t="88939" x="11326813" y="3902075"/>
          <p14:tracePt t="88947" x="11377613" y="3932238"/>
          <p14:tracePt t="88956" x="11437938" y="3992563"/>
          <p14:tracePt t="88963" x="11488738" y="4032250"/>
          <p14:tracePt t="88971" x="11528425" y="4062413"/>
          <p14:tracePt t="88979" x="11568113" y="4113213"/>
          <p14:tracePt t="88987" x="11598275" y="4152900"/>
          <p14:tracePt t="88995" x="11628438" y="4192588"/>
          <p14:tracePt t="89003" x="11658600" y="4233863"/>
          <p14:tracePt t="89011" x="11679238" y="4273550"/>
          <p14:tracePt t="89020" x="11730038" y="4354513"/>
          <p14:tracePt t="89027" x="11769725" y="4424363"/>
          <p14:tracePt t="89035" x="11809413" y="4494213"/>
          <p14:tracePt t="89043" x="11860213" y="4584700"/>
          <p14:tracePt t="89051" x="11920538" y="4686300"/>
          <p14:tracePt t="89059" x="11960225" y="4765675"/>
          <p14:tracePt t="89068" x="11980863" y="4826000"/>
          <p14:tracePt t="89075" x="11990388" y="4876800"/>
          <p14:tracePt t="89083" x="12011025" y="4937125"/>
          <p14:tracePt t="89091" x="12011025" y="4997450"/>
          <p14:tracePt t="89099" x="12011025" y="5078413"/>
          <p14:tracePt t="89107" x="12011025" y="5138738"/>
          <p14:tracePt t="89115" x="12011025" y="5219700"/>
          <p14:tracePt t="89123" x="12011025" y="5289550"/>
          <p14:tracePt t="89131" x="11990388" y="5359400"/>
          <p14:tracePt t="89139" x="11960225" y="5449888"/>
          <p14:tracePt t="89147" x="11930063" y="5521325"/>
          <p14:tracePt t="89155" x="11890375" y="5581650"/>
          <p14:tracePt t="89163" x="11850688" y="5641975"/>
          <p14:tracePt t="89172" x="11790363" y="5711825"/>
          <p14:tracePt t="89179" x="11730038" y="5772150"/>
          <p14:tracePt t="89187" x="11669713" y="5842000"/>
          <p14:tracePt t="89195" x="11579225" y="5913438"/>
          <p14:tracePt t="89203" x="11498263" y="5973763"/>
          <p14:tracePt t="89212" x="11398250" y="6034088"/>
          <p14:tracePt t="89219" x="11298238" y="6094413"/>
          <p14:tracePt t="89227" x="11187113" y="6143625"/>
          <p14:tracePt t="89235" x="11087100" y="6184900"/>
          <p14:tracePt t="89242" x="10985500" y="6215063"/>
          <p14:tracePt t="89251" x="10875963" y="6245225"/>
          <p14:tracePt t="89259" x="10785475" y="6264275"/>
          <p14:tracePt t="89267" x="10674350" y="6284913"/>
          <p14:tracePt t="89275" x="10563225" y="6294438"/>
          <p14:tracePt t="89283" x="10472738" y="6305550"/>
          <p14:tracePt t="89291" x="10352088" y="6335713"/>
          <p14:tracePt t="89299" x="10212388" y="6345238"/>
          <p14:tracePt t="89307" x="10040938" y="6365875"/>
          <p14:tracePt t="89315" x="9880600" y="6365875"/>
          <p14:tracePt t="89324" x="9648825" y="6384925"/>
          <p14:tracePt t="89331" x="9458325" y="6396038"/>
          <p14:tracePt t="89339" x="9286875" y="6396038"/>
          <p14:tracePt t="89347" x="9136063" y="6405563"/>
          <p14:tracePt t="89355" x="8996363" y="6405563"/>
          <p14:tracePt t="89363" x="8864600" y="6415088"/>
          <p14:tracePt t="89371" x="8724900" y="6415088"/>
          <p14:tracePt t="89379" x="8604250" y="6415088"/>
          <p14:tracePt t="89387" x="8472488" y="6415088"/>
          <p14:tracePt t="89395" x="8342313" y="6415088"/>
          <p14:tracePt t="89403" x="8221663" y="6415088"/>
          <p14:tracePt t="89411" x="8070850" y="6405563"/>
          <p14:tracePt t="89419" x="7940675" y="6396038"/>
          <p14:tracePt t="89427" x="7820025" y="6375400"/>
          <p14:tracePt t="89435" x="7699375" y="6354763"/>
          <p14:tracePt t="89443" x="7578725" y="6335713"/>
          <p14:tracePt t="89451" x="7467600" y="6324600"/>
          <p14:tracePt t="89459" x="7367588" y="6305550"/>
          <p14:tracePt t="89467" x="7277100" y="6294438"/>
          <p14:tracePt t="89475" x="7177088" y="6275388"/>
          <p14:tracePt t="89483" x="7096125" y="6254750"/>
          <p14:tracePt t="89491" x="7005638" y="6234113"/>
          <p14:tracePt t="89499" x="6905625" y="6203950"/>
          <p14:tracePt t="89507" x="6804025" y="6173788"/>
          <p14:tracePt t="89515" x="6724650" y="6143625"/>
          <p14:tracePt t="89523" x="6664325" y="6113463"/>
          <p14:tracePt t="89531" x="6623050" y="6103938"/>
          <p14:tracePt t="89539" x="6583363" y="6094413"/>
          <p14:tracePt t="89547" x="6543675" y="6064250"/>
          <p14:tracePt t="89555" x="6502400" y="6043613"/>
          <p14:tracePt t="89563" x="6483350" y="6043613"/>
          <p14:tracePt t="89571" x="6462713" y="6022975"/>
          <p14:tracePt t="89579" x="6442075" y="6013450"/>
          <p14:tracePt t="89587" x="6411913" y="5983288"/>
          <p14:tracePt t="89595" x="6381750" y="5953125"/>
          <p14:tracePt t="89603" x="6351588" y="5913438"/>
          <p14:tracePt t="89611" x="6311900" y="5862638"/>
          <p14:tracePt t="89619" x="6272213" y="5802313"/>
          <p14:tracePt t="89627" x="6230938" y="5732463"/>
          <p14:tracePt t="89635" x="6200775" y="5672138"/>
          <p14:tracePt t="89643" x="6170613" y="5600700"/>
          <p14:tracePt t="89651" x="6140450" y="5540375"/>
          <p14:tracePt t="89659" x="6110288" y="5480050"/>
          <p14:tracePt t="89667" x="6091238" y="5430838"/>
          <p14:tracePt t="89675" x="6070600" y="5380038"/>
          <p14:tracePt t="89683" x="6040438" y="5319713"/>
          <p14:tracePt t="89691" x="6021388" y="5259388"/>
          <p14:tracePt t="89699" x="6010275" y="5219700"/>
          <p14:tracePt t="89707" x="5991225" y="5159375"/>
          <p14:tracePt t="89715" x="5970588" y="5097463"/>
          <p14:tracePt t="89723" x="5961063" y="5027613"/>
          <p14:tracePt t="89731" x="5949950" y="4976813"/>
          <p14:tracePt t="89739" x="5949950" y="4906963"/>
          <p14:tracePt t="89747" x="5949950" y="4837113"/>
          <p14:tracePt t="89755" x="5949950" y="4786313"/>
          <p14:tracePt t="89763" x="5949950" y="4746625"/>
          <p14:tracePt t="89771" x="5970588" y="4695825"/>
          <p14:tracePt t="89779" x="5991225" y="4656138"/>
          <p14:tracePt t="89787" x="5991225" y="4625975"/>
          <p14:tracePt t="89795" x="6010275" y="4605338"/>
          <p14:tracePt t="89803" x="6021388" y="4584700"/>
          <p14:tracePt t="89811" x="6051550" y="4554538"/>
          <p14:tracePt t="89819" x="6081713" y="4524375"/>
          <p14:tracePt t="89827" x="6121400" y="4484688"/>
          <p14:tracePt t="89835" x="6181725" y="4454525"/>
          <p14:tracePt t="89843" x="6242050" y="4414838"/>
          <p14:tracePt t="89851" x="6302375" y="4384675"/>
          <p14:tracePt t="89859" x="6372225" y="4354513"/>
          <p14:tracePt t="89868" x="6442075" y="4324350"/>
          <p14:tracePt t="89875" x="6523038" y="4294188"/>
          <p14:tracePt t="89883" x="6592888" y="4273550"/>
          <p14:tracePt t="89891" x="6653213" y="4252913"/>
          <p14:tracePt t="89900" x="6724650" y="4233863"/>
          <p14:tracePt t="89907" x="6784975" y="4213225"/>
          <p14:tracePt t="89915" x="6824663" y="4203700"/>
          <p14:tracePt t="89923" x="6894513" y="4192588"/>
          <p14:tracePt t="89931" x="6965950" y="4173538"/>
          <p14:tracePt t="89939" x="7026275" y="4162425"/>
          <p14:tracePt t="89947" x="7135813" y="4132263"/>
          <p14:tracePt t="89955" x="7246938" y="4113213"/>
          <p14:tracePt t="89963" x="7346950" y="4092575"/>
          <p14:tracePt t="89972" x="7508875" y="4052888"/>
          <p14:tracePt t="89980" x="7639050" y="4022725"/>
          <p14:tracePt t="89989" x="7799388" y="3971925"/>
          <p14:tracePt t="89995" x="7959725" y="3941763"/>
          <p14:tracePt t="90003" x="8101013" y="3902075"/>
          <p14:tracePt t="90011" x="8221663" y="3871913"/>
          <p14:tracePt t="90020" x="8332788" y="3851275"/>
          <p14:tracePt t="90027" x="8432800" y="3841750"/>
          <p14:tracePt t="90035" x="8543925" y="3811588"/>
          <p14:tracePt t="90043" x="8653463" y="3800475"/>
          <p14:tracePt t="90051" x="8764588" y="3790950"/>
          <p14:tracePt t="90060" x="8885238" y="3770313"/>
          <p14:tracePt t="90067" x="9005888" y="3770313"/>
          <p14:tracePt t="90075" x="9147175" y="3760788"/>
          <p14:tracePt t="90083" x="9286875" y="3751263"/>
          <p14:tracePt t="90091" x="9448800" y="3751263"/>
          <p14:tracePt t="90099" x="9578975" y="3751263"/>
          <p14:tracePt t="90107" x="9709150" y="3740150"/>
          <p14:tracePt t="90115" x="9820275" y="3740150"/>
          <p14:tracePt t="90123" x="9910763" y="3740150"/>
          <p14:tracePt t="90131" x="9990138" y="3740150"/>
          <p14:tracePt t="90139" x="10091738" y="3751263"/>
          <p14:tracePt t="90147" x="10171113" y="3760788"/>
          <p14:tracePt t="90155" x="10252075" y="3770313"/>
          <p14:tracePt t="90163" x="10321925" y="3781425"/>
          <p14:tracePt t="90171" x="10382250" y="3790950"/>
          <p14:tracePt t="90179" x="10423525" y="3800475"/>
          <p14:tracePt t="90187" x="10483850" y="3811588"/>
          <p14:tracePt t="90195" x="10553700" y="3821113"/>
          <p14:tracePt t="90203" x="10614025" y="3830638"/>
          <p14:tracePt t="90211" x="10674350" y="3830638"/>
          <p14:tracePt t="90219" x="10755313" y="3851275"/>
          <p14:tracePt t="90227" x="10825163" y="3860800"/>
          <p14:tracePt t="90236" x="10895013" y="3871913"/>
          <p14:tracePt t="90243" x="10936288" y="3881438"/>
          <p14:tracePt t="90251" x="11026775" y="3902075"/>
          <p14:tracePt t="90259" x="11087100" y="3911600"/>
          <p14:tracePt t="90267" x="11147425" y="3932238"/>
          <p14:tracePt t="90275" x="11207750" y="3932238"/>
          <p14:tracePt t="90283" x="11268075" y="3951288"/>
          <p14:tracePt t="90291" x="11307763" y="3962400"/>
          <p14:tracePt t="90299" x="11337925" y="3971925"/>
          <p14:tracePt t="90307" x="11368088" y="3992563"/>
          <p14:tracePt t="90315" x="11398250" y="3992563"/>
          <p14:tracePt t="90323" x="11428413" y="4002088"/>
          <p14:tracePt t="90331" x="11447463" y="4022725"/>
          <p14:tracePt t="90339" x="11468100" y="4022725"/>
          <p14:tracePt t="90347" x="11498263" y="4041775"/>
          <p14:tracePt t="90355" x="11518900" y="4052888"/>
          <p14:tracePt t="90363" x="11549063" y="4071938"/>
          <p14:tracePt t="90370" x="11588750" y="4102100"/>
          <p14:tracePt t="90379" x="11618913" y="4113213"/>
          <p14:tracePt t="90387" x="11639550" y="4132263"/>
          <p14:tracePt t="90395" x="11649075" y="4143375"/>
          <p14:tracePt t="90403" x="11669713" y="4152900"/>
          <p14:tracePt t="90411" x="11669713" y="4162425"/>
          <p14:tracePt t="90419" x="11679238" y="4173538"/>
          <p14:tracePt t="90427" x="11679238" y="4183063"/>
          <p14:tracePt t="90436" x="11699875" y="4203700"/>
          <p14:tracePt t="90443" x="11709400" y="4222750"/>
          <p14:tracePt t="90451" x="11718925" y="4252913"/>
          <p14:tracePt t="90459" x="11730038" y="4283075"/>
          <p14:tracePt t="90467" x="11739563" y="4313238"/>
          <p14:tracePt t="90475" x="11749088" y="4343400"/>
          <p14:tracePt t="90483" x="11769725" y="4373563"/>
          <p14:tracePt t="90491" x="11790363" y="4424363"/>
          <p14:tracePt t="90499" x="11820525" y="4484688"/>
          <p14:tracePt t="90507" x="11830050" y="4524375"/>
          <p14:tracePt t="90515" x="11839575" y="4575175"/>
          <p14:tracePt t="90523" x="11860213" y="4614863"/>
          <p14:tracePt t="90531" x="11869738" y="4645025"/>
          <p14:tracePt t="90539" x="11869738" y="4675188"/>
          <p14:tracePt t="90547" x="11880850" y="4705350"/>
          <p14:tracePt t="90555" x="11880850" y="4725988"/>
          <p14:tracePt t="90563" x="11880850" y="4765675"/>
          <p14:tracePt t="90571" x="11880850" y="4795838"/>
          <p14:tracePt t="90579" x="11880850" y="4826000"/>
          <p14:tracePt t="90587" x="11880850" y="4846638"/>
          <p14:tracePt t="90595" x="11880850" y="4867275"/>
          <p14:tracePt t="90603" x="11880850" y="4876800"/>
          <p14:tracePt t="90611" x="11880850" y="4897438"/>
          <p14:tracePt t="90619" x="11880850" y="4916488"/>
          <p14:tracePt t="90627" x="11880850" y="4937125"/>
          <p14:tracePt t="90636" x="11880850" y="4957763"/>
          <p14:tracePt t="90643" x="11880850" y="4967288"/>
          <p14:tracePt t="90651" x="11869738" y="4976813"/>
          <p14:tracePt t="90659" x="11869738" y="5006975"/>
          <p14:tracePt t="90675" x="11869738" y="5018088"/>
          <p14:tracePt t="90691" x="11869738" y="5027613"/>
          <p14:tracePt t="90699" x="11860213" y="5027613"/>
          <p14:tracePt t="90707" x="11860213" y="5037138"/>
          <p14:tracePt t="90715" x="11860213" y="5048250"/>
          <p14:tracePt t="90723" x="11860213" y="5057775"/>
          <p14:tracePt t="90731" x="11860213" y="5067300"/>
          <p14:tracePt t="90739" x="11860213" y="5078413"/>
          <p14:tracePt t="90747" x="11850688" y="5097463"/>
          <p14:tracePt t="90755" x="11850688" y="5108575"/>
          <p14:tracePt t="90763" x="11839575" y="5127625"/>
          <p14:tracePt t="90771" x="11839575" y="5148263"/>
          <p14:tracePt t="90779" x="11830050" y="5168900"/>
          <p14:tracePt t="90787" x="11830050" y="5208588"/>
          <p14:tracePt t="90795" x="11830050" y="5229225"/>
          <p14:tracePt t="90803" x="11820525" y="5259388"/>
          <p14:tracePt t="90811" x="11809413" y="5268913"/>
          <p14:tracePt t="90819" x="11799888" y="5289550"/>
          <p14:tracePt t="90827" x="11799888" y="5310188"/>
          <p14:tracePt t="90836" x="11799888" y="5329238"/>
          <p14:tracePt t="90843" x="11790363" y="5340350"/>
          <p14:tracePt t="90852" x="11779250" y="5349875"/>
          <p14:tracePt t="90859" x="11779250" y="5359400"/>
          <p14:tracePt t="90867" x="11779250" y="5370513"/>
          <p14:tracePt t="90891" x="11779250" y="5380038"/>
          <p14:tracePt t="90907" x="11769725" y="5389563"/>
          <p14:tracePt t="90923" x="11769725" y="5410200"/>
          <p14:tracePt t="90939" x="11760200" y="5419725"/>
          <p14:tracePt t="90955" x="11760200" y="5430838"/>
          <p14:tracePt t="90971" x="11749088" y="5430838"/>
          <p14:tracePt t="90987" x="11749088" y="5440363"/>
          <p14:tracePt t="99684" x="11749088" y="5461000"/>
          <p14:tracePt t="99692" x="11749088" y="5500688"/>
          <p14:tracePt t="99699" x="11749088" y="5510213"/>
          <p14:tracePt t="99707" x="11749088" y="5540375"/>
          <p14:tracePt t="99716" x="11749088" y="5551488"/>
          <p14:tracePt t="99723" x="11749088" y="5561013"/>
          <p14:tracePt t="99732" x="11749088" y="5570538"/>
          <p14:tracePt t="99739" x="11749088" y="5581650"/>
          <p14:tracePt t="99748" x="11749088" y="5591175"/>
          <p14:tracePt t="99756" x="11749088" y="5600700"/>
          <p14:tracePt t="99771" x="11749088" y="5611813"/>
          <p14:tracePt t="99787" x="11749088" y="5621338"/>
          <p14:tracePt t="99795" x="11749088" y="5630863"/>
          <p14:tracePt t="99811" x="11749088" y="5641975"/>
          <p14:tracePt t="99827" x="11760200" y="5651500"/>
          <p14:tracePt t="99843" x="11769725" y="5661025"/>
          <p14:tracePt t="99851" x="11769725" y="5672138"/>
          <p14:tracePt t="99859" x="11779250" y="5672138"/>
          <p14:tracePt t="99869" x="11790363" y="5681663"/>
          <p14:tracePt t="99875" x="11820525" y="5691188"/>
          <p14:tracePt t="99883" x="11850688" y="5691188"/>
          <p14:tracePt t="99891" x="11880850" y="5691188"/>
          <p14:tracePt t="99899" x="11920538" y="5702300"/>
          <p14:tracePt t="99907" x="11990388" y="5702300"/>
          <p14:tracePt t="99914" x="12071350" y="5702300"/>
          <p14:tracePt t="99923" x="12182475" y="57023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560"/>
          <a:stretch/>
        </p:blipFill>
        <p:spPr>
          <a:xfrm>
            <a:off x="2384866" y="1720472"/>
            <a:ext cx="1822703" cy="91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233" y="2986604"/>
            <a:ext cx="1827191" cy="139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81" y="1782971"/>
            <a:ext cx="1990945" cy="24503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406" y="4674352"/>
            <a:ext cx="4030785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" pitchFamily="18" charset="0"/>
                <a:ea typeface="Cambria" pitchFamily="18" charset="0"/>
              </a:rPr>
              <a:t>Fig 2. A: Western blot analysis of some key glycolysis gene in control and BME treated cells. B: GC/MS analysis shows reduced levels of pyruvate and lactate following BME treatment. C: BME treatment reduces extracellular acidification rate (ECAR) (glycolysis) assessed by Seahorse XF extracellular flux </a:t>
            </a:r>
            <a:r>
              <a:rPr lang="en-US" sz="1200" b="1" dirty="0" err="1">
                <a:latin typeface="Cambria" pitchFamily="18" charset="0"/>
                <a:ea typeface="Cambria" pitchFamily="18" charset="0"/>
              </a:rPr>
              <a:t>analyser</a:t>
            </a:r>
            <a:r>
              <a:rPr lang="en-US" sz="1200" b="1" dirty="0">
                <a:latin typeface="Cambria" pitchFamily="18" charset="0"/>
                <a:ea typeface="Cambria" pitchFamily="18" charset="0"/>
              </a:rPr>
              <a:t>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9521" y="1566582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4717" y="1566583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4229" y="2854279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/>
          <a:srcRect l="9876"/>
          <a:stretch/>
        </p:blipFill>
        <p:spPr>
          <a:xfrm>
            <a:off x="4440680" y="1728861"/>
            <a:ext cx="2138201" cy="17442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2963" y="1728861"/>
            <a:ext cx="2139722" cy="173245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up 12"/>
          <p:cNvGrpSpPr/>
          <p:nvPr/>
        </p:nvGrpSpPr>
        <p:grpSpPr>
          <a:xfrm>
            <a:off x="4454399" y="3511476"/>
            <a:ext cx="4326800" cy="1162876"/>
            <a:chOff x="8761553" y="3218734"/>
            <a:chExt cx="4326800" cy="11628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/>
            <a:srcRect l="6586" r="4588"/>
            <a:stretch/>
          </p:blipFill>
          <p:spPr>
            <a:xfrm>
              <a:off x="8761553" y="3409624"/>
              <a:ext cx="1887573" cy="7517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55812" y="3218734"/>
              <a:ext cx="2132541" cy="116287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346449" y="1592059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7961" y="1599102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6449" y="3511476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4569" y="3531066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62801" y="4692145"/>
            <a:ext cx="4432160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Cambria" pitchFamily="18" charset="0"/>
                <a:ea typeface="Cambria" pitchFamily="18" charset="0"/>
              </a:rPr>
              <a:t>Fig 3. A: Western blot analysis of some key lipogenesis gene in control and BME treated cells. B: BME treatment reduces phospholipid analyzed by electrospray ionization-tandem mass spectrometry (ESI-MS/MS). C: </a:t>
            </a:r>
            <a:r>
              <a:rPr lang="da-DK" sz="1200" b="1" dirty="0">
                <a:latin typeface="Cambria" pitchFamily="18" charset="0"/>
                <a:ea typeface="Cambria" pitchFamily="18" charset="0"/>
              </a:rPr>
              <a:t>Western blot analysis for Flotillin-1 and D: </a:t>
            </a:r>
            <a:r>
              <a:rPr lang="en-US" sz="1200" b="1" dirty="0">
                <a:latin typeface="Cambria" pitchFamily="18" charset="0"/>
                <a:ea typeface="Cambria" pitchFamily="18" charset="0"/>
              </a:rPr>
              <a:t>representative confocal microscopic images showing reduced expression of Flotillin in BME treated cells compared to control cells. Magnifications 60X.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l="13664" r="11407" b="71219"/>
          <a:stretch/>
        </p:blipFill>
        <p:spPr>
          <a:xfrm>
            <a:off x="9582165" y="1725074"/>
            <a:ext cx="1859186" cy="7777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/>
          <a:srcRect t="43065"/>
          <a:stretch/>
        </p:blipFill>
        <p:spPr>
          <a:xfrm>
            <a:off x="9313957" y="2816528"/>
            <a:ext cx="2545860" cy="15768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tangle 22"/>
          <p:cNvSpPr/>
          <p:nvPr/>
        </p:nvSpPr>
        <p:spPr>
          <a:xfrm>
            <a:off x="9244180" y="4714585"/>
            <a:ext cx="2685414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Cambria" pitchFamily="18" charset="0"/>
                <a:ea typeface="Cambria" pitchFamily="18" charset="0"/>
              </a:rPr>
              <a:t>Fig 4. A: Western blot analysis of ER- stress marker CHOP in control and BME treated cells. B: Control and BME treated cells were stained with </a:t>
            </a:r>
            <a:r>
              <a:rPr lang="en-US" sz="1200" b="1" dirty="0" err="1">
                <a:latin typeface="Cambria" pitchFamily="18" charset="0"/>
                <a:ea typeface="Cambria" pitchFamily="18" charset="0"/>
              </a:rPr>
              <a:t>mitoSox</a:t>
            </a:r>
            <a:r>
              <a:rPr lang="en-US" sz="1200" b="1" dirty="0">
                <a:latin typeface="Cambria" pitchFamily="18" charset="0"/>
                <a:ea typeface="Cambria" pitchFamily="18" charset="0"/>
              </a:rPr>
              <a:t> and flow cytometric analysis was performed to </a:t>
            </a:r>
            <a:r>
              <a:rPr lang="en-US" sz="1200" b="1" dirty="0" err="1">
                <a:latin typeface="Cambria" pitchFamily="18" charset="0"/>
                <a:ea typeface="Cambria" pitchFamily="18" charset="0"/>
              </a:rPr>
              <a:t>analyse</a:t>
            </a:r>
            <a:r>
              <a:rPr lang="en-US" sz="1200" b="1" dirty="0">
                <a:latin typeface="Cambria" pitchFamily="18" charset="0"/>
                <a:ea typeface="Cambria" pitchFamily="18" charset="0"/>
              </a:rPr>
              <a:t> mitochondrial ROS level at 510 nm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190836" y="332042"/>
            <a:ext cx="117387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BME treatment inhibits glucose and lipid metabolism resulting stress induced cell death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30843" y="1592058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79782" y="2746085"/>
            <a:ext cx="2513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5918" y="1064042"/>
            <a:ext cx="228883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Glycolysis pathway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80262" y="1080013"/>
            <a:ext cx="288547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Lipid metabolism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69023" y="1064042"/>
            <a:ext cx="288547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ER stress and ROS</a:t>
            </a:r>
          </a:p>
        </p:txBody>
      </p:sp>
      <p:pic>
        <p:nvPicPr>
          <p:cNvPr id="43" name="Audio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0"/>
    </mc:Choice>
    <mc:Fallback xmlns="">
      <p:transition spd="slow" advTm="5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24" x="501650" y="5530850"/>
          <p14:tracePt t="4399" x="5648325" y="6646863"/>
          <p14:tracePt t="4406" x="5708650" y="6526213"/>
          <p14:tracePt t="4414" x="5780088" y="6405563"/>
          <p14:tracePt t="4422" x="5819775" y="6335713"/>
          <p14:tracePt t="4430" x="5840413" y="6275388"/>
          <p14:tracePt t="4631" x="5840413" y="6384925"/>
          <p14:tracePt t="4639" x="5840413" y="6435725"/>
          <p14:tracePt t="4647" x="5819775" y="6535738"/>
          <p14:tracePt t="4657" x="5789613" y="6586538"/>
          <p14:tracePt t="4663" x="5759450" y="6596063"/>
          <p14:tracePt t="4670" x="5749925" y="6596063"/>
          <p14:tracePt t="4767" x="5749925" y="6577013"/>
          <p14:tracePt t="4775" x="5749925" y="6535738"/>
          <p14:tracePt t="4783" x="5749925" y="6465888"/>
          <p14:tracePt t="4791" x="5749925" y="6384925"/>
          <p14:tracePt t="4799" x="5738813" y="6315075"/>
          <p14:tracePt t="4808" x="5719763" y="6275388"/>
          <p14:tracePt t="4815" x="5699125" y="6245225"/>
          <p14:tracePt t="4824" x="5678488" y="6224588"/>
          <p14:tracePt t="4831" x="5668963" y="6215063"/>
          <p14:tracePt t="4840" x="5648325" y="6203950"/>
          <p14:tracePt t="4856" x="5629275" y="6203950"/>
          <p14:tracePt t="4863" x="5618163" y="6203950"/>
          <p14:tracePt t="4871" x="5588000" y="6203950"/>
          <p14:tracePt t="4878" x="5557838" y="6203950"/>
          <p14:tracePt t="4886" x="5527675" y="6234113"/>
          <p14:tracePt t="4894" x="5487988" y="6264275"/>
          <p14:tracePt t="4902" x="5437188" y="6315075"/>
          <p14:tracePt t="4910" x="5397500" y="6365875"/>
          <p14:tracePt t="4918" x="5357813" y="6415088"/>
          <p14:tracePt t="4926" x="5337175" y="6465888"/>
          <p14:tracePt t="4934" x="5307013" y="6505575"/>
          <p14:tracePt t="4942" x="5286375" y="6535738"/>
          <p14:tracePt t="4950" x="5276850" y="6586538"/>
          <p14:tracePt t="4958" x="5267325" y="6607175"/>
          <p14:tracePt t="4966" x="5267325" y="6637338"/>
          <p14:tracePt t="4974" x="5267325" y="6667500"/>
          <p14:tracePt t="4982" x="5267325" y="6686550"/>
          <p14:tracePt t="4990" x="5267325" y="6716713"/>
          <p14:tracePt t="4998" x="5267325" y="6737350"/>
          <p14:tracePt t="5007" x="5267325" y="6757988"/>
          <p14:tracePt t="5014" x="5267325" y="6777038"/>
          <p14:tracePt t="5022" x="5267325" y="6788150"/>
          <p14:tracePt t="5030" x="5267325" y="6797675"/>
          <p14:tracePt t="5038" x="5267325" y="6818313"/>
          <p14:tracePt t="5054" x="5267325" y="6827838"/>
          <p14:tracePt t="5062" x="5267325" y="6837363"/>
          <p14:tracePt t="5071" x="5267325" y="6848475"/>
          <p14:tracePt t="7254" x="4694238" y="6757988"/>
          <p14:tracePt t="7262" x="4522788" y="6667500"/>
          <p14:tracePt t="7271" x="4311650" y="6526213"/>
          <p14:tracePt t="7279" x="4081463" y="6345238"/>
          <p14:tracePt t="7287" x="3849688" y="6154738"/>
          <p14:tracePt t="7295" x="3587750" y="5883275"/>
          <p14:tracePt t="7312" x="3035300" y="5238750"/>
          <p14:tracePt t="7320" x="2763838" y="4856163"/>
          <p14:tracePt t="7327" x="2473325" y="4424363"/>
          <p14:tracePt t="7334" x="2171700" y="4011613"/>
          <p14:tracePt t="7342" x="1889125" y="3619500"/>
          <p14:tracePt t="7350" x="1598613" y="3257550"/>
          <p14:tracePt t="7358" x="1336675" y="2925763"/>
          <p14:tracePt t="7366" x="1104900" y="2624138"/>
          <p14:tracePt t="7374" x="923925" y="2373313"/>
          <p14:tracePt t="7382" x="774700" y="2171700"/>
          <p14:tracePt t="7390" x="642938" y="2001838"/>
          <p14:tracePt t="7398" x="563563" y="1851025"/>
          <p14:tracePt t="7406" x="512763" y="1730375"/>
          <p14:tracePt t="7414" x="482600" y="1619250"/>
          <p14:tracePt t="7422" x="452438" y="1508125"/>
          <p14:tracePt t="7430" x="442913" y="1397000"/>
          <p14:tracePt t="7438" x="431800" y="1306513"/>
          <p14:tracePt t="7446" x="431800" y="1227138"/>
          <p14:tracePt t="7455" x="431800" y="1146175"/>
          <p14:tracePt t="7462" x="431800" y="1076325"/>
          <p14:tracePt t="7470" x="431800" y="1025525"/>
          <p14:tracePt t="7478" x="431800" y="974725"/>
          <p14:tracePt t="7486" x="431800" y="944563"/>
          <p14:tracePt t="7494" x="431800" y="914400"/>
          <p14:tracePt t="7502" x="431800" y="895350"/>
          <p14:tracePt t="7510" x="431800" y="865188"/>
          <p14:tracePt t="7518" x="452438" y="835025"/>
          <p14:tracePt t="7526" x="452438" y="804863"/>
          <p14:tracePt t="7534" x="473075" y="774700"/>
          <p14:tracePt t="7542" x="492125" y="744538"/>
          <p14:tracePt t="7550" x="503238" y="723900"/>
          <p14:tracePt t="7558" x="522288" y="703263"/>
          <p14:tracePt t="7566" x="542925" y="684213"/>
          <p14:tracePt t="7574" x="552450" y="663575"/>
          <p14:tracePt t="7582" x="573088" y="654050"/>
          <p14:tracePt t="7590" x="612775" y="623888"/>
          <p14:tracePt t="7598" x="642938" y="612775"/>
          <p14:tracePt t="7606" x="684213" y="612775"/>
          <p14:tracePt t="7614" x="754063" y="612775"/>
          <p14:tracePt t="7622" x="844550" y="633413"/>
          <p14:tracePt t="7630" x="954088" y="654050"/>
          <p14:tracePt t="7638" x="1074738" y="684213"/>
          <p14:tracePt t="7646" x="1255713" y="723900"/>
          <p14:tracePt t="7654" x="1457325" y="754063"/>
          <p14:tracePt t="7662" x="1668463" y="774700"/>
          <p14:tracePt t="7671" x="1900238" y="823913"/>
          <p14:tracePt t="7678" x="2081213" y="844550"/>
          <p14:tracePt t="7686" x="2241550" y="884238"/>
          <p14:tracePt t="7694" x="2362200" y="904875"/>
          <p14:tracePt t="7703" x="2473325" y="925513"/>
          <p14:tracePt t="7710" x="2533650" y="944563"/>
          <p14:tracePt t="7718" x="2593975" y="965200"/>
          <p14:tracePt t="7726" x="2613025" y="974725"/>
          <p14:tracePt t="7734" x="2622550" y="985838"/>
          <p14:tracePt t="7742" x="2643188" y="995363"/>
          <p14:tracePt t="7750" x="2643188" y="1004888"/>
          <p14:tracePt t="7758" x="2652713" y="1004888"/>
          <p14:tracePt t="7766" x="2652713" y="1016000"/>
          <p14:tracePt t="7774" x="2663825" y="1025525"/>
          <p14:tracePt t="7782" x="2673350" y="1035050"/>
          <p14:tracePt t="7790" x="2673350" y="1046163"/>
          <p14:tracePt t="7798" x="2682875" y="1055688"/>
          <p14:tracePt t="7806" x="2693988" y="1076325"/>
          <p14:tracePt t="7815" x="2713038" y="1085850"/>
          <p14:tracePt t="7822" x="2724150" y="1095375"/>
          <p14:tracePt t="7830" x="2763838" y="1136650"/>
          <p14:tracePt t="7838" x="2794000" y="1155700"/>
          <p14:tracePt t="7846" x="2833688" y="1185863"/>
          <p14:tracePt t="7854" x="2863850" y="1227138"/>
          <p14:tracePt t="7862" x="2905125" y="1246188"/>
          <p14:tracePt t="7870" x="2924175" y="1266825"/>
          <p14:tracePt t="7878" x="2944813" y="1276350"/>
          <p14:tracePt t="7886" x="2965450" y="1296988"/>
          <p14:tracePt t="7894" x="2984500" y="1306513"/>
          <p14:tracePt t="7902" x="2984500" y="1317625"/>
          <p14:tracePt t="7910" x="2995613" y="1317625"/>
          <p14:tracePt t="7942" x="2995613" y="1327150"/>
          <p14:tracePt t="7998" x="3005138" y="1347788"/>
          <p14:tracePt t="8006" x="3014663" y="1366838"/>
          <p14:tracePt t="8014" x="3014663" y="1377950"/>
          <p14:tracePt t="8022" x="3025775" y="1397000"/>
          <p14:tracePt t="8038" x="3025775" y="1408113"/>
          <p14:tracePt t="8054" x="3025775" y="1417638"/>
          <p14:tracePt t="8070" x="3025775" y="1427163"/>
          <p14:tracePt t="8078" x="3035300" y="1427163"/>
          <p14:tracePt t="8094" x="3035300" y="1438275"/>
          <p14:tracePt t="8134" x="3035300" y="1447800"/>
          <p14:tracePt t="8166" x="3035300" y="1457325"/>
          <p14:tracePt t="9023" x="2894013" y="1498600"/>
          <p14:tracePt t="9031" x="2754313" y="1517650"/>
          <p14:tracePt t="9038" x="2622550" y="1558925"/>
          <p14:tracePt t="9046" x="2482850" y="1577975"/>
          <p14:tracePt t="9054" x="2362200" y="1598613"/>
          <p14:tracePt t="9062" x="2232025" y="1619250"/>
          <p14:tracePt t="9071" x="2070100" y="1658938"/>
          <p14:tracePt t="9078" x="1909763" y="1689100"/>
          <p14:tracePt t="9086" x="1749425" y="1749425"/>
          <p14:tracePt t="9094" x="1577975" y="1800225"/>
          <p14:tracePt t="9102" x="1436688" y="1839913"/>
          <p14:tracePt t="9110" x="1327150" y="1890713"/>
          <p14:tracePt t="9118" x="1216025" y="1941513"/>
          <p14:tracePt t="9126" x="1116013" y="1990725"/>
          <p14:tracePt t="9134" x="1044575" y="2020888"/>
          <p14:tracePt t="9142" x="984250" y="2051050"/>
          <p14:tracePt t="9150" x="935038" y="2071688"/>
          <p14:tracePt t="9158" x="884238" y="2092325"/>
          <p14:tracePt t="9166" x="835025" y="2122488"/>
          <p14:tracePt t="9174" x="774700" y="2152650"/>
          <p14:tracePt t="9182" x="714375" y="2171700"/>
          <p14:tracePt t="9191" x="642938" y="2192338"/>
          <p14:tracePt t="9198" x="582613" y="2212975"/>
          <p14:tracePt t="9206" x="533400" y="2232025"/>
          <p14:tracePt t="9214" x="473075" y="2262188"/>
          <p14:tracePt t="9224" x="442913" y="2282825"/>
          <p14:tracePt t="9230" x="401638" y="2292350"/>
          <p14:tracePt t="9238" x="382588" y="2322513"/>
          <p14:tracePt t="9246" x="361950" y="2333625"/>
          <p14:tracePt t="9254" x="341313" y="2352675"/>
          <p14:tracePt t="9263" x="331788" y="2382838"/>
          <p14:tracePt t="9270" x="311150" y="2413000"/>
          <p14:tracePt t="9278" x="301625" y="2454275"/>
          <p14:tracePt t="9286" x="280988" y="2514600"/>
          <p14:tracePt t="9294" x="271463" y="2563813"/>
          <p14:tracePt t="9303" x="250825" y="2635250"/>
          <p14:tracePt t="9310" x="231775" y="2714625"/>
          <p14:tracePt t="9323" x="201613" y="2816225"/>
          <p14:tracePt t="9326" x="180975" y="2886075"/>
          <p14:tracePt t="9334" x="150813" y="2976563"/>
          <p14:tracePt t="9342" x="130175" y="3057525"/>
          <p14:tracePt t="9350" x="111125" y="3127375"/>
          <p14:tracePt t="9358" x="90488" y="3167063"/>
          <p14:tracePt t="9366" x="60325" y="3227388"/>
          <p14:tracePt t="9374" x="50800" y="3257550"/>
          <p14:tracePt t="9383" x="39688" y="3298825"/>
          <p14:tracePt t="9391" x="30163" y="3308350"/>
          <p14:tracePt t="9398" x="20638" y="3328988"/>
          <p14:tracePt t="9406" x="20638" y="3348038"/>
          <p14:tracePt t="9422" x="20638" y="3359150"/>
          <p14:tracePt t="9438" x="20638" y="3368675"/>
          <p14:tracePt t="9446" x="9525" y="3368675"/>
          <p14:tracePt t="9455" x="9525" y="3378200"/>
          <p14:tracePt t="9607" x="9525" y="3359150"/>
          <p14:tracePt t="9615" x="9525" y="3348038"/>
          <p14:tracePt t="9623" x="9525" y="3338513"/>
          <p14:tracePt t="9631" x="9525" y="3317875"/>
          <p14:tracePt t="9640" x="9525" y="3298825"/>
          <p14:tracePt t="9647" x="9525" y="3278188"/>
          <p14:tracePt t="9654" x="9525" y="3257550"/>
          <p14:tracePt t="9663" x="9525" y="3238500"/>
          <p14:tracePt t="9671" x="20638" y="3217863"/>
          <p14:tracePt t="9679" x="20638" y="3208338"/>
          <p14:tracePt t="9687" x="20638" y="3197225"/>
          <p14:tracePt t="9696" x="20638" y="3187700"/>
          <p14:tracePt t="9710" x="20638" y="3178175"/>
          <p14:tracePt t="9718" x="30163" y="3178175"/>
          <p14:tracePt t="9726" x="30163" y="3167063"/>
          <p14:tracePt t="9750" x="30163" y="3157538"/>
          <p14:tracePt t="10518" x="30163" y="3148013"/>
          <p14:tracePt t="10526" x="30163" y="3117850"/>
          <p14:tracePt t="10534" x="39688" y="3097213"/>
          <p14:tracePt t="10543" x="39688" y="3076575"/>
          <p14:tracePt t="10550" x="50800" y="3046413"/>
          <p14:tracePt t="10558" x="50800" y="3027363"/>
          <p14:tracePt t="10566" x="60325" y="3006725"/>
          <p14:tracePt t="10574" x="60325" y="2976563"/>
          <p14:tracePt t="10583" x="60325" y="2946400"/>
          <p14:tracePt t="10590" x="60325" y="2916238"/>
          <p14:tracePt t="10598" x="60325" y="2886075"/>
          <p14:tracePt t="10606" x="60325" y="2865438"/>
          <p14:tracePt t="10615" x="60325" y="2846388"/>
          <p14:tracePt t="10623" x="60325" y="2825750"/>
          <p14:tracePt t="10641" x="60325" y="2805113"/>
          <p14:tracePt t="10646" x="60325" y="2795588"/>
          <p14:tracePt t="10655" x="60325" y="2786063"/>
          <p14:tracePt t="10662" x="60325" y="2774950"/>
          <p14:tracePt t="10678" x="60325" y="2765425"/>
          <p14:tracePt t="10686" x="60325" y="2744788"/>
          <p14:tracePt t="10694" x="60325" y="2735263"/>
          <p14:tracePt t="10703" x="69850" y="2725738"/>
          <p14:tracePt t="10719" x="69850" y="2714625"/>
          <p14:tracePt t="10726" x="69850" y="2705100"/>
          <p14:tracePt t="10743" x="80963" y="2695575"/>
          <p14:tracePt t="10750" x="80963" y="2684463"/>
          <p14:tracePt t="10774" x="80963" y="2674938"/>
          <p14:tracePt t="10895" x="80963" y="2665413"/>
          <p14:tracePt t="14327" x="80963" y="2735263"/>
          <p14:tracePt t="14335" x="80963" y="2774950"/>
          <p14:tracePt t="14343" x="80963" y="2825750"/>
          <p14:tracePt t="14351" x="80963" y="2865438"/>
          <p14:tracePt t="14358" x="90488" y="2916238"/>
          <p14:tracePt t="14367" x="100013" y="2986088"/>
          <p14:tracePt t="14374" x="100013" y="3027363"/>
          <p14:tracePt t="14384" x="100013" y="3087688"/>
          <p14:tracePt t="14390" x="111125" y="3148013"/>
          <p14:tracePt t="14398" x="120650" y="3187700"/>
          <p14:tracePt t="14406" x="141288" y="3248025"/>
          <p14:tracePt t="14414" x="150813" y="3298825"/>
          <p14:tracePt t="14422" x="160338" y="3348038"/>
          <p14:tracePt t="14430" x="171450" y="3398838"/>
          <p14:tracePt t="14438" x="180975" y="3429000"/>
          <p14:tracePt t="14446" x="190500" y="3479800"/>
          <p14:tracePt t="14455" x="190500" y="3519488"/>
          <p14:tracePt t="14462" x="201613" y="3559175"/>
          <p14:tracePt t="14470" x="211138" y="3609975"/>
          <p14:tracePt t="14478" x="211138" y="3630613"/>
          <p14:tracePt t="14486" x="220663" y="3649663"/>
          <p14:tracePt t="14494" x="220663" y="3670300"/>
          <p14:tracePt t="14502" x="231775" y="3679825"/>
          <p14:tracePt t="14510" x="231775" y="3700463"/>
          <p14:tracePt t="14518" x="231775" y="3721100"/>
          <p14:tracePt t="14526" x="241300" y="3730625"/>
          <p14:tracePt t="14534" x="250825" y="3751263"/>
          <p14:tracePt t="14542" x="261938" y="3770313"/>
          <p14:tracePt t="14550" x="280988" y="3790950"/>
          <p14:tracePt t="14558" x="311150" y="3830638"/>
          <p14:tracePt t="14566" x="352425" y="3860800"/>
          <p14:tracePt t="14574" x="382588" y="3902075"/>
          <p14:tracePt t="14582" x="431800" y="3932238"/>
          <p14:tracePt t="14590" x="492125" y="3971925"/>
          <p14:tracePt t="14598" x="552450" y="4022725"/>
          <p14:tracePt t="14606" x="642938" y="4062413"/>
          <p14:tracePt t="14614" x="733425" y="4113213"/>
          <p14:tracePt t="14623" x="823913" y="4162425"/>
          <p14:tracePt t="14630" x="923925" y="4203700"/>
          <p14:tracePt t="14638" x="1035050" y="4233863"/>
          <p14:tracePt t="14646" x="1146175" y="4283075"/>
          <p14:tracePt t="14654" x="1266825" y="4313238"/>
          <p14:tracePt t="14662" x="1387475" y="4333875"/>
          <p14:tracePt t="14671" x="1517650" y="4373563"/>
          <p14:tracePt t="14678" x="1658938" y="4403725"/>
          <p14:tracePt t="14686" x="1758950" y="4433888"/>
          <p14:tracePt t="14694" x="1839913" y="4445000"/>
          <p14:tracePt t="14703" x="1879600" y="4454525"/>
          <p14:tracePt t="14710" x="1939925" y="4464050"/>
          <p14:tracePt t="14718" x="1970088" y="4475163"/>
          <p14:tracePt t="14726" x="1979613" y="4475163"/>
          <p14:tracePt t="14734" x="1990725" y="4475163"/>
          <p14:tracePt t="14750" x="2000250" y="4475163"/>
          <p14:tracePt t="15896" x="2000250" y="4433888"/>
          <p14:tracePt t="15904" x="2009775" y="4384675"/>
          <p14:tracePt t="15911" x="2030413" y="4303713"/>
          <p14:tracePt t="15919" x="2051050" y="4213225"/>
          <p14:tracePt t="15926" x="2060575" y="4092575"/>
          <p14:tracePt t="15935" x="2081213" y="3971925"/>
          <p14:tracePt t="15943" x="2120900" y="3800475"/>
          <p14:tracePt t="15950" x="2151063" y="3570288"/>
          <p14:tracePt t="15958" x="2190750" y="3378200"/>
          <p14:tracePt t="15966" x="2220913" y="3248025"/>
          <p14:tracePt t="15974" x="2241550" y="3117850"/>
          <p14:tracePt t="15982" x="2271713" y="3036888"/>
          <p14:tracePt t="15990" x="2292350" y="2967038"/>
          <p14:tracePt t="15998" x="2292350" y="2936875"/>
          <p14:tracePt t="16006" x="2301875" y="2906713"/>
          <p14:tracePt t="16014" x="2301875" y="2895600"/>
          <p14:tracePt t="16022" x="2301875" y="2876550"/>
          <p14:tracePt t="16030" x="2301875" y="2865438"/>
          <p14:tracePt t="16038" x="2301875" y="2855913"/>
          <p14:tracePt t="16046" x="2301875" y="2846388"/>
          <p14:tracePt t="16070" x="2301875" y="2835275"/>
          <p14:tracePt t="16174" x="2301875" y="2805113"/>
          <p14:tracePt t="16182" x="2301875" y="2795588"/>
          <p14:tracePt t="16190" x="2301875" y="2765425"/>
          <p14:tracePt t="16206" x="2292350" y="2765425"/>
          <p14:tracePt t="16222" x="2292350" y="2755900"/>
          <p14:tracePt t="16313" x="2292350" y="2744788"/>
          <p14:tracePt t="16463" x="2352675" y="2744788"/>
          <p14:tracePt t="16470" x="2392363" y="2735263"/>
          <p14:tracePt t="16478" x="2473325" y="2725738"/>
          <p14:tracePt t="16486" x="2582863" y="2725738"/>
          <p14:tracePt t="16494" x="2703513" y="2725738"/>
          <p14:tracePt t="16502" x="2833688" y="2714625"/>
          <p14:tracePt t="16510" x="2974975" y="2714625"/>
          <p14:tracePt t="16518" x="3116263" y="2714625"/>
          <p14:tracePt t="16526" x="3246438" y="2714625"/>
          <p14:tracePt t="16534" x="3336925" y="2714625"/>
          <p14:tracePt t="16542" x="3406775" y="2714625"/>
          <p14:tracePt t="16550" x="3436938" y="2714625"/>
          <p14:tracePt t="16558" x="3448050" y="2714625"/>
          <p14:tracePt t="16574" x="3457575" y="2714625"/>
          <p14:tracePt t="18231" x="3436938" y="2714625"/>
          <p14:tracePt t="18239" x="3427413" y="2714625"/>
          <p14:tracePt t="18247" x="3417888" y="2714625"/>
          <p14:tracePt t="18263" x="3406775" y="2714625"/>
          <p14:tracePt t="18270" x="3397250" y="2725738"/>
          <p14:tracePt t="18279" x="3387725" y="2725738"/>
          <p14:tracePt t="18295" x="3376613" y="2735263"/>
          <p14:tracePt t="18320" x="3367088" y="2735263"/>
          <p14:tracePt t="18334" x="3357563" y="2735263"/>
          <p14:tracePt t="18342" x="3346450" y="2735263"/>
          <p14:tracePt t="18350" x="3336925" y="2735263"/>
          <p14:tracePt t="18366" x="3316288" y="2735263"/>
          <p14:tracePt t="18374" x="3316288" y="2744788"/>
          <p14:tracePt t="18382" x="3306763" y="2744788"/>
          <p14:tracePt t="18390" x="3297238" y="2744788"/>
          <p14:tracePt t="18398" x="3286125" y="2744788"/>
          <p14:tracePt t="18406" x="3276600" y="2744788"/>
          <p14:tracePt t="18422" x="3267075" y="2744788"/>
          <p14:tracePt t="18430" x="3255963" y="2744788"/>
          <p14:tracePt t="18447" x="3246438" y="2744788"/>
          <p14:tracePt t="18512" x="3236913" y="2744788"/>
          <p14:tracePt t="18519" x="3236913" y="2755900"/>
          <p14:tracePt t="18527" x="3225800" y="2755900"/>
          <p14:tracePt t="18535" x="3216275" y="2755900"/>
          <p14:tracePt t="18551" x="3206750" y="2765425"/>
          <p14:tracePt t="18559" x="3195638" y="2765425"/>
          <p14:tracePt t="18575" x="3176588" y="2765425"/>
          <p14:tracePt t="18583" x="3176588" y="2774950"/>
          <p14:tracePt t="18592" x="3165475" y="2774950"/>
          <p14:tracePt t="18599" x="3155950" y="2774950"/>
          <p14:tracePt t="18610" x="3135313" y="2774950"/>
          <p14:tracePt t="18615" x="3125788" y="2774950"/>
          <p14:tracePt t="18624" x="3116263" y="2774950"/>
          <p14:tracePt t="18631" x="3095625" y="2774950"/>
          <p14:tracePt t="18640" x="3086100" y="2774950"/>
          <p14:tracePt t="18646" x="3074988" y="2774950"/>
          <p14:tracePt t="18655" x="3055938" y="2774950"/>
          <p14:tracePt t="18662" x="3044825" y="2774950"/>
          <p14:tracePt t="18671" x="3035300" y="2774950"/>
          <p14:tracePt t="18678" x="3014663" y="2774950"/>
          <p14:tracePt t="18686" x="2995613" y="2774950"/>
          <p14:tracePt t="18694" x="2965450" y="2774950"/>
          <p14:tracePt t="18703" x="2944813" y="2774950"/>
          <p14:tracePt t="18710" x="2924175" y="2774950"/>
          <p14:tracePt t="18718" x="2905125" y="2774950"/>
          <p14:tracePt t="18726" x="2894013" y="2774950"/>
          <p14:tracePt t="18734" x="2874963" y="2774950"/>
          <p14:tracePt t="18743" x="2854325" y="2765425"/>
          <p14:tracePt t="18759" x="2833688" y="2765425"/>
          <p14:tracePt t="18774" x="2824163" y="2765425"/>
          <p14:tracePt t="18782" x="2824163" y="2755900"/>
          <p14:tracePt t="18806" x="2814638" y="2755900"/>
          <p14:tracePt t="18814" x="2814638" y="2744788"/>
          <p14:tracePt t="18830" x="2803525" y="2735263"/>
          <p14:tracePt t="18838" x="2794000" y="2725738"/>
          <p14:tracePt t="18846" x="2784475" y="2714625"/>
          <p14:tracePt t="18862" x="2773363" y="2705100"/>
          <p14:tracePt t="18870" x="2763838" y="2705100"/>
          <p14:tracePt t="19856" x="2803525" y="2684463"/>
          <p14:tracePt t="19863" x="2863850" y="2654300"/>
          <p14:tracePt t="19870" x="2935288" y="2644775"/>
          <p14:tracePt t="19879" x="3014663" y="2624138"/>
          <p14:tracePt t="19886" x="3116263" y="2605088"/>
          <p14:tracePt t="19894" x="3225800" y="2584450"/>
          <p14:tracePt t="19903" x="3357563" y="2574925"/>
          <p14:tracePt t="19910" x="3487738" y="2563813"/>
          <p14:tracePt t="19919" x="3617913" y="2563813"/>
          <p14:tracePt t="19926" x="3738563" y="2563813"/>
          <p14:tracePt t="19934" x="3849688" y="2563813"/>
          <p14:tracePt t="19942" x="3960813" y="2563813"/>
          <p14:tracePt t="19950" x="4021138" y="2563813"/>
          <p14:tracePt t="19958" x="4081463" y="2563813"/>
          <p14:tracePt t="19966" x="4121150" y="2563813"/>
          <p14:tracePt t="19974" x="4141788" y="2563813"/>
          <p14:tracePt t="19982" x="4160838" y="2563813"/>
          <p14:tracePt t="19990" x="4171950" y="2574925"/>
          <p14:tracePt t="20007" x="4181475" y="2584450"/>
          <p14:tracePt t="20014" x="4191000" y="2584450"/>
          <p14:tracePt t="20038" x="4202113" y="2593975"/>
          <p14:tracePt t="20054" x="4211638" y="2593975"/>
          <p14:tracePt t="20383" x="4211638" y="2605088"/>
          <p14:tracePt t="20399" x="4211638" y="2614613"/>
          <p14:tracePt t="20407" x="4211638" y="2624138"/>
          <p14:tracePt t="20415" x="4211638" y="2635250"/>
          <p14:tracePt t="20431" x="4221163" y="2635250"/>
          <p14:tracePt t="20440" x="4221163" y="2644775"/>
          <p14:tracePt t="20511" x="4221163" y="2654300"/>
          <p14:tracePt t="21351" x="4151313" y="2644775"/>
          <p14:tracePt t="21359" x="4070350" y="2614613"/>
          <p14:tracePt t="21367" x="4000500" y="2593975"/>
          <p14:tracePt t="21375" x="3900488" y="2584450"/>
          <p14:tracePt t="21383" x="3810000" y="2563813"/>
          <p14:tracePt t="21391" x="3698875" y="2554288"/>
          <p14:tracePt t="21398" x="3578225" y="2554288"/>
          <p14:tracePt t="21406" x="3467100" y="2554288"/>
          <p14:tracePt t="21414" x="3357563" y="2554288"/>
          <p14:tracePt t="21423" x="3255963" y="2554288"/>
          <p14:tracePt t="21430" x="3165475" y="2554288"/>
          <p14:tracePt t="21438" x="3074988" y="2584450"/>
          <p14:tracePt t="21446" x="3014663" y="2614613"/>
          <p14:tracePt t="21455" x="2965450" y="2644775"/>
          <p14:tracePt t="21462" x="2924175" y="2684463"/>
          <p14:tracePt t="21470" x="2874963" y="2725738"/>
          <p14:tracePt t="21478" x="2814638" y="2795588"/>
          <p14:tracePt t="21486" x="2743200" y="2876550"/>
          <p14:tracePt t="21494" x="2693988" y="2976563"/>
          <p14:tracePt t="21502" x="2622550" y="3057525"/>
          <p14:tracePt t="21510" x="2582863" y="3127375"/>
          <p14:tracePt t="21518" x="2543175" y="3217863"/>
          <p14:tracePt t="21526" x="2513013" y="3287713"/>
          <p14:tracePt t="21534" x="2482850" y="3368675"/>
          <p14:tracePt t="21542" x="2462213" y="3429000"/>
          <p14:tracePt t="21550" x="2443163" y="3489325"/>
          <p14:tracePt t="21559" x="2422525" y="3559175"/>
          <p14:tracePt t="21567" x="2413000" y="3630613"/>
          <p14:tracePt t="21574" x="2401888" y="3700463"/>
          <p14:tracePt t="21582" x="2382838" y="3781425"/>
          <p14:tracePt t="21590" x="2371725" y="3851275"/>
          <p14:tracePt t="21598" x="2352675" y="3932238"/>
          <p14:tracePt t="21606" x="2332038" y="4022725"/>
          <p14:tracePt t="21614" x="2322513" y="4113213"/>
          <p14:tracePt t="21622" x="2311400" y="4203700"/>
          <p14:tracePt t="21630" x="2301875" y="4294188"/>
          <p14:tracePt t="21638" x="2292350" y="4373563"/>
          <p14:tracePt t="21646" x="2281238" y="4445000"/>
          <p14:tracePt t="21655" x="2281238" y="4524375"/>
          <p14:tracePt t="21662" x="2281238" y="4575175"/>
          <p14:tracePt t="21670" x="2281238" y="4635500"/>
          <p14:tracePt t="21678" x="2292350" y="4686300"/>
          <p14:tracePt t="21686" x="2292350" y="4735513"/>
          <p14:tracePt t="21694" x="2311400" y="4776788"/>
          <p14:tracePt t="21702" x="2352675" y="4816475"/>
          <p14:tracePt t="21710" x="2371725" y="4846638"/>
          <p14:tracePt t="21718" x="2401888" y="4886325"/>
          <p14:tracePt t="21726" x="2462213" y="4916488"/>
          <p14:tracePt t="21734" x="2522538" y="4946650"/>
          <p14:tracePt t="21742" x="2622550" y="4976813"/>
          <p14:tracePt t="21750" x="2703513" y="4987925"/>
          <p14:tracePt t="21758" x="2794000" y="4997450"/>
          <p14:tracePt t="21766" x="2905125" y="5006975"/>
          <p14:tracePt t="21774" x="2995613" y="5006975"/>
          <p14:tracePt t="21782" x="3095625" y="5006975"/>
          <p14:tracePt t="21790" x="3186113" y="5006975"/>
          <p14:tracePt t="21798" x="3267075" y="4997450"/>
          <p14:tracePt t="21806" x="3336925" y="4967288"/>
          <p14:tracePt t="21814" x="3406775" y="4946650"/>
          <p14:tracePt t="21822" x="3448050" y="4927600"/>
          <p14:tracePt t="21830" x="3487738" y="4897438"/>
          <p14:tracePt t="21838" x="3517900" y="4886325"/>
          <p14:tracePt t="21846" x="3538538" y="4867275"/>
          <p14:tracePt t="21854" x="3557588" y="4846638"/>
          <p14:tracePt t="21862" x="3578225" y="4837113"/>
          <p14:tracePt t="21870" x="3598863" y="4816475"/>
          <p14:tracePt t="21878" x="3608388" y="4806950"/>
          <p14:tracePt t="21886" x="3629025" y="4786313"/>
          <p14:tracePt t="21894" x="3638550" y="4776788"/>
          <p14:tracePt t="21902" x="3648075" y="4765675"/>
          <p14:tracePt t="21910" x="3678238" y="4756150"/>
          <p14:tracePt t="21918" x="3689350" y="4746625"/>
          <p14:tracePt t="21926" x="3708400" y="4735513"/>
          <p14:tracePt t="21934" x="3738563" y="4716463"/>
          <p14:tracePt t="21942" x="3759200" y="4705350"/>
          <p14:tracePt t="21950" x="3779838" y="4705350"/>
          <p14:tracePt t="21958" x="3789363" y="4686300"/>
          <p14:tracePt t="21966" x="3819525" y="4675188"/>
          <p14:tracePt t="21974" x="3829050" y="4675188"/>
          <p14:tracePt t="21982" x="3840163" y="4675188"/>
          <p14:tracePt t="21990" x="3849688" y="4675188"/>
          <p14:tracePt t="21998" x="3849688" y="4665663"/>
          <p14:tracePt t="22014" x="3859213" y="4665663"/>
          <p14:tracePt t="22238" x="3870325" y="4665663"/>
          <p14:tracePt t="22246" x="3879850" y="4656138"/>
          <p14:tracePt t="22278" x="3889375" y="4656138"/>
          <p14:tracePt t="22286" x="3889375" y="4645025"/>
          <p14:tracePt t="23638" x="3879850" y="4645025"/>
          <p14:tracePt t="23647" x="3870325" y="4645025"/>
          <p14:tracePt t="23751" x="3930650" y="4595813"/>
          <p14:tracePt t="23759" x="4100513" y="4524375"/>
          <p14:tracePt t="23768" x="4352925" y="4414838"/>
          <p14:tracePt t="23776" x="4643438" y="4252913"/>
          <p14:tracePt t="23782" x="5045075" y="4052888"/>
          <p14:tracePt t="23790" x="5497513" y="3811588"/>
          <p14:tracePt t="23798" x="5991225" y="3509963"/>
          <p14:tracePt t="23806" x="6502400" y="3157538"/>
          <p14:tracePt t="23814" x="6965950" y="2816225"/>
          <p14:tracePt t="23822" x="7377113" y="2514600"/>
          <p14:tracePt t="23830" x="7659688" y="2292350"/>
          <p14:tracePt t="23839" x="7810500" y="2152650"/>
          <p14:tracePt t="23846" x="7869238" y="2092325"/>
          <p14:tracePt t="23854" x="7899400" y="2041525"/>
          <p14:tracePt t="23862" x="7910513" y="2020888"/>
          <p14:tracePt t="23870" x="7920038" y="2001838"/>
          <p14:tracePt t="23886" x="7920038" y="1990725"/>
          <p14:tracePt t="23894" x="7920038" y="1981200"/>
          <p14:tracePt t="23902" x="7899400" y="1971675"/>
          <p14:tracePt t="23910" x="7880350" y="1951038"/>
          <p14:tracePt t="23918" x="7850188" y="1941513"/>
          <p14:tracePt t="23926" x="7839075" y="1920875"/>
          <p14:tracePt t="23935" x="7829550" y="1920875"/>
          <p14:tracePt t="23942" x="7820025" y="1911350"/>
          <p14:tracePt t="23950" x="7810500" y="1900238"/>
          <p14:tracePt t="23966" x="7810500" y="1890713"/>
          <p14:tracePt t="23982" x="7799388" y="1890713"/>
          <p14:tracePt t="23998" x="7799388" y="1881188"/>
          <p14:tracePt t="24014" x="7780338" y="1870075"/>
          <p14:tracePt t="24030" x="7769225" y="1860550"/>
          <p14:tracePt t="24039" x="7750175" y="1839913"/>
          <p14:tracePt t="24046" x="7720013" y="1820863"/>
          <p14:tracePt t="24055" x="7689850" y="1779588"/>
          <p14:tracePt t="24062" x="7659688" y="1719263"/>
          <p14:tracePt t="24071" x="7608888" y="1668463"/>
          <p14:tracePt t="24078" x="7578725" y="1628775"/>
          <p14:tracePt t="24086" x="7539038" y="1568450"/>
          <p14:tracePt t="24094" x="7497763" y="1517650"/>
          <p14:tracePt t="24102" x="7467600" y="1468438"/>
          <p14:tracePt t="24110" x="7437438" y="1438275"/>
          <p14:tracePt t="24118" x="7418388" y="1408113"/>
          <p14:tracePt t="24126" x="7397750" y="1387475"/>
          <p14:tracePt t="24134" x="7377113" y="1377950"/>
          <p14:tracePt t="24142" x="7367588" y="1366838"/>
          <p14:tracePt t="24150" x="7358063" y="1357313"/>
          <p14:tracePt t="24166" x="7346950" y="1357313"/>
          <p14:tracePt t="24343" x="7346950" y="1377950"/>
          <p14:tracePt t="24351" x="7358063" y="1387475"/>
          <p14:tracePt t="24359" x="7388225" y="1408113"/>
          <p14:tracePt t="24369" x="7427913" y="1427163"/>
          <p14:tracePt t="24375" x="7478713" y="1438275"/>
          <p14:tracePt t="24383" x="7569200" y="1468438"/>
          <p14:tracePt t="24392" x="7648575" y="1487488"/>
          <p14:tracePt t="24398" x="7729538" y="1508125"/>
          <p14:tracePt t="24406" x="7820025" y="1528763"/>
          <p14:tracePt t="24414" x="7889875" y="1538288"/>
          <p14:tracePt t="24422" x="7940675" y="1538288"/>
          <p14:tracePt t="24430" x="7970838" y="1538288"/>
          <p14:tracePt t="24438" x="7989888" y="1538288"/>
          <p14:tracePt t="24446" x="8001000" y="1538288"/>
          <p14:tracePt t="26935" x="7910513" y="1547813"/>
          <p14:tracePt t="26943" x="7789863" y="1577975"/>
          <p14:tracePt t="26950" x="7599363" y="1619250"/>
          <p14:tracePt t="26958" x="7397750" y="1689100"/>
          <p14:tracePt t="26966" x="7146925" y="1779588"/>
          <p14:tracePt t="26974" x="6854825" y="1920875"/>
          <p14:tracePt t="26982" x="6592888" y="2071688"/>
          <p14:tracePt t="26990" x="6342063" y="2232025"/>
          <p14:tracePt t="26998" x="6070600" y="2403475"/>
          <p14:tracePt t="27006" x="5940425" y="2484438"/>
          <p14:tracePt t="27014" x="5799138" y="2593975"/>
          <p14:tracePt t="27022" x="5699125" y="2644775"/>
          <p14:tracePt t="27030" x="5629275" y="2695575"/>
          <p14:tracePt t="27039" x="5578475" y="2725738"/>
          <p14:tracePt t="27046" x="5538788" y="2755900"/>
          <p14:tracePt t="27054" x="5518150" y="2765425"/>
          <p14:tracePt t="27062" x="5508625" y="2786063"/>
          <p14:tracePt t="27070" x="5478463" y="2795588"/>
          <p14:tracePt t="27078" x="5467350" y="2816225"/>
          <p14:tracePt t="27085" x="5448300" y="2825750"/>
          <p14:tracePt t="27094" x="5418138" y="2846388"/>
          <p14:tracePt t="27102" x="5387975" y="2846388"/>
          <p14:tracePt t="27110" x="5346700" y="2855913"/>
          <p14:tracePt t="27118" x="5307013" y="2865438"/>
          <p14:tracePt t="27126" x="5276850" y="2876550"/>
          <p14:tracePt t="27134" x="5226050" y="2876550"/>
          <p14:tracePt t="27142" x="5176838" y="2886075"/>
          <p14:tracePt t="27150" x="5126038" y="2886075"/>
          <p14:tracePt t="27158" x="5075238" y="2895600"/>
          <p14:tracePt t="27166" x="5035550" y="2895600"/>
          <p14:tracePt t="27174" x="5014913" y="2895600"/>
          <p14:tracePt t="27182" x="4995863" y="2895600"/>
          <p14:tracePt t="27190" x="4984750" y="2906713"/>
          <p14:tracePt t="27198" x="4965700" y="2906713"/>
          <p14:tracePt t="27206" x="4954588" y="2906713"/>
          <p14:tracePt t="27222" x="4935538" y="2906713"/>
          <p14:tracePt t="27230" x="4935538" y="2916238"/>
          <p14:tracePt t="27238" x="4914900" y="2916238"/>
          <p14:tracePt t="27246" x="4884738" y="2916238"/>
          <p14:tracePt t="27254" x="4854575" y="2916238"/>
          <p14:tracePt t="27262" x="4824413" y="2916238"/>
          <p14:tracePt t="27270" x="4784725" y="2916238"/>
          <p14:tracePt t="27278" x="4724400" y="2916238"/>
          <p14:tracePt t="27285" x="4683125" y="2916238"/>
          <p14:tracePt t="27294" x="4643438" y="2916238"/>
          <p14:tracePt t="27302" x="4613275" y="2906713"/>
          <p14:tracePt t="27321" x="4543425" y="2886075"/>
          <p14:tracePt t="27326" x="4532313" y="2865438"/>
          <p14:tracePt t="27334" x="4513263" y="2855913"/>
          <p14:tracePt t="27342" x="4502150" y="2825750"/>
          <p14:tracePt t="27350" x="4483100" y="2795588"/>
          <p14:tracePt t="27358" x="4471988" y="2744788"/>
          <p14:tracePt t="27366" x="4462463" y="2695575"/>
          <p14:tracePt t="27374" x="4462463" y="2644775"/>
          <p14:tracePt t="27382" x="4452938" y="2593975"/>
          <p14:tracePt t="27390" x="4441825" y="2554288"/>
          <p14:tracePt t="27398" x="4441825" y="2533650"/>
          <p14:tracePt t="27406" x="4432300" y="2503488"/>
          <p14:tracePt t="27414" x="4432300" y="2484438"/>
          <p14:tracePt t="27422" x="4422775" y="2454275"/>
          <p14:tracePt t="27430" x="4422775" y="2433638"/>
          <p14:tracePt t="27438" x="4422775" y="2424113"/>
          <p14:tracePt t="27446" x="4422775" y="2403475"/>
          <p14:tracePt t="27454" x="4411663" y="2382838"/>
          <p14:tracePt t="27462" x="4411663" y="2373313"/>
          <p14:tracePt t="27478" x="4411663" y="2363788"/>
          <p14:tracePt t="27534" x="4411663" y="2352675"/>
          <p14:tracePt t="27647" x="4411663" y="2343150"/>
          <p14:tracePt t="28575" x="4402138" y="2382838"/>
          <p14:tracePt t="28583" x="4392613" y="2393950"/>
          <p14:tracePt t="28591" x="4392613" y="2413000"/>
          <p14:tracePt t="28599" x="4381500" y="2424113"/>
          <p14:tracePt t="28609" x="4381500" y="2454275"/>
          <p14:tracePt t="28614" x="4381500" y="2463800"/>
          <p14:tracePt t="28622" x="4381500" y="2473325"/>
          <p14:tracePt t="28630" x="4371975" y="2493963"/>
          <p14:tracePt t="28638" x="4371975" y="2503488"/>
          <p14:tracePt t="28646" x="4362450" y="2524125"/>
          <p14:tracePt t="28655" x="4362450" y="2544763"/>
          <p14:tracePt t="28662" x="4352925" y="2574925"/>
          <p14:tracePt t="28671" x="4352925" y="2605088"/>
          <p14:tracePt t="28678" x="4352925" y="2635250"/>
          <p14:tracePt t="28686" x="4352925" y="2665413"/>
          <p14:tracePt t="28694" x="4352925" y="2695575"/>
          <p14:tracePt t="28702" x="4352925" y="2725738"/>
          <p14:tracePt t="28710" x="4352925" y="2744788"/>
          <p14:tracePt t="28718" x="4341813" y="2786063"/>
          <p14:tracePt t="28726" x="4341813" y="2805113"/>
          <p14:tracePt t="28734" x="4341813" y="2825750"/>
          <p14:tracePt t="28742" x="4341813" y="2846388"/>
          <p14:tracePt t="28750" x="4341813" y="2865438"/>
          <p14:tracePt t="28760" x="4341813" y="2876550"/>
          <p14:tracePt t="28766" x="4341813" y="2906713"/>
          <p14:tracePt t="28774" x="4341813" y="2925763"/>
          <p14:tracePt t="28782" x="4341813" y="2955925"/>
          <p14:tracePt t="28790" x="4341813" y="2986088"/>
          <p14:tracePt t="28798" x="4341813" y="2997200"/>
          <p14:tracePt t="28806" x="4341813" y="3027363"/>
          <p14:tracePt t="28814" x="4341813" y="3036888"/>
          <p14:tracePt t="28822" x="4341813" y="3057525"/>
          <p14:tracePt t="28830" x="4341813" y="3076575"/>
          <p14:tracePt t="28838" x="4341813" y="3097213"/>
          <p14:tracePt t="28846" x="4341813" y="3106738"/>
          <p14:tracePt t="28854" x="4341813" y="3127375"/>
          <p14:tracePt t="28862" x="4341813" y="3136900"/>
          <p14:tracePt t="28871" x="4341813" y="3167063"/>
          <p14:tracePt t="28878" x="4341813" y="3187700"/>
          <p14:tracePt t="28886" x="4341813" y="3208338"/>
          <p14:tracePt t="28894" x="4341813" y="3238500"/>
          <p14:tracePt t="28902" x="4341813" y="3257550"/>
          <p14:tracePt t="28910" x="4341813" y="3278188"/>
          <p14:tracePt t="28918" x="4341813" y="3287713"/>
          <p14:tracePt t="28926" x="4341813" y="3308350"/>
          <p14:tracePt t="28934" x="4341813" y="3328988"/>
          <p14:tracePt t="28942" x="4341813" y="3348038"/>
          <p14:tracePt t="28950" x="4341813" y="3359150"/>
          <p14:tracePt t="28958" x="4341813" y="3368675"/>
          <p14:tracePt t="28966" x="4341813" y="3389313"/>
          <p14:tracePt t="28974" x="4341813" y="3398838"/>
          <p14:tracePt t="28982" x="4341813" y="3408363"/>
          <p14:tracePt t="28990" x="4341813" y="3429000"/>
          <p14:tracePt t="28998" x="4341813" y="3438525"/>
          <p14:tracePt t="29007" x="4341813" y="3449638"/>
          <p14:tracePt t="29014" x="4341813" y="3459163"/>
          <p14:tracePt t="29022" x="4341813" y="3468688"/>
          <p14:tracePt t="29038" x="4341813" y="3479800"/>
          <p14:tracePt t="29046" x="4341813" y="3489325"/>
          <p14:tracePt t="29078" x="4341813" y="3498850"/>
          <p14:tracePt t="29143" x="4341813" y="3509963"/>
          <p14:tracePt t="29350" x="4352925" y="3529013"/>
          <p14:tracePt t="29358" x="4362450" y="3540125"/>
          <p14:tracePt t="29366" x="4371975" y="3559175"/>
          <p14:tracePt t="29374" x="4381500" y="3570288"/>
          <p14:tracePt t="29382" x="4392613" y="3579813"/>
          <p14:tracePt t="29390" x="4392613" y="3589338"/>
          <p14:tracePt t="29398" x="4402138" y="3589338"/>
          <p14:tracePt t="29414" x="4402138" y="3600450"/>
          <p14:tracePt t="29422" x="4411663" y="3600450"/>
          <p14:tracePt t="29430" x="4422775" y="3600450"/>
          <p14:tracePt t="29446" x="4432300" y="3600450"/>
          <p14:tracePt t="29454" x="4452938" y="3600450"/>
          <p14:tracePt t="29462" x="4471988" y="3600450"/>
          <p14:tracePt t="29470" x="4502150" y="3600450"/>
          <p14:tracePt t="29478" x="4543425" y="3600450"/>
          <p14:tracePt t="29486" x="4573588" y="3600450"/>
          <p14:tracePt t="29494" x="4622800" y="3600450"/>
          <p14:tracePt t="29502" x="4683125" y="3600450"/>
          <p14:tracePt t="29510" x="4754563" y="3600450"/>
          <p14:tracePt t="29518" x="4833938" y="3600450"/>
          <p14:tracePt t="29526" x="4914900" y="3600450"/>
          <p14:tracePt t="29534" x="5014913" y="3600450"/>
          <p14:tracePt t="29542" x="5086350" y="3589338"/>
          <p14:tracePt t="29550" x="5146675" y="3589338"/>
          <p14:tracePt t="29558" x="5226050" y="3589338"/>
          <p14:tracePt t="29566" x="5286375" y="3589338"/>
          <p14:tracePt t="29574" x="5357813" y="3589338"/>
          <p14:tracePt t="29582" x="5418138" y="3589338"/>
          <p14:tracePt t="29590" x="5487988" y="3589338"/>
          <p14:tracePt t="29598" x="5527675" y="3589338"/>
          <p14:tracePt t="29606" x="5599113" y="3589338"/>
          <p14:tracePt t="29614" x="5668963" y="3589338"/>
          <p14:tracePt t="29622" x="5719763" y="3589338"/>
          <p14:tracePt t="29630" x="5789613" y="3589338"/>
          <p14:tracePt t="29638" x="5840413" y="3589338"/>
          <p14:tracePt t="29646" x="5880100" y="3589338"/>
          <p14:tracePt t="29655" x="5910263" y="3589338"/>
          <p14:tracePt t="29662" x="5949950" y="3589338"/>
          <p14:tracePt t="29671" x="5991225" y="3589338"/>
          <p14:tracePt t="29678" x="6040438" y="3600450"/>
          <p14:tracePt t="29686" x="6091238" y="3600450"/>
          <p14:tracePt t="29694" x="6161088" y="3600450"/>
          <p14:tracePt t="29702" x="6230938" y="3609975"/>
          <p14:tracePt t="29710" x="6302375" y="3609975"/>
          <p14:tracePt t="29718" x="6381750" y="3609975"/>
          <p14:tracePt t="29726" x="6462713" y="3609975"/>
          <p14:tracePt t="29734" x="6543675" y="3609975"/>
          <p14:tracePt t="29742" x="6623050" y="3609975"/>
          <p14:tracePt t="29750" x="6683375" y="3609975"/>
          <p14:tracePt t="29758" x="6743700" y="3609975"/>
          <p14:tracePt t="29766" x="6784975" y="3609975"/>
          <p14:tracePt t="29774" x="6804025" y="3609975"/>
          <p14:tracePt t="29782" x="6815138" y="3609975"/>
          <p14:tracePt t="29790" x="6824663" y="3609975"/>
          <p14:tracePt t="30039" x="6824663" y="3579813"/>
          <p14:tracePt t="30047" x="6824663" y="3559175"/>
          <p14:tracePt t="30054" x="6824663" y="3540125"/>
          <p14:tracePt t="30063" x="6824663" y="3519488"/>
          <p14:tracePt t="30071" x="6824663" y="3479800"/>
          <p14:tracePt t="30078" x="6815138" y="3459163"/>
          <p14:tracePt t="30086" x="6815138" y="3429000"/>
          <p14:tracePt t="30094" x="6815138" y="3389313"/>
          <p14:tracePt t="30102" x="6815138" y="3368675"/>
          <p14:tracePt t="30110" x="6815138" y="3338513"/>
          <p14:tracePt t="30118" x="6804025" y="3298825"/>
          <p14:tracePt t="30126" x="6804025" y="3268663"/>
          <p14:tracePt t="30134" x="6794500" y="3227388"/>
          <p14:tracePt t="30142" x="6794500" y="3187700"/>
          <p14:tracePt t="30150" x="6784975" y="3117850"/>
          <p14:tracePt t="30158" x="6773863" y="3046413"/>
          <p14:tracePt t="30166" x="6764338" y="2967038"/>
          <p14:tracePt t="30174" x="6754813" y="2886075"/>
          <p14:tracePt t="30182" x="6754813" y="2765425"/>
          <p14:tracePt t="30190" x="6743700" y="2665413"/>
          <p14:tracePt t="30198" x="6743700" y="2584450"/>
          <p14:tracePt t="30206" x="6734175" y="2533650"/>
          <p14:tracePt t="30214" x="6734175" y="2473325"/>
          <p14:tracePt t="30222" x="6724650" y="2433638"/>
          <p14:tracePt t="30230" x="6724650" y="2403475"/>
          <p14:tracePt t="30238" x="6713538" y="2373313"/>
          <p14:tracePt t="30246" x="6713538" y="2352675"/>
          <p14:tracePt t="30255" x="6713538" y="2333625"/>
          <p14:tracePt t="30262" x="6713538" y="2312988"/>
          <p14:tracePt t="30271" x="6704013" y="2303463"/>
          <p14:tracePt t="30278" x="6704013" y="2282825"/>
          <p14:tracePt t="30286" x="6694488" y="2252663"/>
          <p14:tracePt t="30294" x="6683375" y="2222500"/>
          <p14:tracePt t="30302" x="6683375" y="2192338"/>
          <p14:tracePt t="30322" x="6664325" y="2122488"/>
          <p14:tracePt t="30326" x="6653213" y="2101850"/>
          <p14:tracePt t="30334" x="6653213" y="2092325"/>
          <p14:tracePt t="30342" x="6653213" y="2071688"/>
          <p14:tracePt t="30350" x="6643688" y="2051050"/>
          <p14:tracePt t="30358" x="6634163" y="2032000"/>
          <p14:tracePt t="30366" x="6634163" y="2011363"/>
          <p14:tracePt t="30374" x="6623050" y="2001838"/>
          <p14:tracePt t="30382" x="6613525" y="1981200"/>
          <p14:tracePt t="30390" x="6604000" y="1971675"/>
          <p14:tracePt t="30398" x="6604000" y="1951038"/>
          <p14:tracePt t="30406" x="6592888" y="1930400"/>
          <p14:tracePt t="30414" x="6583363" y="1881188"/>
          <p14:tracePt t="30422" x="6573838" y="1839913"/>
          <p14:tracePt t="30430" x="6553200" y="1800225"/>
          <p14:tracePt t="30438" x="6543675" y="1749425"/>
          <p14:tracePt t="30446" x="6523038" y="1689100"/>
          <p14:tracePt t="30454" x="6502400" y="1649413"/>
          <p14:tracePt t="30463" x="6483350" y="1598613"/>
          <p14:tracePt t="30471" x="6462713" y="1568450"/>
          <p14:tracePt t="30478" x="6442075" y="1517650"/>
          <p14:tracePt t="30486" x="6423025" y="1487488"/>
          <p14:tracePt t="30494" x="6411913" y="1468438"/>
          <p14:tracePt t="30502" x="6402388" y="1438275"/>
          <p14:tracePt t="30510" x="6381750" y="1427163"/>
          <p14:tracePt t="30518" x="6381750" y="1417638"/>
          <p14:tracePt t="30582" x="6372225" y="1417638"/>
          <p14:tracePt t="30606" x="6351588" y="1417638"/>
          <p14:tracePt t="30614" x="6332538" y="1417638"/>
          <p14:tracePt t="30622" x="6321425" y="1417638"/>
          <p14:tracePt t="30631" x="6302375" y="1427163"/>
          <p14:tracePt t="30638" x="6272213" y="1438275"/>
          <p14:tracePt t="30646" x="6230938" y="1457325"/>
          <p14:tracePt t="30654" x="6151563" y="1477963"/>
          <p14:tracePt t="30662" x="6061075" y="1498600"/>
          <p14:tracePt t="30670" x="5919788" y="1528763"/>
          <p14:tracePt t="30678" x="5749925" y="1568450"/>
          <p14:tracePt t="30686" x="5497513" y="1577975"/>
          <p14:tracePt t="30694" x="5207000" y="1628775"/>
          <p14:tracePt t="30702" x="4945063" y="1658938"/>
          <p14:tracePt t="30710" x="4713288" y="1679575"/>
          <p14:tracePt t="30718" x="4513263" y="1698625"/>
          <p14:tracePt t="30726" x="4402138" y="1709738"/>
          <p14:tracePt t="30735" x="4311650" y="1719263"/>
          <p14:tracePt t="30742" x="4251325" y="1730375"/>
          <p14:tracePt t="30750" x="4221163" y="1730375"/>
          <p14:tracePt t="30758" x="4211638" y="1730375"/>
          <p14:tracePt t="30766" x="4202113" y="1730375"/>
          <p14:tracePt t="30903" x="4221163" y="1730375"/>
          <p14:tracePt t="30911" x="4262438" y="1730375"/>
          <p14:tracePt t="30919" x="4281488" y="1730375"/>
          <p14:tracePt t="30926" x="4302125" y="1730375"/>
          <p14:tracePt t="30935" x="4322763" y="1730375"/>
          <p14:tracePt t="30944" x="4341813" y="1730375"/>
          <p14:tracePt t="30966" x="4352925" y="1730375"/>
          <p14:tracePt t="31327" x="4462463" y="1730375"/>
          <p14:tracePt t="31334" x="4683125" y="1739900"/>
          <p14:tracePt t="31342" x="5126038" y="1739900"/>
          <p14:tracePt t="31350" x="5749925" y="1739900"/>
          <p14:tracePt t="31358" x="6513513" y="1730375"/>
          <p14:tracePt t="31366" x="7358063" y="1709738"/>
          <p14:tracePt t="31374" x="8170863" y="1709738"/>
          <p14:tracePt t="31382" x="8845550" y="1689100"/>
          <p14:tracePt t="31390" x="9418638" y="1689100"/>
          <p14:tracePt t="31398" x="9748838" y="1668463"/>
          <p14:tracePt t="31406" x="9910763" y="1638300"/>
          <p14:tracePt t="31414" x="10001250" y="1638300"/>
          <p14:tracePt t="31422" x="10020300" y="1638300"/>
          <p14:tracePt t="31430" x="10031413" y="1638300"/>
          <p14:tracePt t="31462" x="10001250" y="1638300"/>
          <p14:tracePt t="31470" x="9910763" y="1638300"/>
          <p14:tracePt t="31478" x="9820275" y="1638300"/>
          <p14:tracePt t="31486" x="9748838" y="1638300"/>
          <p14:tracePt t="31494" x="9709150" y="1638300"/>
          <p14:tracePt t="31502" x="9678988" y="1638300"/>
          <p14:tracePt t="31510" x="9658350" y="1638300"/>
          <p14:tracePt t="31526" x="9648825" y="1638300"/>
          <p14:tracePt t="31534" x="9639300" y="1638300"/>
          <p14:tracePt t="31542" x="9618663" y="1638300"/>
          <p14:tracePt t="31550" x="9578975" y="1638300"/>
          <p14:tracePt t="31558" x="9528175" y="1638300"/>
          <p14:tracePt t="31566" x="9458325" y="1638300"/>
          <p14:tracePt t="31574" x="9377363" y="1649413"/>
          <p14:tracePt t="31582" x="9277350" y="1658938"/>
          <p14:tracePt t="31590" x="9186863" y="1679575"/>
          <p14:tracePt t="31598" x="9075738" y="1689100"/>
          <p14:tracePt t="31606" x="8975725" y="1689100"/>
          <p14:tracePt t="31614" x="8885238" y="1698625"/>
          <p14:tracePt t="31622" x="8804275" y="1698625"/>
          <p14:tracePt t="31630" x="8734425" y="1698625"/>
          <p14:tracePt t="31638" x="8683625" y="1698625"/>
          <p14:tracePt t="31646" x="8643938" y="1698625"/>
          <p14:tracePt t="31654" x="8613775" y="1698625"/>
          <p14:tracePt t="31662" x="8593138" y="1698625"/>
          <p14:tracePt t="31670" x="8583613" y="1698625"/>
          <p14:tracePt t="31791" x="8593138" y="1698625"/>
          <p14:tracePt t="31799" x="8653463" y="1698625"/>
          <p14:tracePt t="31807" x="8713788" y="1698625"/>
          <p14:tracePt t="31815" x="8785225" y="1698625"/>
          <p14:tracePt t="31824" x="8834438" y="1709738"/>
          <p14:tracePt t="31831" x="8894763" y="1739900"/>
          <p14:tracePt t="31840" x="8955088" y="1770063"/>
          <p14:tracePt t="31847" x="8996363" y="1809750"/>
          <p14:tracePt t="31854" x="9045575" y="1851025"/>
          <p14:tracePt t="31862" x="9075738" y="1890713"/>
          <p14:tracePt t="31870" x="9105900" y="1941513"/>
          <p14:tracePt t="31880" x="9126538" y="2011363"/>
          <p14:tracePt t="31886" x="9147175" y="2081213"/>
          <p14:tracePt t="31894" x="9156700" y="2162175"/>
          <p14:tracePt t="31903" x="9166225" y="2243138"/>
          <p14:tracePt t="31910" x="9166225" y="2312988"/>
          <p14:tracePt t="31918" x="9166225" y="2393950"/>
          <p14:tracePt t="31926" x="9166225" y="2473325"/>
          <p14:tracePt t="31934" x="9166225" y="2554288"/>
          <p14:tracePt t="31942" x="9166225" y="2654300"/>
          <p14:tracePt t="31950" x="9156700" y="2744788"/>
          <p14:tracePt t="31958" x="9147175" y="2825750"/>
          <p14:tracePt t="31966" x="9136063" y="2906713"/>
          <p14:tracePt t="31975" x="9117013" y="2976563"/>
          <p14:tracePt t="31982" x="9096375" y="3057525"/>
          <p14:tracePt t="31990" x="9066213" y="3136900"/>
          <p14:tracePt t="31998" x="9036050" y="3197225"/>
          <p14:tracePt t="32006" x="9005888" y="3268663"/>
          <p14:tracePt t="32014" x="8975725" y="3328988"/>
          <p14:tracePt t="32022" x="8945563" y="3378200"/>
          <p14:tracePt t="32030" x="8915400" y="3408363"/>
          <p14:tracePt t="32038" x="8875713" y="3459163"/>
          <p14:tracePt t="32046" x="8845550" y="3479800"/>
          <p14:tracePt t="32054" x="8815388" y="3519488"/>
          <p14:tracePt t="32062" x="8774113" y="3549650"/>
          <p14:tracePt t="32070" x="8734425" y="3579813"/>
          <p14:tracePt t="32078" x="8683625" y="3609975"/>
          <p14:tracePt t="32086" x="8643938" y="3640138"/>
          <p14:tracePt t="32094" x="8593138" y="3660775"/>
          <p14:tracePt t="32102" x="8532813" y="3679825"/>
          <p14:tracePt t="32110" x="8462963" y="3700463"/>
          <p14:tracePt t="32118" x="8393113" y="3721100"/>
          <p14:tracePt t="32126" x="8321675" y="3730625"/>
          <p14:tracePt t="32134" x="8242300" y="3740150"/>
          <p14:tracePt t="32142" x="8161338" y="3751263"/>
          <p14:tracePt t="32150" x="8110538" y="3751263"/>
          <p14:tracePt t="32158" x="8050213" y="3751263"/>
          <p14:tracePt t="32166" x="7980363" y="3751263"/>
          <p14:tracePt t="32174" x="7910513" y="3751263"/>
          <p14:tracePt t="32182" x="7859713" y="3751263"/>
          <p14:tracePt t="32190" x="7799388" y="3751263"/>
          <p14:tracePt t="32198" x="7729538" y="3740150"/>
          <p14:tracePt t="32206" x="7659688" y="3721100"/>
          <p14:tracePt t="32214" x="7578725" y="3700463"/>
          <p14:tracePt t="32222" x="7508875" y="3649663"/>
          <p14:tracePt t="32230" x="7437438" y="3609975"/>
          <p14:tracePt t="32238" x="7358063" y="3570288"/>
          <p14:tracePt t="32246" x="7286625" y="3529013"/>
          <p14:tracePt t="32255" x="7226300" y="3489325"/>
          <p14:tracePt t="32262" x="7156450" y="3449638"/>
          <p14:tracePt t="32271" x="7086600" y="3398838"/>
          <p14:tracePt t="32278" x="7045325" y="3368675"/>
          <p14:tracePt t="32286" x="6996113" y="3328988"/>
          <p14:tracePt t="32294" x="6945313" y="3287713"/>
          <p14:tracePt t="32302" x="6915150" y="3257550"/>
          <p14:tracePt t="32310" x="6875463" y="3208338"/>
          <p14:tracePt t="32324" x="6834188" y="3157538"/>
          <p14:tracePt t="32326" x="6804025" y="3106738"/>
          <p14:tracePt t="32334" x="6764338" y="3036888"/>
          <p14:tracePt t="32342" x="6724650" y="2976563"/>
          <p14:tracePt t="32351" x="6694488" y="2906713"/>
          <p14:tracePt t="32358" x="6664325" y="2825750"/>
          <p14:tracePt t="32366" x="6634163" y="2744788"/>
          <p14:tracePt t="32374" x="6613525" y="2665413"/>
          <p14:tracePt t="32383" x="6592888" y="2593975"/>
          <p14:tracePt t="32390" x="6583363" y="2524125"/>
          <p14:tracePt t="32398" x="6573838" y="2454275"/>
          <p14:tracePt t="32406" x="6573838" y="2393950"/>
          <p14:tracePt t="32414" x="6573838" y="2343150"/>
          <p14:tracePt t="32423" x="6573838" y="2303463"/>
          <p14:tracePt t="32430" x="6573838" y="2252663"/>
          <p14:tracePt t="32438" x="6583363" y="2201863"/>
          <p14:tracePt t="32446" x="6583363" y="2152650"/>
          <p14:tracePt t="32454" x="6604000" y="2081213"/>
          <p14:tracePt t="32462" x="6623050" y="2001838"/>
          <p14:tracePt t="32471" x="6643688" y="1930400"/>
          <p14:tracePt t="32478" x="6673850" y="1851025"/>
          <p14:tracePt t="32486" x="6704013" y="1770063"/>
          <p14:tracePt t="32494" x="6743700" y="1698625"/>
          <p14:tracePt t="32502" x="6773863" y="1638300"/>
          <p14:tracePt t="32510" x="6804025" y="1577975"/>
          <p14:tracePt t="32518" x="6845300" y="1528763"/>
          <p14:tracePt t="32526" x="6884988" y="1468438"/>
          <p14:tracePt t="32534" x="6924675" y="1417638"/>
          <p14:tracePt t="32542" x="6975475" y="1366838"/>
          <p14:tracePt t="32550" x="7035800" y="1347788"/>
          <p14:tracePt t="32558" x="7116763" y="1306513"/>
          <p14:tracePt t="32566" x="7196138" y="1276350"/>
          <p14:tracePt t="32574" x="7297738" y="1266825"/>
          <p14:tracePt t="32582" x="7397750" y="1257300"/>
          <p14:tracePt t="32590" x="7518400" y="1257300"/>
          <p14:tracePt t="32598" x="7629525" y="1246188"/>
          <p14:tracePt t="32606" x="7750175" y="1246188"/>
          <p14:tracePt t="32614" x="7869238" y="1246188"/>
          <p14:tracePt t="32622" x="7989888" y="1246188"/>
          <p14:tracePt t="32630" x="8110538" y="1246188"/>
          <p14:tracePt t="32638" x="8242300" y="1257300"/>
          <p14:tracePt t="32646" x="8382000" y="1266825"/>
          <p14:tracePt t="32654" x="8502650" y="1296988"/>
          <p14:tracePt t="32662" x="8593138" y="1306513"/>
          <p14:tracePt t="32671" x="8664575" y="1327150"/>
          <p14:tracePt t="32678" x="8724900" y="1347788"/>
          <p14:tracePt t="32685" x="8764588" y="1347788"/>
          <p14:tracePt t="32694" x="8815388" y="1366838"/>
          <p14:tracePt t="32702" x="8845550" y="1387475"/>
          <p14:tracePt t="32710" x="8864600" y="1408113"/>
          <p14:tracePt t="32718" x="8894763" y="1438275"/>
          <p14:tracePt t="32726" x="8905875" y="1447800"/>
          <p14:tracePt t="32734" x="8936038" y="1468438"/>
          <p14:tracePt t="32742" x="8966200" y="1508125"/>
          <p14:tracePt t="32750" x="8985250" y="1538288"/>
          <p14:tracePt t="32758" x="9026525" y="1589088"/>
          <p14:tracePt t="32766" x="9066213" y="1649413"/>
          <p14:tracePt t="32774" x="9096375" y="1709738"/>
          <p14:tracePt t="32782" x="9126538" y="1779588"/>
          <p14:tracePt t="32790" x="9156700" y="1839913"/>
          <p14:tracePt t="32798" x="9166225" y="1881188"/>
          <p14:tracePt t="32806" x="9177338" y="1971675"/>
          <p14:tracePt t="32814" x="9196388" y="2041525"/>
          <p14:tracePt t="32822" x="9207500" y="2111375"/>
          <p14:tracePt t="32830" x="9217025" y="2192338"/>
          <p14:tracePt t="32838" x="9226550" y="2273300"/>
          <p14:tracePt t="32846" x="9237663" y="2382838"/>
          <p14:tracePt t="32854" x="9247188" y="2473325"/>
          <p14:tracePt t="32862" x="9247188" y="2563813"/>
          <p14:tracePt t="32870" x="9247188" y="2665413"/>
          <p14:tracePt t="32878" x="9247188" y="2755900"/>
          <p14:tracePt t="32886" x="9247188" y="2865438"/>
          <p14:tracePt t="32894" x="9226550" y="2986088"/>
          <p14:tracePt t="32902" x="9217025" y="3106738"/>
          <p14:tracePt t="32910" x="9196388" y="3227388"/>
          <p14:tracePt t="32918" x="9186863" y="3317875"/>
          <p14:tracePt t="32926" x="9156700" y="3419475"/>
          <p14:tracePt t="32934" x="9117013" y="3519488"/>
          <p14:tracePt t="32942" x="9086850" y="3600450"/>
          <p14:tracePt t="32950" x="9045575" y="3660775"/>
          <p14:tracePt t="32958" x="9015413" y="3751263"/>
          <p14:tracePt t="32966" x="8975725" y="3790950"/>
          <p14:tracePt t="32975" x="8945563" y="3830638"/>
          <p14:tracePt t="32982" x="8905875" y="3881438"/>
          <p14:tracePt t="32990" x="8864600" y="3902075"/>
          <p14:tracePt t="32998" x="8804275" y="3941763"/>
          <p14:tracePt t="33006" x="8785225" y="3962400"/>
          <p14:tracePt t="33014" x="8743950" y="3981450"/>
          <p14:tracePt t="33022" x="8713788" y="3981450"/>
          <p14:tracePt t="33030" x="8683625" y="3992563"/>
          <p14:tracePt t="33038" x="8634413" y="4002088"/>
          <p14:tracePt t="33046" x="8613775" y="4002088"/>
          <p14:tracePt t="33054" x="8583613" y="4002088"/>
          <p14:tracePt t="33062" x="8574088" y="4002088"/>
          <p14:tracePt t="33070" x="8562975" y="4002088"/>
          <p14:tracePt t="33078" x="8543925" y="4011613"/>
          <p14:tracePt t="33600" x="8532813" y="4011613"/>
          <p14:tracePt t="33609" x="8523288" y="3992563"/>
          <p14:tracePt t="33615" x="8523288" y="3981450"/>
          <p14:tracePt t="33624" x="8523288" y="3971925"/>
          <p14:tracePt t="33631" x="8513763" y="3971925"/>
          <p14:tracePt t="33640" x="8502650" y="3962400"/>
          <p14:tracePt t="33647" x="8493125" y="3951288"/>
          <p14:tracePt t="33663" x="8483600" y="3941763"/>
          <p14:tracePt t="33671" x="8472488" y="3941763"/>
          <p14:tracePt t="33679" x="8462963" y="3941763"/>
          <p14:tracePt t="33687" x="8462963" y="3932238"/>
          <p14:tracePt t="33695" x="8453438" y="3932238"/>
          <p14:tracePt t="33703" x="8442325" y="3932238"/>
          <p14:tracePt t="33710" x="8432800" y="3932238"/>
          <p14:tracePt t="33726" x="8423275" y="3932238"/>
          <p14:tracePt t="33734" x="8402638" y="3932238"/>
          <p14:tracePt t="33742" x="8393113" y="3921125"/>
          <p14:tracePt t="33750" x="8362950" y="3921125"/>
          <p14:tracePt t="33758" x="8332788" y="3911600"/>
          <p14:tracePt t="33766" x="8291513" y="3911600"/>
          <p14:tracePt t="33774" x="8221663" y="3890963"/>
          <p14:tracePt t="33782" x="8140700" y="3881438"/>
          <p14:tracePt t="33790" x="8040688" y="3871913"/>
          <p14:tracePt t="33798" x="7920038" y="3860800"/>
          <p14:tracePt t="33806" x="7799388" y="3851275"/>
          <p14:tracePt t="33814" x="7618413" y="3841750"/>
          <p14:tracePt t="33822" x="7437438" y="3821113"/>
          <p14:tracePt t="33830" x="7246938" y="3821113"/>
          <p14:tracePt t="33838" x="7026275" y="3811588"/>
          <p14:tracePt t="33846" x="6845300" y="3800475"/>
          <p14:tracePt t="33854" x="6704013" y="3800475"/>
          <p14:tracePt t="33862" x="6553200" y="3790950"/>
          <p14:tracePt t="33870" x="6423025" y="3770313"/>
          <p14:tracePt t="33878" x="6302375" y="3770313"/>
          <p14:tracePt t="33886" x="6181725" y="3760788"/>
          <p14:tracePt t="33894" x="6091238" y="3760788"/>
          <p14:tracePt t="33902" x="6010275" y="3751263"/>
          <p14:tracePt t="33910" x="5930900" y="3751263"/>
          <p14:tracePt t="33918" x="5870575" y="3751263"/>
          <p14:tracePt t="33926" x="5819775" y="3751263"/>
          <p14:tracePt t="33934" x="5780088" y="3751263"/>
          <p14:tracePt t="33942" x="5729288" y="3751263"/>
          <p14:tracePt t="33950" x="5708650" y="3751263"/>
          <p14:tracePt t="33958" x="5678488" y="3760788"/>
          <p14:tracePt t="33966" x="5659438" y="3770313"/>
          <p14:tracePt t="33974" x="5629275" y="3781425"/>
          <p14:tracePt t="33982" x="5599113" y="3781425"/>
          <p14:tracePt t="33990" x="5568950" y="3790950"/>
          <p14:tracePt t="33998" x="5538788" y="3800475"/>
          <p14:tracePt t="34006" x="5497513" y="3811588"/>
          <p14:tracePt t="34014" x="5467350" y="3811588"/>
          <p14:tracePt t="34022" x="5437188" y="3811588"/>
          <p14:tracePt t="34030" x="5397500" y="3821113"/>
          <p14:tracePt t="34038" x="5346700" y="3841750"/>
          <p14:tracePt t="34046" x="5307013" y="3851275"/>
          <p14:tracePt t="34054" x="5267325" y="3860800"/>
          <p14:tracePt t="34062" x="5216525" y="3881438"/>
          <p14:tracePt t="34071" x="5176838" y="3881438"/>
          <p14:tracePt t="34078" x="5126038" y="3902075"/>
          <p14:tracePt t="34087" x="5086350" y="3911600"/>
          <p14:tracePt t="34094" x="5035550" y="3932238"/>
          <p14:tracePt t="34102" x="4995863" y="3951288"/>
          <p14:tracePt t="34110" x="4965700" y="3962400"/>
          <p14:tracePt t="34118" x="4914900" y="3971925"/>
          <p14:tracePt t="34126" x="4894263" y="3981450"/>
          <p14:tracePt t="34134" x="4875213" y="3992563"/>
          <p14:tracePt t="34142" x="4854575" y="4002088"/>
          <p14:tracePt t="34150" x="4833938" y="4002088"/>
          <p14:tracePt t="34158" x="4803775" y="4011613"/>
          <p14:tracePt t="34166" x="4784725" y="4022725"/>
          <p14:tracePt t="34174" x="4754563" y="4032250"/>
          <p14:tracePt t="34182" x="4724400" y="4041775"/>
          <p14:tracePt t="34190" x="4703763" y="4052888"/>
          <p14:tracePt t="34198" x="4664075" y="4062413"/>
          <p14:tracePt t="34207" x="4633913" y="4071938"/>
          <p14:tracePt t="34214" x="4613275" y="4083050"/>
          <p14:tracePt t="34223" x="4592638" y="4092575"/>
          <p14:tracePt t="34230" x="4573588" y="4102100"/>
          <p14:tracePt t="34238" x="4552950" y="4113213"/>
          <p14:tracePt t="34246" x="4543425" y="4122738"/>
          <p14:tracePt t="34254" x="4532313" y="4122738"/>
          <p14:tracePt t="34262" x="4522788" y="4132263"/>
          <p14:tracePt t="34271" x="4513263" y="4143375"/>
          <p14:tracePt t="34278" x="4513263" y="4152900"/>
          <p14:tracePt t="34286" x="4502150" y="4162425"/>
          <p14:tracePt t="34294" x="4492625" y="4173538"/>
          <p14:tracePt t="34302" x="4483100" y="4192588"/>
          <p14:tracePt t="34310" x="4471988" y="4203700"/>
          <p14:tracePt t="34319" x="4462463" y="4213225"/>
          <p14:tracePt t="34326" x="4452938" y="4243388"/>
          <p14:tracePt t="34334" x="4441825" y="4252913"/>
          <p14:tracePt t="34342" x="4432300" y="4273550"/>
          <p14:tracePt t="34350" x="4422775" y="4294188"/>
          <p14:tracePt t="34358" x="4422775" y="4324350"/>
          <p14:tracePt t="34366" x="4422775" y="4343400"/>
          <p14:tracePt t="34374" x="4422775" y="4364038"/>
          <p14:tracePt t="34382" x="4422775" y="4384675"/>
          <p14:tracePt t="34390" x="4422775" y="4403725"/>
          <p14:tracePt t="34398" x="4422775" y="4424363"/>
          <p14:tracePt t="34406" x="4422775" y="4445000"/>
          <p14:tracePt t="34414" x="4422775" y="4475163"/>
          <p14:tracePt t="34422" x="4422775" y="4494213"/>
          <p14:tracePt t="34430" x="4422775" y="4505325"/>
          <p14:tracePt t="34438" x="4422775" y="4514850"/>
          <p14:tracePt t="34446" x="4432300" y="4535488"/>
          <p14:tracePt t="34454" x="4432300" y="4545013"/>
          <p14:tracePt t="34462" x="4432300" y="4554538"/>
          <p14:tracePt t="34471" x="4441825" y="4565650"/>
          <p14:tracePt t="34478" x="4452938" y="4575175"/>
          <p14:tracePt t="34486" x="4452938" y="4595813"/>
          <p14:tracePt t="34494" x="4462463" y="4605338"/>
          <p14:tracePt t="34502" x="4483100" y="4614863"/>
          <p14:tracePt t="34510" x="4492625" y="4645025"/>
          <p14:tracePt t="34518" x="4513263" y="4656138"/>
          <p14:tracePt t="34526" x="4543425" y="4675188"/>
          <p14:tracePt t="34534" x="4592638" y="4705350"/>
          <p14:tracePt t="34542" x="4652963" y="4716463"/>
          <p14:tracePt t="34550" x="4724400" y="4735513"/>
          <p14:tracePt t="34558" x="4803775" y="4765675"/>
          <p14:tracePt t="34566" x="4914900" y="4776788"/>
          <p14:tracePt t="34574" x="5045075" y="4786313"/>
          <p14:tracePt t="34582" x="5207000" y="4786313"/>
          <p14:tracePt t="34590" x="5427663" y="4786313"/>
          <p14:tracePt t="34598" x="5648325" y="4786313"/>
          <p14:tracePt t="34606" x="5840413" y="4786313"/>
          <p14:tracePt t="34614" x="6040438" y="4786313"/>
          <p14:tracePt t="34622" x="6151563" y="4786313"/>
          <p14:tracePt t="34630" x="6261100" y="4786313"/>
          <p14:tracePt t="34638" x="6332538" y="4786313"/>
          <p14:tracePt t="34646" x="6381750" y="4786313"/>
          <p14:tracePt t="34654" x="6411913" y="4776788"/>
          <p14:tracePt t="34662" x="6442075" y="4776788"/>
          <p14:tracePt t="34670" x="6453188" y="4765675"/>
          <p14:tracePt t="34678" x="6462713" y="4765675"/>
          <p14:tracePt t="34686" x="6483350" y="4765675"/>
          <p14:tracePt t="34694" x="6492875" y="4746625"/>
          <p14:tracePt t="34702" x="6523038" y="4735513"/>
          <p14:tracePt t="34710" x="6573838" y="4695825"/>
          <p14:tracePt t="34718" x="6623050" y="4665663"/>
          <p14:tracePt t="34726" x="6664325" y="4635500"/>
          <p14:tracePt t="34734" x="6713538" y="4595813"/>
          <p14:tracePt t="34742" x="6754813" y="4565650"/>
          <p14:tracePt t="34750" x="6773863" y="4535488"/>
          <p14:tracePt t="34758" x="6794500" y="4524375"/>
          <p14:tracePt t="34766" x="6815138" y="4505325"/>
          <p14:tracePt t="34774" x="6834188" y="4475163"/>
          <p14:tracePt t="34782" x="6845300" y="4454525"/>
          <p14:tracePt t="34790" x="6854825" y="4424363"/>
          <p14:tracePt t="34798" x="6864350" y="4394200"/>
          <p14:tracePt t="34806" x="6875463" y="4333875"/>
          <p14:tracePt t="34814" x="6884988" y="4264025"/>
          <p14:tracePt t="34822" x="6894513" y="4192588"/>
          <p14:tracePt t="34831" x="6894513" y="4132263"/>
          <p14:tracePt t="34839" x="6894513" y="4062413"/>
          <p14:tracePt t="34848" x="6894513" y="4011613"/>
          <p14:tracePt t="34855" x="6894513" y="3962400"/>
          <p14:tracePt t="34862" x="6894513" y="3921125"/>
          <p14:tracePt t="34870" x="6894513" y="3890963"/>
          <p14:tracePt t="34878" x="6894513" y="3871913"/>
          <p14:tracePt t="34887" x="6894513" y="3841750"/>
          <p14:tracePt t="34894" x="6875463" y="3811588"/>
          <p14:tracePt t="34903" x="6864350" y="3760788"/>
          <p14:tracePt t="34910" x="6845300" y="3709988"/>
          <p14:tracePt t="34918" x="6824663" y="3670300"/>
          <p14:tracePt t="34927" x="6815138" y="3640138"/>
          <p14:tracePt t="34935" x="6794500" y="3609975"/>
          <p14:tracePt t="34943" x="6784975" y="3589338"/>
          <p14:tracePt t="34950" x="6773863" y="3579813"/>
          <p14:tracePt t="34958" x="6764338" y="3559175"/>
          <p14:tracePt t="34966" x="6743700" y="3559175"/>
          <p14:tracePt t="34974" x="6734175" y="3549650"/>
          <p14:tracePt t="34982" x="6724650" y="3540125"/>
          <p14:tracePt t="34990" x="6713538" y="3540125"/>
          <p14:tracePt t="34998" x="6704013" y="3529013"/>
          <p14:tracePt t="35007" x="6694488" y="3529013"/>
          <p14:tracePt t="35014" x="6683375" y="3529013"/>
          <p14:tracePt t="35022" x="6673850" y="3519488"/>
          <p14:tracePt t="35030" x="6653213" y="3519488"/>
          <p14:tracePt t="35038" x="6643688" y="3519488"/>
          <p14:tracePt t="35046" x="6623050" y="3519488"/>
          <p14:tracePt t="35054" x="6604000" y="3519488"/>
          <p14:tracePt t="35062" x="6583363" y="3519488"/>
          <p14:tracePt t="35070" x="6562725" y="3519488"/>
          <p14:tracePt t="35078" x="6553200" y="3519488"/>
          <p14:tracePt t="35094" x="6543675" y="3519488"/>
          <p14:tracePt t="35102" x="6532563" y="3519488"/>
          <p14:tracePt t="35126" x="6532563" y="3529013"/>
          <p14:tracePt t="35134" x="6523038" y="3540125"/>
          <p14:tracePt t="35142" x="6523038" y="3549650"/>
          <p14:tracePt t="35150" x="6513513" y="3559175"/>
          <p14:tracePt t="35158" x="6513513" y="3570288"/>
          <p14:tracePt t="35166" x="6502400" y="3579813"/>
          <p14:tracePt t="35190" x="6502400" y="3589338"/>
          <p14:tracePt t="35238" x="6513513" y="3589338"/>
          <p14:tracePt t="35247" x="6573838" y="3600450"/>
          <p14:tracePt t="35256" x="6623050" y="3600450"/>
          <p14:tracePt t="35262" x="6704013" y="3609975"/>
          <p14:tracePt t="35270" x="6815138" y="3609975"/>
          <p14:tracePt t="35278" x="6945313" y="3609975"/>
          <p14:tracePt t="35286" x="7105650" y="3609975"/>
          <p14:tracePt t="35294" x="7256463" y="3600450"/>
          <p14:tracePt t="35302" x="7437438" y="3579813"/>
          <p14:tracePt t="35310" x="7618413" y="3559175"/>
          <p14:tracePt t="35318" x="7799388" y="3549650"/>
          <p14:tracePt t="35326" x="7940675" y="3529013"/>
          <p14:tracePt t="35334" x="8070850" y="3519488"/>
          <p14:tracePt t="35342" x="8181975" y="3519488"/>
          <p14:tracePt t="35350" x="8231188" y="3519488"/>
          <p14:tracePt t="35358" x="8261350" y="3519488"/>
          <p14:tracePt t="35366" x="8291513" y="3519488"/>
          <p14:tracePt t="35382" x="8302625" y="3519488"/>
          <p14:tracePt t="35527" x="8321675" y="3519488"/>
          <p14:tracePt t="35534" x="8393113" y="3519488"/>
          <p14:tracePt t="35543" x="8442325" y="3529013"/>
          <p14:tracePt t="35551" x="8502650" y="3540125"/>
          <p14:tracePt t="35559" x="8543925" y="3540125"/>
          <p14:tracePt t="35567" x="8583613" y="3549650"/>
          <p14:tracePt t="35575" x="8634413" y="3570288"/>
          <p14:tracePt t="35583" x="8674100" y="3579813"/>
          <p14:tracePt t="35591" x="8724900" y="3589338"/>
          <p14:tracePt t="35599" x="8755063" y="3609975"/>
          <p14:tracePt t="35607" x="8774113" y="3630613"/>
          <p14:tracePt t="35614" x="8794750" y="3640138"/>
          <p14:tracePt t="35622" x="8815388" y="3649663"/>
          <p14:tracePt t="35631" x="8834438" y="3679825"/>
          <p14:tracePt t="35639" x="8855075" y="3690938"/>
          <p14:tracePt t="35646" x="8875713" y="3709988"/>
          <p14:tracePt t="35655" x="8885238" y="3740150"/>
          <p14:tracePt t="35662" x="8905875" y="3760788"/>
          <p14:tracePt t="35671" x="8915400" y="3800475"/>
          <p14:tracePt t="35678" x="8924925" y="3821113"/>
          <p14:tracePt t="35686" x="8936038" y="3851275"/>
          <p14:tracePt t="35694" x="8945563" y="3860800"/>
          <p14:tracePt t="35703" x="8945563" y="3871913"/>
          <p14:tracePt t="35710" x="8945563" y="3890963"/>
          <p14:tracePt t="35718" x="8945563" y="3902075"/>
          <p14:tracePt t="35726" x="8945563" y="3921125"/>
          <p14:tracePt t="35734" x="8945563" y="3962400"/>
          <p14:tracePt t="35742" x="8945563" y="4002088"/>
          <p14:tracePt t="35750" x="8936038" y="4052888"/>
          <p14:tracePt t="35758" x="8915400" y="4113213"/>
          <p14:tracePt t="35766" x="8885238" y="4162425"/>
          <p14:tracePt t="35774" x="8834438" y="4233863"/>
          <p14:tracePt t="35782" x="8774113" y="4303713"/>
          <p14:tracePt t="35790" x="8713788" y="4373563"/>
          <p14:tracePt t="35798" x="8643938" y="4454525"/>
          <p14:tracePt t="35806" x="8562975" y="4524375"/>
          <p14:tracePt t="35814" x="8462963" y="4595813"/>
          <p14:tracePt t="35822" x="8351838" y="4665663"/>
          <p14:tracePt t="35830" x="8242300" y="4705350"/>
          <p14:tracePt t="35838" x="8101013" y="4765675"/>
          <p14:tracePt t="35847" x="7959725" y="4816475"/>
          <p14:tracePt t="35855" x="7799388" y="4846638"/>
          <p14:tracePt t="35862" x="7639050" y="4876800"/>
          <p14:tracePt t="35870" x="7497763" y="4886325"/>
          <p14:tracePt t="35878" x="7286625" y="4916488"/>
          <p14:tracePt t="35887" x="7065963" y="4916488"/>
          <p14:tracePt t="35894" x="6815138" y="4927600"/>
          <p14:tracePt t="35902" x="6513513" y="4927600"/>
          <p14:tracePt t="35911" x="6211888" y="4927600"/>
          <p14:tracePt t="35918" x="5961063" y="4927600"/>
          <p14:tracePt t="35926" x="5738813" y="4927600"/>
          <p14:tracePt t="35934" x="5568950" y="4927600"/>
          <p14:tracePt t="35942" x="5427663" y="4927600"/>
          <p14:tracePt t="35950" x="5316538" y="4927600"/>
          <p14:tracePt t="35958" x="5226050" y="4916488"/>
          <p14:tracePt t="35966" x="5165725" y="4916488"/>
          <p14:tracePt t="35974" x="5135563" y="4906963"/>
          <p14:tracePt t="35982" x="5116513" y="4897438"/>
          <p14:tracePt t="35990" x="5095875" y="4886325"/>
          <p14:tracePt t="35998" x="5075238" y="4886325"/>
          <p14:tracePt t="36006" x="5065713" y="4876800"/>
          <p14:tracePt t="36014" x="5045075" y="4867275"/>
          <p14:tracePt t="36022" x="5026025" y="4856163"/>
          <p14:tracePt t="36030" x="4995863" y="4837113"/>
          <p14:tracePt t="36038" x="4984750" y="4837113"/>
          <p14:tracePt t="36046" x="4965700" y="4826000"/>
          <p14:tracePt t="36054" x="4945063" y="4816475"/>
          <p14:tracePt t="36062" x="4924425" y="4806950"/>
          <p14:tracePt t="36070" x="4914900" y="4795838"/>
          <p14:tracePt t="36078" x="4905375" y="4795838"/>
          <p14:tracePt t="36294" x="4995863" y="4795838"/>
          <p14:tracePt t="36302" x="5075238" y="4795838"/>
          <p14:tracePt t="36310" x="5207000" y="4795838"/>
          <p14:tracePt t="36319" x="5407025" y="4795838"/>
          <p14:tracePt t="36326" x="5678488" y="4795838"/>
          <p14:tracePt t="36334" x="6061075" y="4795838"/>
          <p14:tracePt t="36342" x="6472238" y="4776788"/>
          <p14:tracePt t="36350" x="6884988" y="4776788"/>
          <p14:tracePt t="36358" x="7267575" y="4776788"/>
          <p14:tracePt t="36366" x="7548563" y="4756150"/>
          <p14:tracePt t="36374" x="7769225" y="4746625"/>
          <p14:tracePt t="36382" x="7889875" y="4746625"/>
          <p14:tracePt t="36390" x="8001000" y="4735513"/>
          <p14:tracePt t="36398" x="8070850" y="4735513"/>
          <p14:tracePt t="36406" x="8110538" y="4735513"/>
          <p14:tracePt t="36414" x="8161338" y="4735513"/>
          <p14:tracePt t="36422" x="8191500" y="4735513"/>
          <p14:tracePt t="36430" x="8201025" y="4735513"/>
          <p14:tracePt t="36446" x="8221663" y="4735513"/>
          <p14:tracePt t="36462" x="8231188" y="4735513"/>
          <p14:tracePt t="36470" x="8242300" y="4735513"/>
          <p14:tracePt t="36478" x="8251825" y="4725988"/>
          <p14:tracePt t="36486" x="8272463" y="4725988"/>
          <p14:tracePt t="36494" x="8302625" y="4716463"/>
          <p14:tracePt t="36502" x="8332788" y="4716463"/>
          <p14:tracePt t="36510" x="8362950" y="4716463"/>
          <p14:tracePt t="36518" x="8402638" y="4705350"/>
          <p14:tracePt t="36526" x="8432800" y="4705350"/>
          <p14:tracePt t="36534" x="8483600" y="4695825"/>
          <p14:tracePt t="36542" x="8523288" y="4695825"/>
          <p14:tracePt t="36550" x="8562975" y="4686300"/>
          <p14:tracePt t="36558" x="8593138" y="4686300"/>
          <p14:tracePt t="36566" x="8613775" y="4686300"/>
          <p14:tracePt t="36582" x="8623300" y="4686300"/>
          <p14:tracePt t="38326" x="8653463" y="4686300"/>
          <p14:tracePt t="38334" x="8724900" y="4695825"/>
          <p14:tracePt t="38342" x="8804275" y="4695825"/>
          <p14:tracePt t="38350" x="8885238" y="4695825"/>
          <p14:tracePt t="38358" x="8966200" y="4686300"/>
          <p14:tracePt t="38366" x="9005888" y="4645025"/>
          <p14:tracePt t="38374" x="9005888" y="4635500"/>
          <p14:tracePt t="38382" x="9005888" y="4625975"/>
          <p14:tracePt t="38390" x="9005888" y="4595813"/>
          <p14:tracePt t="38398" x="8985250" y="4575175"/>
          <p14:tracePt t="38663" x="9005888" y="4595813"/>
          <p14:tracePt t="38671" x="9026525" y="4605338"/>
          <p14:tracePt t="38679" x="9026525" y="4635500"/>
          <p14:tracePt t="38687" x="9036050" y="4656138"/>
          <p14:tracePt t="38695" x="9036050" y="4675188"/>
          <p14:tracePt t="38703" x="9056688" y="4686300"/>
          <p14:tracePt t="38711" x="9056688" y="4695825"/>
          <p14:tracePt t="38719" x="9066213" y="4695825"/>
          <p14:tracePt t="38727" x="9075738" y="4695825"/>
          <p14:tracePt t="38775" x="9086850" y="4695825"/>
          <p14:tracePt t="38863" x="9096375" y="4695825"/>
          <p14:tracePt t="44687" x="9117013" y="4705350"/>
          <p14:tracePt t="44695" x="9126538" y="4705350"/>
          <p14:tracePt t="44702" x="9147175" y="4705350"/>
          <p14:tracePt t="44710" x="9177338" y="4705350"/>
          <p14:tracePt t="44718" x="9196388" y="4705350"/>
          <p14:tracePt t="44726" x="9237663" y="4695825"/>
          <p14:tracePt t="44734" x="9256713" y="4695825"/>
          <p14:tracePt t="44742" x="9286875" y="4686300"/>
          <p14:tracePt t="44750" x="9317038" y="4686300"/>
          <p14:tracePt t="44758" x="9347200" y="4686300"/>
          <p14:tracePt t="44766" x="9377363" y="4686300"/>
          <p14:tracePt t="44774" x="9407525" y="4686300"/>
          <p14:tracePt t="44782" x="9428163" y="4686300"/>
          <p14:tracePt t="44790" x="9437688" y="4686300"/>
          <p14:tracePt t="44798" x="9458325" y="4686300"/>
          <p14:tracePt t="44814" x="9478963" y="4675188"/>
          <p14:tracePt t="44822" x="9488488" y="4656138"/>
          <p14:tracePt t="44830" x="9498013" y="4635500"/>
          <p14:tracePt t="44838" x="9528175" y="4605338"/>
          <p14:tracePt t="44846" x="9558338" y="4554538"/>
          <p14:tracePt t="44854" x="9598025" y="4494213"/>
          <p14:tracePt t="44862" x="9648825" y="4424363"/>
          <p14:tracePt t="44870" x="9699625" y="4354513"/>
          <p14:tracePt t="44879" x="9739313" y="4294188"/>
          <p14:tracePt t="44886" x="9769475" y="4243388"/>
          <p14:tracePt t="44894" x="9790113" y="4213225"/>
          <p14:tracePt t="44902" x="9799638" y="4173538"/>
          <p14:tracePt t="44910" x="9809163" y="4152900"/>
          <p14:tracePt t="44918" x="9820275" y="4132263"/>
          <p14:tracePt t="44926" x="9820275" y="4113213"/>
          <p14:tracePt t="44934" x="9829800" y="4092575"/>
          <p14:tracePt t="44942" x="9829800" y="4062413"/>
          <p14:tracePt t="44950" x="9829800" y="4022725"/>
          <p14:tracePt t="44958" x="9829800" y="3971925"/>
          <p14:tracePt t="44966" x="9829800" y="3921125"/>
          <p14:tracePt t="44974" x="9829800" y="3881438"/>
          <p14:tracePt t="44982" x="9820275" y="3830638"/>
          <p14:tracePt t="44990" x="9809163" y="3800475"/>
          <p14:tracePt t="44998" x="9809163" y="3790950"/>
          <p14:tracePt t="45006" x="9809163" y="3770313"/>
          <p14:tracePt t="45014" x="9799638" y="3751263"/>
          <p14:tracePt t="45022" x="9799638" y="3740150"/>
          <p14:tracePt t="45030" x="9799638" y="3721100"/>
          <p14:tracePt t="45038" x="9790113" y="3709988"/>
          <p14:tracePt t="45046" x="9779000" y="3690938"/>
          <p14:tracePt t="45054" x="9779000" y="3679825"/>
          <p14:tracePt t="45062" x="9779000" y="3670300"/>
          <p14:tracePt t="45071" x="9759950" y="3649663"/>
          <p14:tracePt t="45078" x="9748838" y="3640138"/>
          <p14:tracePt t="45086" x="9748838" y="3619500"/>
          <p14:tracePt t="45094" x="9739313" y="3609975"/>
          <p14:tracePt t="45102" x="9729788" y="3600450"/>
          <p14:tracePt t="45110" x="9729788" y="3579813"/>
          <p14:tracePt t="45118" x="9718675" y="3570288"/>
          <p14:tracePt t="45126" x="9709150" y="3549650"/>
          <p14:tracePt t="45134" x="9709150" y="3529013"/>
          <p14:tracePt t="45142" x="9699625" y="3498850"/>
          <p14:tracePt t="45150" x="9688513" y="3468688"/>
          <p14:tracePt t="45158" x="9678988" y="3438525"/>
          <p14:tracePt t="45166" x="9669463" y="3419475"/>
          <p14:tracePt t="45174" x="9648825" y="3378200"/>
          <p14:tracePt t="45182" x="9628188" y="3328988"/>
          <p14:tracePt t="45190" x="9609138" y="3298825"/>
          <p14:tracePt t="45198" x="9578975" y="3238500"/>
          <p14:tracePt t="45206" x="9548813" y="3178175"/>
          <p14:tracePt t="45214" x="9518650" y="3127375"/>
          <p14:tracePt t="45222" x="9498013" y="3067050"/>
          <p14:tracePt t="45230" x="9478963" y="3027363"/>
          <p14:tracePt t="45238" x="9467850" y="2986088"/>
          <p14:tracePt t="45246" x="9467850" y="2936875"/>
          <p14:tracePt t="45254" x="9458325" y="2906713"/>
          <p14:tracePt t="45262" x="9458325" y="2876550"/>
          <p14:tracePt t="45270" x="9448800" y="2835275"/>
          <p14:tracePt t="45278" x="9448800" y="2816225"/>
          <p14:tracePt t="45286" x="9437688" y="2805113"/>
          <p14:tracePt t="45294" x="9437688" y="2786063"/>
          <p14:tracePt t="45310" x="9437688" y="2774950"/>
          <p14:tracePt t="45319" x="9437688" y="2765425"/>
          <p14:tracePt t="45326" x="9437688" y="2755900"/>
          <p14:tracePt t="45350" x="9437688" y="2744788"/>
          <p14:tracePt t="45374" x="9437688" y="2735263"/>
          <p14:tracePt t="45414" x="9437688" y="2725738"/>
          <p14:tracePt t="45471" x="9458325" y="2725738"/>
          <p14:tracePt t="45481" x="9478963" y="2714625"/>
          <p14:tracePt t="45488" x="9509125" y="2714625"/>
          <p14:tracePt t="45494" x="9548813" y="2705100"/>
          <p14:tracePt t="45503" x="9609138" y="2695575"/>
          <p14:tracePt t="45510" x="9688513" y="2684463"/>
          <p14:tracePt t="45518" x="9769475" y="2674938"/>
          <p14:tracePt t="45526" x="9850438" y="2665413"/>
          <p14:tracePt t="45534" x="9950450" y="2654300"/>
          <p14:tracePt t="45542" x="10040938" y="2644775"/>
          <p14:tracePt t="45550" x="10140950" y="2635250"/>
          <p14:tracePt t="45558" x="10231438" y="2635250"/>
          <p14:tracePt t="45566" x="10321925" y="2635250"/>
          <p14:tracePt t="45574" x="10393363" y="2635250"/>
          <p14:tracePt t="45582" x="10433050" y="2635250"/>
          <p14:tracePt t="45590" x="10502900" y="2624138"/>
          <p14:tracePt t="45598" x="10523538" y="2624138"/>
          <p14:tracePt t="45606" x="10563225" y="2624138"/>
          <p14:tracePt t="45614" x="10593388" y="2624138"/>
          <p14:tracePt t="45622" x="10623550" y="2624138"/>
          <p14:tracePt t="45630" x="10644188" y="2624138"/>
          <p14:tracePt t="45638" x="10674350" y="2614613"/>
          <p14:tracePt t="45646" x="10704513" y="2614613"/>
          <p14:tracePt t="45654" x="10734675" y="2605088"/>
          <p14:tracePt t="45662" x="10774363" y="2593975"/>
          <p14:tracePt t="45671" x="10815638" y="2584450"/>
          <p14:tracePt t="45678" x="10864850" y="2574925"/>
          <p14:tracePt t="45686" x="10895013" y="2574925"/>
          <p14:tracePt t="45694" x="10936288" y="2574925"/>
          <p14:tracePt t="45702" x="10966450" y="2574925"/>
          <p14:tracePt t="45710" x="10985500" y="2574925"/>
          <p14:tracePt t="45718" x="11006138" y="2574925"/>
          <p14:tracePt t="45726" x="11036300" y="2563813"/>
          <p14:tracePt t="45734" x="11066463" y="2563813"/>
          <p14:tracePt t="45742" x="11106150" y="2563813"/>
          <p14:tracePt t="45750" x="11126788" y="2563813"/>
          <p14:tracePt t="45758" x="11156950" y="2554288"/>
          <p14:tracePt t="45766" x="11166475" y="2554288"/>
          <p14:tracePt t="45774" x="11177588" y="2554288"/>
          <p14:tracePt t="45782" x="11196638" y="2554288"/>
          <p14:tracePt t="45790" x="11217275" y="2544763"/>
          <p14:tracePt t="45798" x="11237913" y="2544763"/>
          <p14:tracePt t="45806" x="11256963" y="2544763"/>
          <p14:tracePt t="45814" x="11277600" y="2544763"/>
          <p14:tracePt t="45822" x="11298238" y="2544763"/>
          <p14:tracePt t="45830" x="11317288" y="2533650"/>
          <p14:tracePt t="45838" x="11347450" y="2533650"/>
          <p14:tracePt t="45846" x="11377613" y="2533650"/>
          <p14:tracePt t="45855" x="11407775" y="2533650"/>
          <p14:tracePt t="45862" x="11428413" y="2533650"/>
          <p14:tracePt t="45871" x="11447463" y="2533650"/>
          <p14:tracePt t="45878" x="11458575" y="2533650"/>
          <p14:tracePt t="45886" x="11468100" y="2533650"/>
          <p14:tracePt t="45894" x="11477625" y="2533650"/>
          <p14:tracePt t="45910" x="11498263" y="2533650"/>
          <p14:tracePt t="45918" x="11507788" y="2533650"/>
          <p14:tracePt t="45926" x="11518900" y="2533650"/>
          <p14:tracePt t="45934" x="11537950" y="2533650"/>
          <p14:tracePt t="45966" x="11549063" y="2533650"/>
          <p14:tracePt t="47159" x="11537950" y="2533650"/>
          <p14:tracePt t="47167" x="11528425" y="2533650"/>
          <p14:tracePt t="47183" x="11518900" y="2524125"/>
          <p14:tracePt t="47199" x="11507788" y="2524125"/>
          <p14:tracePt t="47222" x="11498263" y="2524125"/>
          <p14:tracePt t="47246" x="11488738" y="2524125"/>
          <p14:tracePt t="47271" x="11477625" y="2524125"/>
          <p14:tracePt t="47279" x="11468100" y="2514600"/>
          <p14:tracePt t="47287" x="11447463" y="2514600"/>
          <p14:tracePt t="47295" x="11428413" y="2514600"/>
          <p14:tracePt t="47307" x="11377613" y="2503488"/>
          <p14:tracePt t="47310" x="11317288" y="2503488"/>
          <p14:tracePt t="47319" x="11237913" y="2493963"/>
          <p14:tracePt t="47326" x="11166475" y="2493963"/>
          <p14:tracePt t="47334" x="11117263" y="2493963"/>
          <p14:tracePt t="47342" x="11056938" y="2493963"/>
          <p14:tracePt t="47351" x="11015663" y="2493963"/>
          <p14:tracePt t="47358" x="10955338" y="2493963"/>
          <p14:tracePt t="47366" x="10906125" y="2493963"/>
          <p14:tracePt t="47374" x="10864850" y="2493963"/>
          <p14:tracePt t="47382" x="10825163" y="2493963"/>
          <p14:tracePt t="47390" x="10785475" y="2493963"/>
          <p14:tracePt t="47398" x="10725150" y="2503488"/>
          <p14:tracePt t="47406" x="10664825" y="2503488"/>
          <p14:tracePt t="47414" x="10604500" y="2524125"/>
          <p14:tracePt t="47422" x="10523538" y="2533650"/>
          <p14:tracePt t="47430" x="10453688" y="2544763"/>
          <p14:tracePt t="47438" x="10363200" y="2563813"/>
          <p14:tracePt t="47446" x="10282238" y="2574925"/>
          <p14:tracePt t="47455" x="10212388" y="2593975"/>
          <p14:tracePt t="47462" x="10140950" y="2605088"/>
          <p14:tracePt t="47470" x="10061575" y="2614613"/>
          <p14:tracePt t="47478" x="9990138" y="2635250"/>
          <p14:tracePt t="47486" x="9910763" y="2644775"/>
          <p14:tracePt t="47494" x="9839325" y="2654300"/>
          <p14:tracePt t="47502" x="9790113" y="2665413"/>
          <p14:tracePt t="47510" x="9709150" y="2684463"/>
          <p14:tracePt t="47518" x="9639300" y="2705100"/>
          <p14:tracePt t="47526" x="9588500" y="2725738"/>
          <p14:tracePt t="47534" x="9539288" y="2735263"/>
          <p14:tracePt t="47542" x="9498013" y="2755900"/>
          <p14:tracePt t="47550" x="9448800" y="2774950"/>
          <p14:tracePt t="47558" x="9407525" y="2786063"/>
          <p14:tracePt t="47566" x="9367838" y="2816225"/>
          <p14:tracePt t="47575" x="9328150" y="2846388"/>
          <p14:tracePt t="47582" x="9277350" y="2865438"/>
          <p14:tracePt t="47590" x="9226550" y="2886075"/>
          <p14:tracePt t="47598" x="9196388" y="2906713"/>
          <p14:tracePt t="47606" x="9147175" y="2946400"/>
          <p14:tracePt t="47614" x="9086850" y="2976563"/>
          <p14:tracePt t="47622" x="9045575" y="3016250"/>
          <p14:tracePt t="47630" x="8996363" y="3046413"/>
          <p14:tracePt t="47638" x="8955088" y="3087688"/>
          <p14:tracePt t="47646" x="8924925" y="3127375"/>
          <p14:tracePt t="47655" x="8894763" y="3157538"/>
          <p14:tracePt t="47662" x="8855075" y="3197225"/>
          <p14:tracePt t="47670" x="8845550" y="3227388"/>
          <p14:tracePt t="47678" x="8834438" y="3268663"/>
          <p14:tracePt t="47686" x="8815388" y="3308350"/>
          <p14:tracePt t="47694" x="8804275" y="3348038"/>
          <p14:tracePt t="47702" x="8794750" y="3389313"/>
          <p14:tracePt t="47710" x="8794750" y="3438525"/>
          <p14:tracePt t="47718" x="8774113" y="3498850"/>
          <p14:tracePt t="47726" x="8764588" y="3549650"/>
          <p14:tracePt t="47734" x="8764588" y="3589338"/>
          <p14:tracePt t="47742" x="8755063" y="3649663"/>
          <p14:tracePt t="47750" x="8743950" y="3690938"/>
          <p14:tracePt t="47758" x="8743950" y="3751263"/>
          <p14:tracePt t="47766" x="8734425" y="3800475"/>
          <p14:tracePt t="47774" x="8734425" y="3841750"/>
          <p14:tracePt t="47782" x="8734425" y="3902075"/>
          <p14:tracePt t="47790" x="8734425" y="3951288"/>
          <p14:tracePt t="47798" x="8724900" y="4011613"/>
          <p14:tracePt t="47806" x="8724900" y="4052888"/>
          <p14:tracePt t="47814" x="8724900" y="4092575"/>
          <p14:tracePt t="47822" x="8724900" y="4132263"/>
          <p14:tracePt t="47830" x="8724900" y="4162425"/>
          <p14:tracePt t="47838" x="8724900" y="4192588"/>
          <p14:tracePt t="47846" x="8734425" y="4222750"/>
          <p14:tracePt t="47854" x="8734425" y="4252913"/>
          <p14:tracePt t="47862" x="8755063" y="4283075"/>
          <p14:tracePt t="47870" x="8764588" y="4303713"/>
          <p14:tracePt t="47878" x="8785225" y="4333875"/>
          <p14:tracePt t="47886" x="8804275" y="4354513"/>
          <p14:tracePt t="47894" x="8834438" y="4394200"/>
          <p14:tracePt t="47902" x="8864600" y="4424363"/>
          <p14:tracePt t="47910" x="8894763" y="4454525"/>
          <p14:tracePt t="47918" x="8936038" y="4494213"/>
          <p14:tracePt t="47926" x="8966200" y="4505325"/>
          <p14:tracePt t="47934" x="8996363" y="4535488"/>
          <p14:tracePt t="47942" x="9045575" y="4554538"/>
          <p14:tracePt t="47950" x="9086850" y="4554538"/>
          <p14:tracePt t="47958" x="9147175" y="4575175"/>
          <p14:tracePt t="47966" x="9207500" y="4584700"/>
          <p14:tracePt t="47975" x="9286875" y="4584700"/>
          <p14:tracePt t="47982" x="9377363" y="4605338"/>
          <p14:tracePt t="47990" x="9478963" y="4614863"/>
          <p14:tracePt t="47998" x="9588500" y="4635500"/>
          <p14:tracePt t="48006" x="9688513" y="4645025"/>
          <p14:tracePt t="48014" x="9829800" y="4656138"/>
          <p14:tracePt t="48022" x="9959975" y="4665663"/>
          <p14:tracePt t="48030" x="10091738" y="4665663"/>
          <p14:tracePt t="48038" x="10221913" y="4675188"/>
          <p14:tracePt t="48047" x="10342563" y="4675188"/>
          <p14:tracePt t="48054" x="10463213" y="4675188"/>
          <p14:tracePt t="48062" x="10574338" y="4675188"/>
          <p14:tracePt t="48070" x="10664825" y="4675188"/>
          <p14:tracePt t="48078" x="10764838" y="4675188"/>
          <p14:tracePt t="48086" x="10825163" y="4675188"/>
          <p14:tracePt t="48094" x="10885488" y="4675188"/>
          <p14:tracePt t="48102" x="10936288" y="4665663"/>
          <p14:tracePt t="48111" x="10975975" y="4656138"/>
          <p14:tracePt t="48118" x="11015663" y="4645025"/>
          <p14:tracePt t="48126" x="11056938" y="4645025"/>
          <p14:tracePt t="48134" x="11106150" y="4635500"/>
          <p14:tracePt t="48142" x="11147425" y="4614863"/>
          <p14:tracePt t="48150" x="11217275" y="4595813"/>
          <p14:tracePt t="48158" x="11268075" y="4575175"/>
          <p14:tracePt t="48166" x="11337925" y="4554538"/>
          <p14:tracePt t="48174" x="11377613" y="4535488"/>
          <p14:tracePt t="48182" x="11437938" y="4514850"/>
          <p14:tracePt t="48191" x="11468100" y="4494213"/>
          <p14:tracePt t="48198" x="11507788" y="4464050"/>
          <p14:tracePt t="48206" x="11528425" y="4445000"/>
          <p14:tracePt t="48214" x="11549063" y="4424363"/>
          <p14:tracePt t="48222" x="11568113" y="4403725"/>
          <p14:tracePt t="48230" x="11588750" y="4373563"/>
          <p14:tracePt t="48239" x="11609388" y="4333875"/>
          <p14:tracePt t="48246" x="11628438" y="4303713"/>
          <p14:tracePt t="48254" x="11639550" y="4273550"/>
          <p14:tracePt t="48262" x="11669713" y="4233863"/>
          <p14:tracePt t="48270" x="11688763" y="4192588"/>
          <p14:tracePt t="48278" x="11718925" y="4143375"/>
          <p14:tracePt t="48286" x="11749088" y="4071938"/>
          <p14:tracePt t="48294" x="11779250" y="4011613"/>
          <p14:tracePt t="48305" x="11799888" y="3962400"/>
          <p14:tracePt t="48310" x="11820525" y="3911600"/>
          <p14:tracePt t="48318" x="11850688" y="3860800"/>
          <p14:tracePt t="48326" x="11880850" y="3811588"/>
          <p14:tracePt t="48334" x="11899900" y="3770313"/>
          <p14:tracePt t="48342" x="11911013" y="3740150"/>
          <p14:tracePt t="48350" x="11930063" y="3709988"/>
          <p14:tracePt t="48359" x="11950700" y="3670300"/>
          <p14:tracePt t="48366" x="11960225" y="3649663"/>
          <p14:tracePt t="48374" x="11980863" y="3609975"/>
          <p14:tracePt t="48382" x="11990388" y="3579813"/>
          <p14:tracePt t="48390" x="11990388" y="3540125"/>
          <p14:tracePt t="48398" x="12001500" y="3509963"/>
          <p14:tracePt t="48406" x="12001500" y="3489325"/>
          <p14:tracePt t="48414" x="12011025" y="3468688"/>
          <p14:tracePt t="48422" x="12011025" y="3449638"/>
          <p14:tracePt t="48430" x="12011025" y="3419475"/>
          <p14:tracePt t="48438" x="12011025" y="3389313"/>
          <p14:tracePt t="48447" x="12020550" y="3348038"/>
          <p14:tracePt t="48454" x="12020550" y="3317875"/>
          <p14:tracePt t="48462" x="12020550" y="3287713"/>
          <p14:tracePt t="48471" x="12020550" y="3257550"/>
          <p14:tracePt t="48478" x="12020550" y="3217863"/>
          <p14:tracePt t="48486" x="12020550" y="3187700"/>
          <p14:tracePt t="48494" x="12020550" y="3148013"/>
          <p14:tracePt t="48502" x="12020550" y="3106738"/>
          <p14:tracePt t="48510" x="12020550" y="3076575"/>
          <p14:tracePt t="48518" x="12020550" y="3046413"/>
          <p14:tracePt t="48526" x="12020550" y="3016250"/>
          <p14:tracePt t="48534" x="12011025" y="2986088"/>
          <p14:tracePt t="48542" x="12011025" y="2955925"/>
          <p14:tracePt t="48550" x="12011025" y="2936875"/>
          <p14:tracePt t="48558" x="12001500" y="2916238"/>
          <p14:tracePt t="48566" x="12001500" y="2906713"/>
          <p14:tracePt t="48574" x="11990388" y="2886075"/>
          <p14:tracePt t="48582" x="11990388" y="2865438"/>
          <p14:tracePt t="48590" x="11980863" y="2855913"/>
          <p14:tracePt t="48598" x="11971338" y="2835275"/>
          <p14:tracePt t="48606" x="11960225" y="2825750"/>
          <p14:tracePt t="48614" x="11950700" y="2816225"/>
          <p14:tracePt t="48622" x="11930063" y="2795588"/>
          <p14:tracePt t="48630" x="11911013" y="2786063"/>
          <p14:tracePt t="48638" x="11880850" y="2755900"/>
          <p14:tracePt t="48646" x="11860213" y="2744788"/>
          <p14:tracePt t="48655" x="11820525" y="2735263"/>
          <p14:tracePt t="48662" x="11790363" y="2714625"/>
          <p14:tracePt t="48670" x="11760200" y="2714625"/>
          <p14:tracePt t="48678" x="11718925" y="2705100"/>
          <p14:tracePt t="48686" x="11679238" y="2705100"/>
          <p14:tracePt t="48694" x="11628438" y="2705100"/>
          <p14:tracePt t="48703" x="11588750" y="2705100"/>
          <p14:tracePt t="48710" x="11558588" y="2705100"/>
          <p14:tracePt t="48718" x="11518900" y="2705100"/>
          <p14:tracePt t="48726" x="11488738" y="2705100"/>
          <p14:tracePt t="48734" x="11447463" y="2705100"/>
          <p14:tracePt t="48742" x="11407775" y="2705100"/>
          <p14:tracePt t="48750" x="11356975" y="2705100"/>
          <p14:tracePt t="48759" x="11317288" y="2705100"/>
          <p14:tracePt t="48766" x="11256963" y="2705100"/>
          <p14:tracePt t="48774" x="11226800" y="2705100"/>
          <p14:tracePt t="48782" x="11187113" y="2705100"/>
          <p14:tracePt t="48790" x="11147425" y="2705100"/>
          <p14:tracePt t="48798" x="11106150" y="2705100"/>
          <p14:tracePt t="48806" x="11056938" y="2705100"/>
          <p14:tracePt t="48814" x="10985500" y="2705100"/>
          <p14:tracePt t="48822" x="10915650" y="2705100"/>
          <p14:tracePt t="48830" x="10834688" y="2705100"/>
          <p14:tracePt t="48838" x="10764838" y="2705100"/>
          <p14:tracePt t="48846" x="10674350" y="2705100"/>
          <p14:tracePt t="48855" x="10583863" y="2695575"/>
          <p14:tracePt t="48862" x="10483850" y="2695575"/>
          <p14:tracePt t="48870" x="10423525" y="2695575"/>
          <p14:tracePt t="48878" x="10372725" y="2695575"/>
          <p14:tracePt t="48886" x="10352088" y="2695575"/>
          <p14:tracePt t="48894" x="10333038" y="2695575"/>
          <p14:tracePt t="48903" x="10321925" y="2695575"/>
          <p14:tracePt t="49031" x="10352088" y="2695575"/>
          <p14:tracePt t="49039" x="10393363" y="2695575"/>
          <p14:tracePt t="49047" x="10463213" y="2695575"/>
          <p14:tracePt t="49055" x="10544175" y="2695575"/>
          <p14:tracePt t="49063" x="10623550" y="2695575"/>
          <p14:tracePt t="49072" x="10744200" y="2695575"/>
          <p14:tracePt t="49078" x="10864850" y="2695575"/>
          <p14:tracePt t="49086" x="11006138" y="2695575"/>
          <p14:tracePt t="49094" x="11147425" y="2695575"/>
          <p14:tracePt t="49102" x="11277600" y="2695575"/>
          <p14:tracePt t="49110" x="11387138" y="2695575"/>
          <p14:tracePt t="49118" x="11477625" y="2684463"/>
          <p14:tracePt t="49126" x="11537950" y="2674938"/>
          <p14:tracePt t="49134" x="11579225" y="2674938"/>
          <p14:tracePt t="49142" x="11598275" y="2665413"/>
          <p14:tracePt t="51263" x="11609388" y="2665413"/>
          <p14:tracePt t="51270" x="11658600" y="2665413"/>
          <p14:tracePt t="51279" x="11718925" y="2644775"/>
          <p14:tracePt t="51287" x="11830050" y="2624138"/>
          <p14:tracePt t="51295" x="12001500" y="25844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42384"/>
            <a:ext cx="12192000" cy="13156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94156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399" y="1449111"/>
            <a:ext cx="6344817" cy="3416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Ø"/>
            </a:pPr>
            <a:r>
              <a:rPr lang="en-IN" b="1" dirty="0">
                <a:latin typeface="Cambria" pitchFamily="18" charset="0"/>
              </a:rPr>
              <a:t>BME treatment prevents 4NQO induced mouse oral cancer</a:t>
            </a:r>
          </a:p>
          <a:p>
            <a:pPr marL="287338" indent="-287338" algn="just">
              <a:buFont typeface="Wingdings" pitchFamily="2" charset="2"/>
              <a:buChar char="Ø"/>
            </a:pPr>
            <a:endParaRPr lang="en-IN" b="1" dirty="0">
              <a:latin typeface="Cambria" pitchFamily="18" charset="0"/>
            </a:endParaRPr>
          </a:p>
          <a:p>
            <a:pPr marL="287338" indent="-287338" algn="just">
              <a:buFont typeface="Wingdings" pitchFamily="2" charset="2"/>
              <a:buChar char="Ø"/>
            </a:pPr>
            <a:r>
              <a:rPr lang="en-US" b="1" dirty="0">
                <a:latin typeface="Cambria" pitchFamily="18" charset="0"/>
              </a:rPr>
              <a:t>BME modulates immune system process by significantly reducing s100a9, IL23a, IL1beta and PD1</a:t>
            </a:r>
          </a:p>
          <a:p>
            <a:pPr marL="287338" indent="-287338" algn="just">
              <a:buFont typeface="Wingdings" pitchFamily="2" charset="2"/>
              <a:buChar char="Ø"/>
            </a:pPr>
            <a:endParaRPr lang="en-US" b="1" dirty="0">
              <a:latin typeface="Cambria" pitchFamily="18" charset="0"/>
            </a:endParaRPr>
          </a:p>
          <a:p>
            <a:pPr marL="287338" indent="-287338" algn="just">
              <a:buFont typeface="Wingdings" pitchFamily="2" charset="2"/>
              <a:buChar char="Ø"/>
            </a:pPr>
            <a:r>
              <a:rPr lang="en-US" b="1" dirty="0">
                <a:latin typeface="Cambria" pitchFamily="18" charset="0"/>
              </a:rPr>
              <a:t>BME inhibits both glucose and lipid metabolisms in prevention of oral cancer and induces  ROS and ER stress mediated cell death</a:t>
            </a:r>
          </a:p>
          <a:p>
            <a:pPr marL="287338" indent="-287338" algn="just">
              <a:buFont typeface="Wingdings" pitchFamily="2" charset="2"/>
              <a:buChar char="Ø"/>
            </a:pPr>
            <a:endParaRPr lang="en-IN" b="1" dirty="0">
              <a:latin typeface="Cambria" pitchFamily="18" charset="0"/>
            </a:endParaRPr>
          </a:p>
          <a:p>
            <a:pPr marL="287338" indent="-287338" algn="just">
              <a:buFont typeface="Wingdings" pitchFamily="2" charset="2"/>
              <a:buChar char="Ø"/>
            </a:pPr>
            <a:r>
              <a:rPr lang="en-IN" b="1" dirty="0">
                <a:latin typeface="Cambria" pitchFamily="18" charset="0"/>
              </a:rPr>
              <a:t>Our result strongly demonstrates that </a:t>
            </a:r>
            <a:r>
              <a:rPr lang="en-US" b="1" dirty="0">
                <a:latin typeface="Cambria" pitchFamily="18" charset="0"/>
              </a:rPr>
              <a:t>BME will have potential clinical benefit as a </a:t>
            </a:r>
            <a:r>
              <a:rPr lang="en-US" b="1" dirty="0" err="1">
                <a:latin typeface="Cambria" pitchFamily="18" charset="0"/>
              </a:rPr>
              <a:t>chemopreventive</a:t>
            </a:r>
            <a:r>
              <a:rPr lang="en-US" b="1" dirty="0">
                <a:latin typeface="Cambria" pitchFamily="18" charset="0"/>
              </a:rPr>
              <a:t> agent</a:t>
            </a:r>
            <a:endParaRPr lang="en-IN" b="1" dirty="0">
              <a:latin typeface="Cambr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894" y="5963095"/>
            <a:ext cx="4468593" cy="774966"/>
            <a:chOff x="564732" y="5567896"/>
            <a:chExt cx="4468593" cy="774966"/>
          </a:xfrm>
        </p:grpSpPr>
        <p:sp>
          <p:nvSpPr>
            <p:cNvPr id="5" name="Rectangle 4"/>
            <p:cNvSpPr/>
            <p:nvPr/>
          </p:nvSpPr>
          <p:spPr>
            <a:xfrm>
              <a:off x="564732" y="5567896"/>
              <a:ext cx="44685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b="1" u="sng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Funding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8617" y="5937228"/>
              <a:ext cx="32601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IN" sz="2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National Institutes of Health</a:t>
              </a:r>
              <a:endPara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2" descr="Image result for national institutes of health + grant+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70" y="5937228"/>
              <a:ext cx="462847" cy="405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181620" y="56236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Subhayan Sur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(PhD),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Pathology,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Saint Louis University, Saint Louis, Missouri, USA.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subhayan.sur@health.slu.edu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67" y="1327912"/>
            <a:ext cx="4861249" cy="30454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62566" y="4439616"/>
            <a:ext cx="4861250" cy="4616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Cambria" pitchFamily="18" charset="0"/>
                <a:ea typeface="Cambria" pitchFamily="18" charset="0"/>
              </a:rPr>
              <a:t>Schematic diagram showing mode of action of BME in oral cancer metabolism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77620" y="5744787"/>
            <a:ext cx="760582" cy="987750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76"/>
    </mc:Choice>
    <mc:Fallback xmlns="">
      <p:transition spd="slow" advTm="49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080" x="596900" y="5492750"/>
          <p14:tracePt t="3324" x="4552950" y="6505575"/>
          <p14:tracePt t="3330" x="4954588" y="6254750"/>
          <p14:tracePt t="3337" x="5367338" y="5962650"/>
          <p14:tracePt t="3345" x="5729288" y="5661025"/>
          <p14:tracePt t="3354" x="6070600" y="5359400"/>
          <p14:tracePt t="3361" x="6372225" y="5018088"/>
          <p14:tracePt t="3370" x="6573838" y="4735513"/>
          <p14:tracePt t="3377" x="6773863" y="4414838"/>
          <p14:tracePt t="3385" x="6915150" y="4102100"/>
          <p14:tracePt t="3393" x="6996113" y="3830638"/>
          <p14:tracePt t="3402" x="7035800" y="3559175"/>
          <p14:tracePt t="3409" x="7035800" y="3368675"/>
          <p14:tracePt t="3417" x="7035800" y="3148013"/>
          <p14:tracePt t="3425" x="7005638" y="2936875"/>
          <p14:tracePt t="3434" x="6954838" y="2774950"/>
          <p14:tracePt t="3441" x="6894513" y="2624138"/>
          <p14:tracePt t="3449" x="6804025" y="2484438"/>
          <p14:tracePt t="3457" x="6743700" y="2382838"/>
          <p14:tracePt t="3466" x="6664325" y="2312988"/>
          <p14:tracePt t="3473" x="6613525" y="2262188"/>
          <p14:tracePt t="3481" x="6573838" y="2222500"/>
          <p14:tracePt t="3489" x="6543675" y="2192338"/>
          <p14:tracePt t="3497" x="6523038" y="2171700"/>
          <p14:tracePt t="3513" x="6513513" y="2171700"/>
          <p14:tracePt t="3521" x="6513513" y="2162175"/>
          <p14:tracePt t="3577" x="6502400" y="2162175"/>
          <p14:tracePt t="3585" x="6492875" y="2162175"/>
          <p14:tracePt t="3593" x="6472238" y="2171700"/>
          <p14:tracePt t="3601" x="6462713" y="2182813"/>
          <p14:tracePt t="3609" x="6453188" y="2182813"/>
          <p14:tracePt t="3761" x="6442075" y="2192338"/>
          <p14:tracePt t="3769" x="6392863" y="2222500"/>
          <p14:tracePt t="3778" x="6351588" y="2243138"/>
          <p14:tracePt t="3785" x="6321425" y="2262188"/>
          <p14:tracePt t="3793" x="6302375" y="2273300"/>
          <p14:tracePt t="3801" x="6281738" y="2282825"/>
          <p14:tracePt t="3809" x="6242050" y="2303463"/>
          <p14:tracePt t="3817" x="6221413" y="2312988"/>
          <p14:tracePt t="3825" x="6211888" y="2333625"/>
          <p14:tracePt t="3833" x="6191250" y="2343150"/>
          <p14:tracePt t="3841" x="6181725" y="2352675"/>
          <p14:tracePt t="3849" x="6170613" y="2352675"/>
          <p14:tracePt t="3857" x="6170613" y="2363788"/>
          <p14:tracePt t="3865" x="6161088" y="2373313"/>
          <p14:tracePt t="3873" x="6161088" y="2382838"/>
          <p14:tracePt t="3889" x="6151563" y="2382838"/>
          <p14:tracePt t="3897" x="6151563" y="2393950"/>
          <p14:tracePt t="3905" x="6140450" y="2393950"/>
          <p14:tracePt t="3921" x="6140450" y="2403475"/>
          <p14:tracePt t="3953" x="6140450" y="2413000"/>
          <p14:tracePt t="3969" x="6130925" y="2413000"/>
          <p14:tracePt t="3993" x="6121400" y="2413000"/>
          <p14:tracePt t="4001" x="6110288" y="2413000"/>
          <p14:tracePt t="4009" x="6100763" y="2413000"/>
          <p14:tracePt t="4017" x="6081713" y="2413000"/>
          <p14:tracePt t="4025" x="6030913" y="2413000"/>
          <p14:tracePt t="4033" x="5991225" y="2382838"/>
          <p14:tracePt t="4041" x="5930900" y="2343150"/>
          <p14:tracePt t="4049" x="5870575" y="2303463"/>
          <p14:tracePt t="4057" x="5789613" y="2252663"/>
          <p14:tracePt t="4065" x="5719763" y="2201863"/>
          <p14:tracePt t="4073" x="5668963" y="2171700"/>
          <p14:tracePt t="4081" x="5608638" y="2141538"/>
          <p14:tracePt t="4089" x="5568950" y="2111375"/>
          <p14:tracePt t="4097" x="5538788" y="2092325"/>
          <p14:tracePt t="4105" x="5518150" y="2092325"/>
          <p14:tracePt t="4113" x="5508625" y="2071688"/>
          <p14:tracePt t="4121" x="5497513" y="2062163"/>
          <p14:tracePt t="4129" x="5478463" y="2062163"/>
          <p14:tracePt t="4137" x="5467350" y="2062163"/>
          <p14:tracePt t="4145" x="5457825" y="2062163"/>
          <p14:tracePt t="4153" x="5457825" y="2051050"/>
          <p14:tracePt t="4161" x="5448300" y="2051050"/>
          <p14:tracePt t="4169" x="5437188" y="2051050"/>
          <p14:tracePt t="4177" x="5427663" y="2051050"/>
          <p14:tracePt t="4185" x="5407025" y="2051050"/>
          <p14:tracePt t="4201" x="5397500" y="2051050"/>
          <p14:tracePt t="4209" x="5387975" y="2051050"/>
          <p14:tracePt t="4217" x="5376863" y="2051050"/>
          <p14:tracePt t="6145" x="5407025" y="2001838"/>
          <p14:tracePt t="6153" x="5427663" y="1960563"/>
          <p14:tracePt t="6161" x="5448300" y="1941513"/>
          <p14:tracePt t="6169" x="5467350" y="1920875"/>
          <p14:tracePt t="6177" x="5497513" y="1881188"/>
          <p14:tracePt t="6185" x="5538788" y="1860550"/>
          <p14:tracePt t="6193" x="5629275" y="1809750"/>
          <p14:tracePt t="6201" x="5708650" y="1779588"/>
          <p14:tracePt t="6209" x="5810250" y="1760538"/>
          <p14:tracePt t="6217" x="5889625" y="1730375"/>
          <p14:tracePt t="6225" x="5991225" y="1719263"/>
          <p14:tracePt t="6233" x="6070600" y="1709738"/>
          <p14:tracePt t="6241" x="6151563" y="1698625"/>
          <p14:tracePt t="6249" x="6230938" y="1689100"/>
          <p14:tracePt t="6257" x="6311900" y="1689100"/>
          <p14:tracePt t="6265" x="6392863" y="1689100"/>
          <p14:tracePt t="6273" x="6472238" y="1689100"/>
          <p14:tracePt t="6281" x="6562725" y="1689100"/>
          <p14:tracePt t="6289" x="6623050" y="1689100"/>
          <p14:tracePt t="6297" x="6704013" y="1689100"/>
          <p14:tracePt t="6305" x="6754813" y="1689100"/>
          <p14:tracePt t="6313" x="6834188" y="1689100"/>
          <p14:tracePt t="6321" x="6894513" y="1689100"/>
          <p14:tracePt t="6329" x="6965950" y="1689100"/>
          <p14:tracePt t="6337" x="7015163" y="1689100"/>
          <p14:tracePt t="6345" x="7065963" y="1689100"/>
          <p14:tracePt t="6353" x="7126288" y="1689100"/>
          <p14:tracePt t="6361" x="7165975" y="1689100"/>
          <p14:tracePt t="6369" x="7207250" y="1698625"/>
          <p14:tracePt t="6377" x="7256463" y="1698625"/>
          <p14:tracePt t="6385" x="7297738" y="1698625"/>
          <p14:tracePt t="6393" x="7316788" y="1698625"/>
          <p14:tracePt t="6401" x="7327900" y="1698625"/>
          <p14:tracePt t="6409" x="7337425" y="1698625"/>
          <p14:tracePt t="6425" x="7346950" y="1698625"/>
          <p14:tracePt t="6577" x="7358063" y="1698625"/>
          <p14:tracePt t="6585" x="7388225" y="1698625"/>
          <p14:tracePt t="6593" x="7427913" y="1709738"/>
          <p14:tracePt t="6601" x="7458075" y="1719263"/>
          <p14:tracePt t="6609" x="7518400" y="1739900"/>
          <p14:tracePt t="6617" x="7599363" y="1770063"/>
          <p14:tracePt t="6625" x="7669213" y="1800225"/>
          <p14:tracePt t="6633" x="7750175" y="1830388"/>
          <p14:tracePt t="6641" x="7780338" y="1839913"/>
          <p14:tracePt t="6649" x="7820025" y="1860550"/>
          <p14:tracePt t="6657" x="7839075" y="1870075"/>
          <p14:tracePt t="6665" x="7850188" y="1881188"/>
          <p14:tracePt t="6673" x="7859713" y="1881188"/>
          <p14:tracePt t="7153" x="7880350" y="1881188"/>
          <p14:tracePt t="7161" x="7940675" y="1881188"/>
          <p14:tracePt t="7169" x="8010525" y="1870075"/>
          <p14:tracePt t="7177" x="8070850" y="1870075"/>
          <p14:tracePt t="7185" x="8140700" y="1860550"/>
          <p14:tracePt t="7194" x="8221663" y="1860550"/>
          <p14:tracePt t="7201" x="8302625" y="1860550"/>
          <p14:tracePt t="7209" x="8372475" y="1860550"/>
          <p14:tracePt t="7218" x="8412163" y="1860550"/>
          <p14:tracePt t="7225" x="8442325" y="1851025"/>
          <p14:tracePt t="7233" x="8453438" y="1851025"/>
          <p14:tracePt t="7417" x="8483600" y="1851025"/>
          <p14:tracePt t="7425" x="8532813" y="1851025"/>
          <p14:tracePt t="7434" x="8574088" y="1851025"/>
          <p14:tracePt t="7441" x="8613775" y="1839913"/>
          <p14:tracePt t="7449" x="8664575" y="1839913"/>
          <p14:tracePt t="7457" x="8694738" y="1839913"/>
          <p14:tracePt t="7465" x="8704263" y="1839913"/>
          <p14:tracePt t="7481" x="8713788" y="1839913"/>
          <p14:tracePt t="7777" x="8724900" y="1839913"/>
          <p14:tracePt t="7785" x="8774113" y="1820863"/>
          <p14:tracePt t="7793" x="8815388" y="1809750"/>
          <p14:tracePt t="7801" x="8855075" y="1809750"/>
          <p14:tracePt t="7809" x="8905875" y="1800225"/>
          <p14:tracePt t="7817" x="8955088" y="1800225"/>
          <p14:tracePt t="7825" x="8996363" y="1800225"/>
          <p14:tracePt t="7833" x="9036050" y="1800225"/>
          <p14:tracePt t="7841" x="9056688" y="1790700"/>
          <p14:tracePt t="7849" x="9075738" y="1790700"/>
          <p14:tracePt t="7857" x="9096375" y="1790700"/>
          <p14:tracePt t="7865" x="9105900" y="1790700"/>
          <p14:tracePt t="7881" x="9117013" y="1790700"/>
          <p14:tracePt t="7889" x="9126538" y="1790700"/>
          <p14:tracePt t="8025" x="9156700" y="1790700"/>
          <p14:tracePt t="8033" x="9177338" y="1790700"/>
          <p14:tracePt t="8041" x="9207500" y="1790700"/>
          <p14:tracePt t="8049" x="9237663" y="1790700"/>
          <p14:tracePt t="8057" x="9277350" y="1790700"/>
          <p14:tracePt t="8065" x="9328150" y="1790700"/>
          <p14:tracePt t="8073" x="9398000" y="1790700"/>
          <p14:tracePt t="8081" x="9448800" y="1790700"/>
          <p14:tracePt t="8089" x="9498013" y="1790700"/>
          <p14:tracePt t="8097" x="9539288" y="1790700"/>
          <p14:tracePt t="8105" x="9569450" y="1790700"/>
          <p14:tracePt t="8113" x="9578975" y="1790700"/>
          <p14:tracePt t="8121" x="9588500" y="1790700"/>
          <p14:tracePt t="8497" x="9598025" y="1790700"/>
          <p14:tracePt t="8505" x="9669463" y="1790700"/>
          <p14:tracePt t="8513" x="9709150" y="1790700"/>
          <p14:tracePt t="8521" x="9769475" y="1790700"/>
          <p14:tracePt t="8530" x="9820275" y="1790700"/>
          <p14:tracePt t="8537" x="9869488" y="1790700"/>
          <p14:tracePt t="8545" x="9910763" y="1790700"/>
          <p14:tracePt t="8553" x="9950450" y="1790700"/>
          <p14:tracePt t="8561" x="9980613" y="1790700"/>
          <p14:tracePt t="8569" x="10001250" y="1790700"/>
          <p14:tracePt t="8577" x="10020300" y="1790700"/>
          <p14:tracePt t="8593" x="10031413" y="1790700"/>
          <p14:tracePt t="8753" x="10080625" y="1779588"/>
          <p14:tracePt t="8761" x="10121900" y="1779588"/>
          <p14:tracePt t="8769" x="10161588" y="1779588"/>
          <p14:tracePt t="8777" x="10201275" y="1779588"/>
          <p14:tracePt t="8785" x="10242550" y="1779588"/>
          <p14:tracePt t="8793" x="10272713" y="1779588"/>
          <p14:tracePt t="8801" x="10291763" y="1779588"/>
          <p14:tracePt t="9473" x="10333038" y="1779588"/>
          <p14:tracePt t="9481" x="10372725" y="1779588"/>
          <p14:tracePt t="9489" x="10423525" y="1779588"/>
          <p14:tracePt t="9497" x="10463213" y="1779588"/>
          <p14:tracePt t="9505" x="10514013" y="1779588"/>
          <p14:tracePt t="9513" x="10544175" y="1779588"/>
          <p14:tracePt t="9521" x="10563225" y="1779588"/>
          <p14:tracePt t="9530" x="10583863" y="1779588"/>
          <p14:tracePt t="9545" x="10593388" y="1779588"/>
          <p14:tracePt t="9697" x="10604500" y="1779588"/>
          <p14:tracePt t="9705" x="10634663" y="1770063"/>
          <p14:tracePt t="9713" x="10653713" y="1770063"/>
          <p14:tracePt t="9721" x="10683875" y="1770063"/>
          <p14:tracePt t="9729" x="10734675" y="1770063"/>
          <p14:tracePt t="9737" x="10815638" y="1770063"/>
          <p14:tracePt t="9745" x="10885488" y="1770063"/>
          <p14:tracePt t="9753" x="10975975" y="1770063"/>
          <p14:tracePt t="9761" x="11075988" y="1770063"/>
          <p14:tracePt t="9769" x="11177588" y="1770063"/>
          <p14:tracePt t="9777" x="11287125" y="1770063"/>
          <p14:tracePt t="9785" x="11398250" y="1770063"/>
          <p14:tracePt t="9793" x="11488738" y="1770063"/>
          <p14:tracePt t="9801" x="11568113" y="1760538"/>
          <p14:tracePt t="9809" x="11628438" y="1760538"/>
          <p14:tracePt t="9817" x="11658600" y="1760538"/>
          <p14:tracePt t="9825" x="11699875" y="1749425"/>
          <p14:tracePt t="9833" x="11730038" y="1749425"/>
          <p14:tracePt t="9841" x="11739563" y="1749425"/>
          <p14:tracePt t="9849" x="11749088" y="1749425"/>
          <p14:tracePt t="9905" x="11760200" y="1749425"/>
          <p14:tracePt t="9921" x="11769725" y="1749425"/>
          <p14:tracePt t="9929" x="11799888" y="1749425"/>
          <p14:tracePt t="9937" x="11809413" y="1749425"/>
          <p14:tracePt t="9945" x="11830050" y="1749425"/>
          <p14:tracePt t="9953" x="11850688" y="1749425"/>
          <p14:tracePt t="9962" x="11869738" y="1749425"/>
          <p14:tracePt t="9969" x="11890375" y="1749425"/>
          <p14:tracePt t="9977" x="11899900" y="1749425"/>
          <p14:tracePt t="9993" x="11911013" y="1749425"/>
          <p14:tracePt t="10113" x="11890375" y="1760538"/>
          <p14:tracePt t="10121" x="11860213" y="1760538"/>
          <p14:tracePt t="10129" x="11830050" y="1779588"/>
          <p14:tracePt t="10137" x="11799888" y="1800225"/>
          <p14:tracePt t="10145" x="11739563" y="1820863"/>
          <p14:tracePt t="10153" x="11669713" y="1839913"/>
          <p14:tracePt t="10161" x="11588750" y="1860550"/>
          <p14:tracePt t="10169" x="11488738" y="1890713"/>
          <p14:tracePt t="10177" x="11368088" y="1920875"/>
          <p14:tracePt t="10185" x="11196638" y="1960563"/>
          <p14:tracePt t="10193" x="10966450" y="1971675"/>
          <p14:tracePt t="10201" x="10623550" y="2032000"/>
          <p14:tracePt t="10209" x="10231438" y="2062163"/>
          <p14:tracePt t="10217" x="9820275" y="2081213"/>
          <p14:tracePt t="10225" x="9377363" y="2101850"/>
          <p14:tracePt t="10233" x="8996363" y="2101850"/>
          <p14:tracePt t="10241" x="8653463" y="2132013"/>
          <p14:tracePt t="10249" x="8402638" y="2152650"/>
          <p14:tracePt t="10257" x="8272463" y="2162175"/>
          <p14:tracePt t="10265" x="8161338" y="2162175"/>
          <p14:tracePt t="10273" x="8091488" y="2171700"/>
          <p14:tracePt t="10281" x="8050213" y="2171700"/>
          <p14:tracePt t="10289" x="8010525" y="2171700"/>
          <p14:tracePt t="10297" x="7980363" y="2171700"/>
          <p14:tracePt t="10305" x="7950200" y="2171700"/>
          <p14:tracePt t="10313" x="7920038" y="2171700"/>
          <p14:tracePt t="10321" x="7880350" y="2162175"/>
          <p14:tracePt t="10329" x="7839075" y="2162175"/>
          <p14:tracePt t="10337" x="7780338" y="2152650"/>
          <p14:tracePt t="10345" x="7708900" y="2152650"/>
          <p14:tracePt t="10353" x="7639050" y="2141538"/>
          <p14:tracePt t="10361" x="7558088" y="2141538"/>
          <p14:tracePt t="10369" x="7478713" y="2141538"/>
          <p14:tracePt t="10377" x="7397750" y="2141538"/>
          <p14:tracePt t="10385" x="7316788" y="2141538"/>
          <p14:tracePt t="10393" x="7226300" y="2141538"/>
          <p14:tracePt t="10401" x="7146925" y="2141538"/>
          <p14:tracePt t="10409" x="7056438" y="2141538"/>
          <p14:tracePt t="10418" x="6954838" y="2141538"/>
          <p14:tracePt t="10425" x="6864350" y="2141538"/>
          <p14:tracePt t="10433" x="6784975" y="2141538"/>
          <p14:tracePt t="10442" x="6713538" y="2141538"/>
          <p14:tracePt t="10449" x="6643688" y="2152650"/>
          <p14:tracePt t="10457" x="6604000" y="2162175"/>
          <p14:tracePt t="10465" x="6543675" y="2171700"/>
          <p14:tracePt t="10473" x="6513513" y="2182813"/>
          <p14:tracePt t="10481" x="6472238" y="2192338"/>
          <p14:tracePt t="10489" x="6453188" y="2201863"/>
          <p14:tracePt t="10498" x="6432550" y="2212975"/>
          <p14:tracePt t="10505" x="6423025" y="2222500"/>
          <p14:tracePt t="10513" x="6411913" y="2222500"/>
          <p14:tracePt t="10521" x="6402388" y="2222500"/>
          <p14:tracePt t="10530" x="6392863" y="2222500"/>
          <p14:tracePt t="10537" x="6381750" y="2232025"/>
          <p14:tracePt t="10553" x="6372225" y="2232025"/>
          <p14:tracePt t="10561" x="6362700" y="2232025"/>
          <p14:tracePt t="10585" x="6351588" y="2232025"/>
          <p14:tracePt t="10753" x="6362700" y="2232025"/>
          <p14:tracePt t="10761" x="6392863" y="2232025"/>
          <p14:tracePt t="10769" x="6402388" y="2232025"/>
          <p14:tracePt t="10777" x="6411913" y="2232025"/>
          <p14:tracePt t="10785" x="6423025" y="2232025"/>
          <p14:tracePt t="10801" x="6432550" y="2232025"/>
          <p14:tracePt t="10825" x="6432550" y="2222500"/>
          <p14:tracePt t="11985" x="6423025" y="2222500"/>
          <p14:tracePt t="12057" x="6411913" y="2222500"/>
          <p14:tracePt t="12065" x="6411913" y="2232025"/>
          <p14:tracePt t="12097" x="6402388" y="2232025"/>
          <p14:tracePt t="12145" x="6402388" y="2243138"/>
          <p14:tracePt t="12313" x="6392863" y="2232025"/>
          <p14:tracePt t="12321" x="6381750" y="2232025"/>
          <p14:tracePt t="12337" x="6372225" y="2232025"/>
          <p14:tracePt t="12345" x="6351588" y="2232025"/>
          <p14:tracePt t="12353" x="6342063" y="2232025"/>
          <p14:tracePt t="12361" x="6311900" y="2232025"/>
          <p14:tracePt t="12369" x="6281738" y="2243138"/>
          <p14:tracePt t="12377" x="6251575" y="2252663"/>
          <p14:tracePt t="12385" x="6211888" y="2273300"/>
          <p14:tracePt t="12393" x="6161088" y="2322513"/>
          <p14:tracePt t="12401" x="6130925" y="2352675"/>
          <p14:tracePt t="12409" x="6081713" y="2424113"/>
          <p14:tracePt t="12418" x="6051550" y="2473325"/>
          <p14:tracePt t="12425" x="6010275" y="2524125"/>
          <p14:tracePt t="12433" x="5980113" y="2574925"/>
          <p14:tracePt t="12441" x="5961063" y="2614613"/>
          <p14:tracePt t="12449" x="5940425" y="2654300"/>
          <p14:tracePt t="12457" x="5919788" y="2684463"/>
          <p14:tracePt t="12465" x="5910263" y="2705100"/>
          <p14:tracePt t="12473" x="5900738" y="2725738"/>
          <p14:tracePt t="12481" x="5889625" y="2744788"/>
          <p14:tracePt t="12497" x="5880100" y="2765425"/>
          <p14:tracePt t="12513" x="5870575" y="2765425"/>
          <p14:tracePt t="12529" x="5870575" y="2774950"/>
          <p14:tracePt t="12545" x="5859463" y="2774950"/>
          <p14:tracePt t="12585" x="5849938" y="2774950"/>
          <p14:tracePt t="15210" x="5840413" y="2774950"/>
          <p14:tracePt t="15217" x="5768975" y="2786063"/>
          <p14:tracePt t="15225" x="5749925" y="2786063"/>
          <p14:tracePt t="15233" x="5729288" y="2786063"/>
          <p14:tracePt t="15241" x="5719763" y="2786063"/>
          <p14:tracePt t="15249" x="5699125" y="2786063"/>
          <p14:tracePt t="15257" x="5689600" y="2786063"/>
          <p14:tracePt t="15265" x="5678488" y="2786063"/>
          <p14:tracePt t="15273" x="5668963" y="2786063"/>
          <p14:tracePt t="15313" x="5659438" y="2786063"/>
          <p14:tracePt t="17977" x="5729288" y="2795588"/>
          <p14:tracePt t="17986" x="5880100" y="2805113"/>
          <p14:tracePt t="17993" x="6110288" y="2835275"/>
          <p14:tracePt t="18001" x="6332538" y="2846388"/>
          <p14:tracePt t="18009" x="6532563" y="2865438"/>
          <p14:tracePt t="18017" x="6664325" y="2876550"/>
          <p14:tracePt t="18025" x="6764338" y="2876550"/>
          <p14:tracePt t="18033" x="6834188" y="2876550"/>
          <p14:tracePt t="18041" x="6875463" y="2876550"/>
          <p14:tracePt t="18050" x="6884988" y="2876550"/>
          <p14:tracePt t="18057" x="6894513" y="2876550"/>
          <p14:tracePt t="18241" x="6905625" y="2876550"/>
          <p14:tracePt t="18249" x="6996113" y="2886075"/>
          <p14:tracePt t="18258" x="7105650" y="2916238"/>
          <p14:tracePt t="18265" x="7216775" y="2946400"/>
          <p14:tracePt t="18273" x="7297738" y="2967038"/>
          <p14:tracePt t="18281" x="7367588" y="2986088"/>
          <p14:tracePt t="18289" x="7397750" y="2986088"/>
          <p14:tracePt t="18297" x="7407275" y="2997200"/>
          <p14:tracePt t="18305" x="7418388" y="3006725"/>
          <p14:tracePt t="18377" x="7407275" y="3006725"/>
          <p14:tracePt t="18393" x="7397750" y="3006725"/>
          <p14:tracePt t="18401" x="7388225" y="3006725"/>
          <p14:tracePt t="18409" x="7377113" y="2997200"/>
          <p14:tracePt t="18425" x="7367588" y="2997200"/>
          <p14:tracePt t="18441" x="7367588" y="2986088"/>
          <p14:tracePt t="18449" x="7358063" y="2986088"/>
          <p14:tracePt t="18540" x="7346950" y="2986088"/>
          <p14:tracePt t="18761" x="7388225" y="2986088"/>
          <p14:tracePt t="18769" x="7437438" y="2976563"/>
          <p14:tracePt t="18777" x="7478713" y="2976563"/>
          <p14:tracePt t="18785" x="7527925" y="2976563"/>
          <p14:tracePt t="18793" x="7608888" y="2976563"/>
          <p14:tracePt t="18801" x="7689850" y="2976563"/>
          <p14:tracePt t="18809" x="7769225" y="2976563"/>
          <p14:tracePt t="18817" x="7850188" y="2976563"/>
          <p14:tracePt t="18825" x="7929563" y="2976563"/>
          <p14:tracePt t="18833" x="7970838" y="2976563"/>
          <p14:tracePt t="18841" x="8010525" y="2976563"/>
          <p14:tracePt t="18849" x="8040688" y="2976563"/>
          <p14:tracePt t="18857" x="8061325" y="2976563"/>
          <p14:tracePt t="18865" x="8070850" y="2976563"/>
          <p14:tracePt t="18873" x="8080375" y="2976563"/>
          <p14:tracePt t="18881" x="8091488" y="2976563"/>
          <p14:tracePt t="18897" x="8110538" y="2976563"/>
          <p14:tracePt t="18913" x="8121650" y="2967038"/>
          <p14:tracePt t="18921" x="8140700" y="2967038"/>
          <p14:tracePt t="18937" x="8151813" y="2967038"/>
          <p14:tracePt t="18961" x="8161338" y="2967038"/>
          <p14:tracePt t="18977" x="8170863" y="2967038"/>
          <p14:tracePt t="18993" x="8181975" y="2967038"/>
          <p14:tracePt t="20521" x="8251825" y="2946400"/>
          <p14:tracePt t="20529" x="8362950" y="2936875"/>
          <p14:tracePt t="20537" x="8502650" y="2906713"/>
          <p14:tracePt t="20545" x="8653463" y="2886075"/>
          <p14:tracePt t="20553" x="8785225" y="2876550"/>
          <p14:tracePt t="20561" x="8915400" y="2865438"/>
          <p14:tracePt t="20569" x="8996363" y="2855913"/>
          <p14:tracePt t="20578" x="9056688" y="2855913"/>
          <p14:tracePt t="20586" x="9086850" y="2846388"/>
          <p14:tracePt t="20601" x="9096375" y="2846388"/>
          <p14:tracePt t="20658" x="9086850" y="2846388"/>
          <p14:tracePt t="20673" x="9075738" y="2846388"/>
          <p14:tracePt t="20681" x="9066213" y="2846388"/>
          <p14:tracePt t="20689" x="9056688" y="2846388"/>
          <p14:tracePt t="20697" x="9036050" y="2846388"/>
          <p14:tracePt t="20705" x="9015413" y="2855913"/>
          <p14:tracePt t="20713" x="8996363" y="2855913"/>
          <p14:tracePt t="20721" x="8985250" y="2855913"/>
          <p14:tracePt t="20729" x="8966200" y="2855913"/>
          <p14:tracePt t="20737" x="8945563" y="2865438"/>
          <p14:tracePt t="20753" x="8936038" y="2865438"/>
          <p14:tracePt t="20761" x="8924925" y="2865438"/>
          <p14:tracePt t="20777" x="8915400" y="2886075"/>
          <p14:tracePt t="20785" x="8905875" y="2886075"/>
          <p14:tracePt t="20793" x="8894763" y="2906713"/>
          <p14:tracePt t="20810" x="8885238" y="2916238"/>
          <p14:tracePt t="20825" x="8885238" y="2925763"/>
          <p14:tracePt t="20833" x="8875713" y="2925763"/>
          <p14:tracePt t="20849" x="8875713" y="2936875"/>
          <p14:tracePt t="20873" x="8875713" y="2946400"/>
          <p14:tracePt t="20897" x="8875713" y="2955925"/>
          <p14:tracePt t="20970" x="8875713" y="2967038"/>
          <p14:tracePt t="20994" x="8885238" y="2967038"/>
          <p14:tracePt t="21001" x="8894763" y="2967038"/>
          <p14:tracePt t="21009" x="8905875" y="2967038"/>
          <p14:tracePt t="21017" x="8915400" y="2967038"/>
          <p14:tracePt t="21025" x="8936038" y="2967038"/>
          <p14:tracePt t="21041" x="8945563" y="2967038"/>
          <p14:tracePt t="21049" x="8955088" y="2967038"/>
          <p14:tracePt t="21058" x="8966200" y="2967038"/>
          <p14:tracePt t="21081" x="8975725" y="2967038"/>
          <p14:tracePt t="21145" x="8985250" y="2967038"/>
          <p14:tracePt t="21185" x="8996363" y="2967038"/>
          <p14:tracePt t="21201" x="9005888" y="2967038"/>
          <p14:tracePt t="21217" x="9015413" y="2967038"/>
          <p14:tracePt t="21225" x="9045575" y="2967038"/>
          <p14:tracePt t="21233" x="9066213" y="2967038"/>
          <p14:tracePt t="21241" x="9105900" y="2967038"/>
          <p14:tracePt t="21249" x="9136063" y="2967038"/>
          <p14:tracePt t="21257" x="9156700" y="2967038"/>
          <p14:tracePt t="21265" x="9177338" y="2967038"/>
          <p14:tracePt t="21273" x="9186863" y="2967038"/>
          <p14:tracePt t="21281" x="9196388" y="2967038"/>
          <p14:tracePt t="22017" x="9217025" y="2967038"/>
          <p14:tracePt t="22025" x="9256713" y="2967038"/>
          <p14:tracePt t="22033" x="9277350" y="2967038"/>
          <p14:tracePt t="22041" x="9307513" y="2955925"/>
          <p14:tracePt t="22049" x="9337675" y="2955925"/>
          <p14:tracePt t="22057" x="9367838" y="2955925"/>
          <p14:tracePt t="22065" x="9407525" y="2955925"/>
          <p14:tracePt t="22073" x="9437688" y="2955925"/>
          <p14:tracePt t="22081" x="9458325" y="2955925"/>
          <p14:tracePt t="22089" x="9478963" y="2955925"/>
          <p14:tracePt t="22097" x="9498013" y="2955925"/>
          <p14:tracePt t="22105" x="9518650" y="2955925"/>
          <p14:tracePt t="22113" x="9539288" y="2946400"/>
          <p14:tracePt t="22121" x="9548813" y="2946400"/>
          <p14:tracePt t="22129" x="9558338" y="2946400"/>
          <p14:tracePt t="22145" x="9569450" y="2946400"/>
          <p14:tracePt t="22153" x="9578975" y="2946400"/>
          <p14:tracePt t="22161" x="9588500" y="2936875"/>
          <p14:tracePt t="22177" x="9609138" y="2936875"/>
          <p14:tracePt t="22185" x="9618663" y="2936875"/>
          <p14:tracePt t="22193" x="9648825" y="2936875"/>
          <p14:tracePt t="22201" x="9678988" y="2936875"/>
          <p14:tracePt t="22209" x="9709150" y="2936875"/>
          <p14:tracePt t="22217" x="9729788" y="2936875"/>
          <p14:tracePt t="22225" x="9748838" y="2936875"/>
          <p14:tracePt t="22233" x="9769475" y="2936875"/>
          <p14:tracePt t="22241" x="9790113" y="2936875"/>
          <p14:tracePt t="22249" x="9799638" y="2936875"/>
          <p14:tracePt t="22257" x="9829800" y="2936875"/>
          <p14:tracePt t="22265" x="9839325" y="2936875"/>
          <p14:tracePt t="22273" x="9850438" y="2936875"/>
          <p14:tracePt t="22281" x="9869488" y="2936875"/>
          <p14:tracePt t="22289" x="9890125" y="2936875"/>
          <p14:tracePt t="22297" x="9910763" y="2936875"/>
          <p14:tracePt t="22305" x="9929813" y="2936875"/>
          <p14:tracePt t="22313" x="9940925" y="2936875"/>
          <p14:tracePt t="22321" x="9950450" y="2936875"/>
          <p14:tracePt t="22345" x="9959975" y="2936875"/>
          <p14:tracePt t="22409" x="9971088" y="2936875"/>
          <p14:tracePt t="22417" x="9980613" y="2936875"/>
          <p14:tracePt t="22425" x="9990138" y="2936875"/>
          <p14:tracePt t="22457" x="10001250" y="2936875"/>
          <p14:tracePt t="23969" x="9990138" y="2936875"/>
          <p14:tracePt t="23977" x="9959975" y="2936875"/>
          <p14:tracePt t="23985" x="9940925" y="2946400"/>
          <p14:tracePt t="23993" x="9910763" y="2955925"/>
          <p14:tracePt t="24001" x="9880600" y="2955925"/>
          <p14:tracePt t="24010" x="9829800" y="2955925"/>
          <p14:tracePt t="24017" x="9790113" y="2955925"/>
          <p14:tracePt t="24025" x="9759950" y="2955925"/>
          <p14:tracePt t="24033" x="9718675" y="2955925"/>
          <p14:tracePt t="24041" x="9678988" y="2955925"/>
          <p14:tracePt t="24049" x="9648825" y="2967038"/>
          <p14:tracePt t="24057" x="9609138" y="2967038"/>
          <p14:tracePt t="24065" x="9558338" y="2967038"/>
          <p14:tracePt t="24073" x="9498013" y="2976563"/>
          <p14:tracePt t="24082" x="9448800" y="2976563"/>
          <p14:tracePt t="24090" x="9377363" y="2986088"/>
          <p14:tracePt t="24097" x="9267825" y="2997200"/>
          <p14:tracePt t="24105" x="9147175" y="3006725"/>
          <p14:tracePt t="24113" x="8996363" y="3016250"/>
          <p14:tracePt t="24121" x="8824913" y="3046413"/>
          <p14:tracePt t="24129" x="8593138" y="3087688"/>
          <p14:tracePt t="24137" x="8382000" y="3127375"/>
          <p14:tracePt t="24145" x="8161338" y="3187700"/>
          <p14:tracePt t="24153" x="7970838" y="3248025"/>
          <p14:tracePt t="24161" x="7799388" y="3298825"/>
          <p14:tracePt t="24169" x="7669213" y="3328988"/>
          <p14:tracePt t="24177" x="7508875" y="3378200"/>
          <p14:tracePt t="24185" x="7367588" y="3429000"/>
          <p14:tracePt t="24193" x="7207250" y="3449638"/>
          <p14:tracePt t="24201" x="7075488" y="3468688"/>
          <p14:tracePt t="24209" x="6954838" y="3498850"/>
          <p14:tracePt t="24217" x="6834188" y="3509963"/>
          <p14:tracePt t="24225" x="6724650" y="3519488"/>
          <p14:tracePt t="24233" x="6613525" y="3529013"/>
          <p14:tracePt t="24241" x="6532563" y="3540125"/>
          <p14:tracePt t="24250" x="6453188" y="3540125"/>
          <p14:tracePt t="24257" x="6402388" y="3549650"/>
          <p14:tracePt t="24265" x="6372225" y="3549650"/>
          <p14:tracePt t="24273" x="6342063" y="3549650"/>
          <p14:tracePt t="24281" x="6321425" y="3549650"/>
          <p14:tracePt t="24289" x="6302375" y="3549650"/>
          <p14:tracePt t="24305" x="6291263" y="3549650"/>
          <p14:tracePt t="24313" x="6272213" y="3559175"/>
          <p14:tracePt t="24321" x="6261100" y="3559175"/>
          <p14:tracePt t="24329" x="6242050" y="3559175"/>
          <p14:tracePt t="24337" x="6211888" y="3570288"/>
          <p14:tracePt t="24345" x="6181725" y="3570288"/>
          <p14:tracePt t="24353" x="6151563" y="3570288"/>
          <p14:tracePt t="24361" x="6121400" y="3570288"/>
          <p14:tracePt t="24369" x="6091238" y="3570288"/>
          <p14:tracePt t="24377" x="6061075" y="3570288"/>
          <p14:tracePt t="24385" x="6030913" y="3570288"/>
          <p14:tracePt t="24393" x="6000750" y="3570288"/>
          <p14:tracePt t="24401" x="5970588" y="3570288"/>
          <p14:tracePt t="24409" x="5940425" y="3570288"/>
          <p14:tracePt t="24417" x="5910263" y="3559175"/>
          <p14:tracePt t="24425" x="5870575" y="3559175"/>
          <p14:tracePt t="24433" x="5840413" y="3559175"/>
          <p14:tracePt t="24441" x="5799138" y="3559175"/>
          <p14:tracePt t="24449" x="5759450" y="3559175"/>
          <p14:tracePt t="24457" x="5719763" y="3559175"/>
          <p14:tracePt t="24465" x="5678488" y="3559175"/>
          <p14:tracePt t="24473" x="5648325" y="3559175"/>
          <p14:tracePt t="24481" x="5629275" y="3559175"/>
          <p14:tracePt t="24489" x="5608638" y="3559175"/>
          <p14:tracePt t="24513" x="5599113" y="3559175"/>
          <p14:tracePt t="24617" x="5588000" y="3549650"/>
          <p14:tracePt t="24633" x="5578475" y="3540125"/>
          <p14:tracePt t="24641" x="5578475" y="3519488"/>
          <p14:tracePt t="24657" x="5578475" y="3498850"/>
          <p14:tracePt t="24665" x="5578475" y="3489325"/>
          <p14:tracePt t="24673" x="5578475" y="3479800"/>
          <p14:tracePt t="24681" x="5578475" y="3468688"/>
          <p14:tracePt t="24689" x="5578475" y="3459163"/>
          <p14:tracePt t="24705" x="5578475" y="3449638"/>
          <p14:tracePt t="24721" x="5578475" y="3438525"/>
          <p14:tracePt t="24745" x="5578475" y="3429000"/>
          <p14:tracePt t="27137" x="5508625" y="3429000"/>
          <p14:tracePt t="27145" x="5457825" y="3419475"/>
          <p14:tracePt t="27153" x="5418138" y="3419475"/>
          <p14:tracePt t="27161" x="5387975" y="3419475"/>
          <p14:tracePt t="27169" x="5337175" y="3408363"/>
          <p14:tracePt t="27177" x="5286375" y="3398838"/>
          <p14:tracePt t="27185" x="5186363" y="3378200"/>
          <p14:tracePt t="27193" x="5095875" y="3359150"/>
          <p14:tracePt t="27201" x="4984750" y="3328988"/>
          <p14:tracePt t="27209" x="4854575" y="3298825"/>
          <p14:tracePt t="27217" x="4733925" y="3278188"/>
          <p14:tracePt t="27225" x="4613275" y="3257550"/>
          <p14:tracePt t="27233" x="4462463" y="3227388"/>
          <p14:tracePt t="27241" x="4281488" y="3208338"/>
          <p14:tracePt t="27249" x="4111625" y="3197225"/>
          <p14:tracePt t="27257" x="3910013" y="3178175"/>
          <p14:tracePt t="27265" x="3738563" y="3167063"/>
          <p14:tracePt t="27273" x="3587750" y="3167063"/>
          <p14:tracePt t="27281" x="3487738" y="3167063"/>
          <p14:tracePt t="27289" x="3376613" y="3167063"/>
          <p14:tracePt t="27297" x="3327400" y="3157538"/>
          <p14:tracePt t="27305" x="3276600" y="3157538"/>
          <p14:tracePt t="27313" x="3246438" y="3148013"/>
          <p14:tracePt t="27321" x="3225800" y="3148013"/>
          <p14:tracePt t="27329" x="3206750" y="3148013"/>
          <p14:tracePt t="27337" x="3186113" y="3148013"/>
          <p14:tracePt t="27345" x="3155950" y="3136900"/>
          <p14:tracePt t="27353" x="3095625" y="3117850"/>
          <p14:tracePt t="27361" x="3025775" y="3097213"/>
          <p14:tracePt t="27369" x="2935288" y="3087688"/>
          <p14:tracePt t="27377" x="2803525" y="3067050"/>
          <p14:tracePt t="27384" x="2673350" y="3036888"/>
          <p14:tracePt t="27393" x="2543175" y="3016250"/>
          <p14:tracePt t="27401" x="2392363" y="2997200"/>
          <p14:tracePt t="27409" x="2211388" y="2986088"/>
          <p14:tracePt t="27417" x="2081213" y="2967038"/>
          <p14:tracePt t="27425" x="1960563" y="2946400"/>
          <p14:tracePt t="27433" x="1870075" y="2936875"/>
          <p14:tracePt t="27441" x="1798638" y="2925763"/>
          <p14:tracePt t="27449" x="1749425" y="2916238"/>
          <p14:tracePt t="27457" x="1708150" y="2906713"/>
          <p14:tracePt t="27465" x="1689100" y="2906713"/>
          <p14:tracePt t="27473" x="1668463" y="2906713"/>
          <p14:tracePt t="27481" x="1638300" y="2895600"/>
          <p14:tracePt t="27489" x="1617663" y="2886075"/>
          <p14:tracePt t="27497" x="1598613" y="2886075"/>
          <p14:tracePt t="27505" x="1577975" y="2886075"/>
          <p14:tracePt t="27513" x="1557338" y="2876550"/>
          <p14:tracePt t="27521" x="1538288" y="2865438"/>
          <p14:tracePt t="27529" x="1508125" y="2855913"/>
          <p14:tracePt t="27537" x="1497013" y="2855913"/>
          <p14:tracePt t="27545" x="1487488" y="2846388"/>
          <p14:tracePt t="27553" x="1477963" y="2846388"/>
          <p14:tracePt t="27561" x="1466850" y="2835275"/>
          <p14:tracePt t="27577" x="1457325" y="2835275"/>
          <p14:tracePt t="27585" x="1457325" y="2825750"/>
          <p14:tracePt t="27609" x="1447800" y="2816225"/>
          <p14:tracePt t="27617" x="1447800" y="2795588"/>
          <p14:tracePt t="27625" x="1436688" y="2786063"/>
          <p14:tracePt t="27633" x="1436688" y="2765425"/>
          <p14:tracePt t="27641" x="1436688" y="2744788"/>
          <p14:tracePt t="27649" x="1436688" y="2735263"/>
          <p14:tracePt t="27657" x="1436688" y="2725738"/>
          <p14:tracePt t="27665" x="1436688" y="2705100"/>
          <p14:tracePt t="27673" x="1427163" y="2674938"/>
          <p14:tracePt t="27681" x="1427163" y="2654300"/>
          <p14:tracePt t="27689" x="1417638" y="2635250"/>
          <p14:tracePt t="27697" x="1417638" y="2614613"/>
          <p14:tracePt t="27705" x="1417638" y="2605088"/>
          <p14:tracePt t="27713" x="1417638" y="2584450"/>
          <p14:tracePt t="27721" x="1417638" y="2563813"/>
          <p14:tracePt t="27729" x="1417638" y="2544763"/>
          <p14:tracePt t="27737" x="1417638" y="2533650"/>
          <p14:tracePt t="27745" x="1417638" y="2524125"/>
          <p14:tracePt t="27753" x="1417638" y="2503488"/>
          <p14:tracePt t="27777" x="1417638" y="2493963"/>
          <p14:tracePt t="28009" x="1436688" y="2524125"/>
          <p14:tracePt t="28017" x="1457325" y="2533650"/>
          <p14:tracePt t="28025" x="1487488" y="2563813"/>
          <p14:tracePt t="28033" x="1517650" y="2574925"/>
          <p14:tracePt t="28041" x="1577975" y="2614613"/>
          <p14:tracePt t="28049" x="1647825" y="2644775"/>
          <p14:tracePt t="28057" x="1719263" y="2674938"/>
          <p14:tracePt t="28065" x="1798638" y="2705100"/>
          <p14:tracePt t="28073" x="1879600" y="2725738"/>
          <p14:tracePt t="28081" x="1990725" y="2765425"/>
          <p14:tracePt t="28089" x="2111375" y="2786063"/>
          <p14:tracePt t="28097" x="2262188" y="2805113"/>
          <p14:tracePt t="28105" x="2392363" y="2805113"/>
          <p14:tracePt t="28113" x="2582863" y="2835275"/>
          <p14:tracePt t="28121" x="2784475" y="2846388"/>
          <p14:tracePt t="28129" x="2984500" y="2855913"/>
          <p14:tracePt t="28137" x="3146425" y="2855913"/>
          <p14:tracePt t="28145" x="3286125" y="2876550"/>
          <p14:tracePt t="28153" x="3387725" y="2876550"/>
          <p14:tracePt t="28161" x="3497263" y="2876550"/>
          <p14:tracePt t="28169" x="3578225" y="2876550"/>
          <p14:tracePt t="28177" x="3648075" y="2886075"/>
          <p14:tracePt t="28185" x="3678238" y="2886075"/>
          <p14:tracePt t="28193" x="3698875" y="2886075"/>
          <p14:tracePt t="28201" x="3708400" y="2886075"/>
          <p14:tracePt t="28209" x="3719513" y="2886075"/>
          <p14:tracePt t="37793" x="3749675" y="2916238"/>
          <p14:tracePt t="37801" x="3768725" y="2946400"/>
          <p14:tracePt t="37809" x="3789363" y="2967038"/>
          <p14:tracePt t="37817" x="3810000" y="2997200"/>
          <p14:tracePt t="37825" x="3840163" y="3036888"/>
          <p14:tracePt t="37833" x="3879850" y="3076575"/>
          <p14:tracePt t="37841" x="3900488" y="3127375"/>
          <p14:tracePt t="37849" x="3930650" y="3167063"/>
          <p14:tracePt t="37857" x="3960813" y="3208338"/>
          <p14:tracePt t="37865" x="4000500" y="3257550"/>
          <p14:tracePt t="37873" x="4021138" y="3308350"/>
          <p14:tracePt t="37881" x="4060825" y="3359150"/>
          <p14:tracePt t="37889" x="4100513" y="3419475"/>
          <p14:tracePt t="37897" x="4171950" y="3489325"/>
          <p14:tracePt t="37905" x="4221163" y="3549650"/>
          <p14:tracePt t="37913" x="4262438" y="3609975"/>
          <p14:tracePt t="37921" x="4311650" y="3670300"/>
          <p14:tracePt t="37929" x="4362450" y="3730625"/>
          <p14:tracePt t="37937" x="4402138" y="3781425"/>
          <p14:tracePt t="37945" x="4432300" y="3821113"/>
          <p14:tracePt t="37953" x="4471988" y="3871913"/>
          <p14:tracePt t="37961" x="4513263" y="3902075"/>
          <p14:tracePt t="37969" x="4532313" y="3941763"/>
          <p14:tracePt t="37977" x="4573588" y="3971925"/>
          <p14:tracePt t="37984" x="4603750" y="4011613"/>
          <p14:tracePt t="37993" x="4633913" y="4041775"/>
          <p14:tracePt t="38001" x="4683125" y="4083050"/>
          <p14:tracePt t="38009" x="4733925" y="4122738"/>
          <p14:tracePt t="38017" x="4784725" y="4162425"/>
          <p14:tracePt t="38025" x="4845050" y="4213225"/>
          <p14:tracePt t="38033" x="4884738" y="4264025"/>
          <p14:tracePt t="38041" x="4945063" y="4303713"/>
          <p14:tracePt t="38049" x="5014913" y="4343400"/>
          <p14:tracePt t="38057" x="5086350" y="4394200"/>
          <p14:tracePt t="38065" x="5186363" y="4445000"/>
          <p14:tracePt t="38073" x="5276850" y="4484688"/>
          <p14:tracePt t="38081" x="5367338" y="4514850"/>
          <p14:tracePt t="38089" x="5457825" y="4545013"/>
          <p14:tracePt t="38097" x="5538788" y="4575175"/>
          <p14:tracePt t="38105" x="5599113" y="4595813"/>
          <p14:tracePt t="38113" x="5638800" y="4605338"/>
          <p14:tracePt t="38121" x="5678488" y="4614863"/>
          <p14:tracePt t="38129" x="5708650" y="4614863"/>
          <p14:tracePt t="38137" x="5719763" y="4625975"/>
          <p14:tracePt t="38153" x="5729288" y="4625975"/>
          <p14:tracePt t="38193" x="5738813" y="4625975"/>
          <p14:tracePt t="38201" x="5759450" y="4614863"/>
          <p14:tracePt t="38209" x="5780088" y="4605338"/>
          <p14:tracePt t="38217" x="5789613" y="4595813"/>
          <p14:tracePt t="38225" x="5810250" y="4584700"/>
          <p14:tracePt t="38233" x="5810250" y="4575175"/>
          <p14:tracePt t="38241" x="5819775" y="4575175"/>
          <p14:tracePt t="38249" x="5819775" y="4565650"/>
          <p14:tracePt t="38265" x="5819775" y="4545013"/>
          <p14:tracePt t="38281" x="5819775" y="4535488"/>
          <p14:tracePt t="38289" x="5819775" y="4514850"/>
          <p14:tracePt t="38297" x="5819775" y="4505325"/>
          <p14:tracePt t="38305" x="5819775" y="4494213"/>
          <p14:tracePt t="38314" x="5819775" y="4484688"/>
          <p14:tracePt t="38337" x="5819775" y="4475163"/>
          <p14:tracePt t="39553" x="5810250" y="4475163"/>
          <p14:tracePt t="41825" x="5789613" y="4475163"/>
          <p14:tracePt t="41833" x="5729288" y="4464050"/>
          <p14:tracePt t="41841" x="5689600" y="4464050"/>
          <p14:tracePt t="41849" x="5668963" y="4454525"/>
          <p14:tracePt t="41857" x="5648325" y="4454525"/>
          <p14:tracePt t="41865" x="5638800" y="4454525"/>
          <p14:tracePt t="41881" x="5629275" y="4454525"/>
          <p14:tracePt t="41897" x="5618163" y="4454525"/>
          <p14:tracePt t="48065" x="5819775" y="4394200"/>
          <p14:tracePt t="48073" x="6170613" y="4303713"/>
          <p14:tracePt t="48081" x="6704013" y="4162425"/>
          <p14:tracePt t="48089" x="7497763" y="3941763"/>
          <p14:tracePt t="48097" x="8442325" y="3721100"/>
          <p14:tracePt t="48105" x="9628188" y="3389313"/>
          <p14:tracePt t="48113" x="10925175" y="303688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642</Words>
  <Application>Microsoft Office PowerPoint</Application>
  <PresentationFormat>Widescreen</PresentationFormat>
  <Paragraphs>62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Subhayan Sur</dc:creator>
  <cp:lastModifiedBy>Subhayan Sur</cp:lastModifiedBy>
  <cp:revision>48</cp:revision>
  <cp:lastPrinted>2020-09-28T21:25:42Z</cp:lastPrinted>
  <dcterms:created xsi:type="dcterms:W3CDTF">2020-09-22T15:11:28Z</dcterms:created>
  <dcterms:modified xsi:type="dcterms:W3CDTF">2020-09-29T20:53:21Z</dcterms:modified>
</cp:coreProperties>
</file>